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a4b040e5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a4b040e5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a4b040e5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a4b040e5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a4b040e5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a4b040e5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a4b040e5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a4b040e5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a4b040e5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a4b040e5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a4b040e5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a4b040e5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a4b040e5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a4b040e5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a4b040e5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a4b040e5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a4b040e5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a4b040e5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a4b040e5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a4b040e5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a4b040e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a4b040e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a4b040e5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a4b040e5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a4b040e5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a4b040e5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a4b040e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a4b040e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a4b040e5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a4b040e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a4b040e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a4b040e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a4b040e5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a4b040e5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a4b040e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a4b040e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a4b040e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a4b040e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a4b040e5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a4b040e5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Analysis project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: Nabin Kattel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 Top 5 score based on each difficulty level and Rank them in increasing order using Rank. Display dev_id as well.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297500" y="964025"/>
            <a:ext cx="70389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SELECT Dev_ID, score, difficulty, 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FROM (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    SELECT Dev_ID, score, difficulty,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           RANK() OVER (PARTITION BY difficulty ORDER BY score DESC) AS 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    FROM level_details2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) AS ranked_scores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WHERE a &lt;= 5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ORDER BY difficulty, a;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800" y="1281100"/>
            <a:ext cx="17526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 the device ID that is first logged in(based on start_datetime)for each player(p_id). Output should contain player id, device id and first login datetime.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1297500" y="983075"/>
            <a:ext cx="70389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SELECT ld.P_ID, ld.Dev_ID, ld.start_datetime AS first_login_datetime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FROM level_details2 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JOIN (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SELECT P_ID, MIN(start_datetime) AS first_login_time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FROM level_details2 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GROUP BY P_ID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) AS first_login ON ld.P_ID = first_login.P_ID AND ld.start_datetime = first_login.first_login_time;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each player and date, how many kill_count played so far by the player. That is, the total number of games played by the player until that date.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a) window function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b) without window function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1297500" y="1221200"/>
            <a:ext cx="7038900" cy="3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-- with window function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SELECT P_ID, DATE(start_datetime) AS date,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   SUM(kill_count) OVER (PARTITION BY P_ID ORDER BY DATE(start_datetime)) AS total_kill_count_so_far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FROM level_details2;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-- without window function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SELECT ld1.P_ID, DATE(ld1.start_datetime) AS date,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   SUM(ld2.kill_count) AS total_kill_count_so_far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FROM level_details2 ld1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JOIN level_details2 ld2 ON ld1.P_ID = ld2.P_ID AND ld1.start_datetime &gt;= ld2.start_datetime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GROUP BY ld1.P_ID, DATE(ld1.start_datetime);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or </a:t>
            </a:r>
            <a:r>
              <a:rPr lang="en"/>
              <a:t>without</a:t>
            </a:r>
            <a:r>
              <a:rPr lang="en"/>
              <a:t> output and many other line also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1387525"/>
            <a:ext cx="238125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533525"/>
            <a:ext cx="2057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 the cumulative sum of stages crossed over a start_datetime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SELECT P_ID, start_datetime, stages_crossed,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SUM(stages_crossed) OVER (PARTITION BY P_ID ORDER BY start_datetime) AS cumulative_stages_crossed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FROM level_details2;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 the cumulative sum of an stages crossed over a start_datetime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1297500" y="799500"/>
            <a:ext cx="7038900" cy="3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WITH RankedLD AS (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SELECT P_ID, start_datetime, stages_crossed,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       ROW_NUMBER() OVER (PARTITION BY P_ID ORDER BY start_datetime DESC) AS rn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FROM level_details2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)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SELECT P_ID, start_datetime, stages_crossed,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   SUM(stages_crossed) OVER (PARTITION BY P_ID ORDER BY start_datetime) -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   CASE WHEN rn = 1 THEN stages_crossed ELSE 0 END AS cumulative_stages_crossed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FROM RankedLD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WHERE rn &lt;&gt; 1;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Extract top 3 highest sum of score for each device id and the corresponding player_id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1297500" y="945850"/>
            <a:ext cx="70389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WITH RankedScores AS (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SELECT P_ID, Dev_ID, SUM(score) AS total_score,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ROW_NUMBER() OVER (PARTITION BY Dev_ID ORDER BY SUM(score) DESC) AS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FROM level_details2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GROUP BY P_ID, Dev_ID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SELECT P_ID, Dev_ID, total_score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FROM RankedScores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WHERE a &lt;= 3;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 players who scored more than 50% of the avg score scored by sum of scores for each player_id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1297500" y="766600"/>
            <a:ext cx="7038900" cy="4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SELECT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P_ID, SUM(score) AS total_score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FROM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level_details2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GROUP BY P_ID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HAVING SUM(score) &gt; (SELECT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    0.5 * AVG(sum_score)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FROM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    (SELECT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        SUM(score) AS sum_score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    FROM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        level_details2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    GROUP BY P_ID) AS avg_scores);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a stored procedure to find top n headshots_count based on each dev_id and Rank them in increasing order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1297500" y="950175"/>
            <a:ext cx="7038900" cy="4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DELIMITER //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CREATE PROCEDURE FindTopNHeadshots(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    IN n INT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)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BEGIN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    SELECT Dev_ID, headshots_count, difficulty, a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    FROM (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        SELECT Dev_ID, headshots_count, difficulty,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               ROW_NUMBER() OVER (PARTITION BY Dev_ID ORDER BY headshots_count ASC) AS a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        FROM level_details2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    ) AS ranked_headshots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</a:t>
            </a:r>
            <a:r>
              <a:rPr lang="en" sz="4800"/>
              <a:t>WHERE a &lt;= n;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END//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DELIMITER ;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a function to return sum of Score for a given player_id.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1297500" y="830675"/>
            <a:ext cx="70389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DELIMITER //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CREATE FUNCTION GetTotalScoreForPlayer(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    player_id INT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)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RETURNS INT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BEGIN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    DECLARE total_score INT;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    SELECT SUM(score) INTO total_score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    FROM level_details2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    WHERE P_ID = player_id;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    RETURN total_score;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END//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/>
              <a:t>DELIMITER ;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Q1) Extract P_ID,Dev_ID,PName and Difficulty_level of all players  at level 0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888300" cy="20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SQL code :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SELECT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pd.P_ID, pd.PName, ld.Dev_ID, ld.Difficulty, ld.Level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FROM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level_details2 ld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    INNER JOIN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player_details pd ON pd.P_ID = ld.P_ID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WHERE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    ld.Level = 0;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675" y="1481350"/>
            <a:ext cx="2638996" cy="16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1)Highest sum of stage crossed at any stages is by devId is </a:t>
            </a:r>
            <a:r>
              <a:rPr b="1" lang="en"/>
              <a:t>zm_017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2)Total repeat player id is </a:t>
            </a:r>
            <a:r>
              <a:rPr b="1" lang="en"/>
              <a:t>211. 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3)maximun kill count by player and level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i)player 632 at level 0 has killed count is 45.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ii)player 663 at level 1 has killed count is 73.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iii)player 483 at level 2 has killed count is 94.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4) first login user is bd_013 at 2022-10-11 02:23:45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403800"/>
            <a:ext cx="8520600" cy="31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 …</a:t>
            </a:r>
            <a:endParaRPr sz="3000"/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Any Queries??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 Level1_code wise Avg_Kill_Count where lives_earned is 2 and atleast  3 stages are crossed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SELECT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pd.L1_Code, AVG(ld.Kill_Count) AS avg_kill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FROM							</a:t>
            </a:r>
            <a:r>
              <a:rPr b="1" lang="en" sz="5600"/>
              <a:t>OUTPUT:</a:t>
            </a:r>
            <a:endParaRPr b="1"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level_details2 ld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    INNER JOIN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player_details pd ON pd.P_ID = ld.P_ID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WHERE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ld.Lives_Earned = 2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    AND ld.Stages_crossed &gt;= 3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GROUP BY pd.L1_Code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75" y="2646900"/>
            <a:ext cx="14859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 the total number of stages crossed at each diffuculty level where for Level2 with players use zm_series devices. Arrange the result in decsreasing order of total number of stages crossed.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SELECT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ld.Difficulty,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SUM(ld.Stages_crossed) AS sum_of_stage_crossed,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ld.Level,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ld.Dev_ID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FROM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level_details2 ld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    INNER JOIN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player_details pd ON pd.P_ID = ld.P_ID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WHERE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ld.Level = 2 AND ld.Dev_ID LIKE 'zm%'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GROUP BY ld.Difficulty , ld.Level , ld.Dev_I</a:t>
            </a:r>
            <a:r>
              <a:rPr lang="en"/>
              <a:t>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ORDER BY sum_of_stage_crossed DESC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0" y="3038475"/>
            <a:ext cx="29718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Extract P_ID and the total number of unique dates for those players who have played games on multiple days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SELECT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    ld.P_ID,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    COUNT(DISTINCT DATE(ld.start_datetime)) AS total_repeat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FROM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    level_details2 ld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GROUP BY ld.P_ID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HAVING COUNT(DISTINCT DATE(ld.start_datetime)) &gt; 1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00" y="1238250"/>
            <a:ext cx="1371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 P_ID and level wise sum of kill_counts where kill_count is greater than avg kill count for the Medium difficulty.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SELECT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ld.P_ID, ld.Level, SUM(ld.Kill_Count) AS sum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FROM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level_details2 ld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WHERE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ld.Kill_Count &gt; (SELECT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    AVG(Kill_Count)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FROM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    level_details2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WHERE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    Difficulty = 'Medium')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GROUP BY ld.level , ld.P_ID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ORDER BY ld.level</a:t>
            </a:r>
            <a:endParaRPr sz="14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375" y="923925"/>
            <a:ext cx="1438275" cy="30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 Level and its corresponding Level code wise sum of lives earned excluding level 0. Arrange in asecending order of level.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926025" y="912075"/>
            <a:ext cx="7038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SELECT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ld.Level,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SUM(ld.Lives_Earned) AS sum_of_lives_earned,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pd.L2_Code,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pd.L1_Code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FROM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level_details2 ld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    INNER JOIN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player_details pd ON pd.P_ID = ld.P_ID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    where ld.Level &gt;0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GROUP BY ld.Level , pd.L2_Code , pd.L1_Code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088" y="1200150"/>
            <a:ext cx="34956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 Top 3 score based on each dev_id and Rank them in increasing order using Row_Number. Display difficulty as well.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1297500" y="923325"/>
            <a:ext cx="70389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" sz="4300"/>
              <a:t>SELECT Dev_ID, score, difficulty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" sz="4300"/>
              <a:t>FROM (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" sz="4300"/>
              <a:t>    SELECT ld.Dev_ID, ld.score, ld.difficulty,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" sz="4300"/>
              <a:t>           ROW_NUMBER() OVER (PARTITION BY ld.Dev_ID ORDER BY ld.score DESC) AS 'rank'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" sz="4300"/>
              <a:t>    FROM level_details2 ld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" sz="4300"/>
              <a:t>) AS ranked_scores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" sz="4300"/>
              <a:t>WHERE ranked_scores.rank &lt;  3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" sz="4300"/>
              <a:t>ORDER BY Dev_ID, ranked_scores.rank;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75" y="2462900"/>
            <a:ext cx="1466850" cy="25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 first_login datetime for each device id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SELECT Dev_ID, MIN(start_datetime) AS first_login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FROM level_details2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GROUP BY Dev_ID;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913" y="1400175"/>
            <a:ext cx="16668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