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57" r:id="rId4"/>
    <p:sldId id="264" r:id="rId5"/>
    <p:sldId id="265" r:id="rId6"/>
    <p:sldId id="260" r:id="rId7"/>
    <p:sldId id="269" r:id="rId8"/>
    <p:sldId id="266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40D"/>
    <a:srgbClr val="BC5610"/>
    <a:srgbClr val="009A46"/>
    <a:srgbClr val="00682F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18AA-7AB9-42EC-966D-3CB5D3BA8A7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E59C-CA5F-4210-99D4-B0FD8CD1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1155"/>
            <a:ext cx="9144000" cy="2130791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200 OK </a:t>
            </a:r>
            <a:br>
              <a:rPr lang="en-US" sz="4800" dirty="0" smtClean="0">
                <a:latin typeface="Arial Black" panose="020B0A04020102020204" pitchFamily="34" charset="0"/>
              </a:rPr>
            </a:br>
            <a:r>
              <a:rPr lang="en-US" sz="4800" dirty="0" smtClean="0">
                <a:latin typeface="Arial Black" panose="020B0A04020102020204" pitchFamily="34" charset="0"/>
              </a:rPr>
              <a:t>Present </a:t>
            </a:r>
            <a:br>
              <a:rPr lang="en-US" sz="4800" dirty="0" smtClean="0">
                <a:latin typeface="Arial Black" panose="020B0A04020102020204" pitchFamily="34" charset="0"/>
              </a:rPr>
            </a:br>
            <a:r>
              <a:rPr lang="en-US" sz="4800" dirty="0" smtClean="0">
                <a:latin typeface="Arial Black" panose="020B0A04020102020204" pitchFamily="34" charset="0"/>
              </a:rPr>
              <a:t>‘Digital </a:t>
            </a:r>
            <a:r>
              <a:rPr lang="en-US" sz="4800" dirty="0" err="1" smtClean="0">
                <a:latin typeface="Arial Black" panose="020B0A04020102020204" pitchFamily="34" charset="0"/>
              </a:rPr>
              <a:t>Krishi</a:t>
            </a:r>
            <a:r>
              <a:rPr lang="en-US" sz="4800" dirty="0" smtClean="0">
                <a:latin typeface="Arial Black" panose="020B0A04020102020204" pitchFamily="34" charset="0"/>
              </a:rPr>
              <a:t>’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40492"/>
            <a:ext cx="9144000" cy="560732"/>
          </a:xfrm>
        </p:spPr>
        <p:txBody>
          <a:bodyPr/>
          <a:lstStyle/>
          <a:p>
            <a:r>
              <a:rPr lang="en-US" dirty="0" err="1" smtClean="0"/>
              <a:t>Hajur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Prishram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hamro</a:t>
            </a:r>
            <a:r>
              <a:rPr lang="en-US" dirty="0" smtClean="0"/>
              <a:t> </a:t>
            </a:r>
            <a:r>
              <a:rPr lang="en-US" dirty="0" err="1" smtClean="0"/>
              <a:t>sath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625255" y="4691085"/>
            <a:ext cx="3188678" cy="668215"/>
          </a:xfrm>
          <a:prstGeom prst="roundRect">
            <a:avLst/>
          </a:prstGeom>
          <a:solidFill>
            <a:srgbClr val="954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Organized By Delta 4.0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98578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2" y="0"/>
            <a:ext cx="2655276" cy="2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87" y="360483"/>
            <a:ext cx="9144000" cy="65942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Hanson" pitchFamily="2" charset="0"/>
              </a:rPr>
              <a:t>Conclusion</a:t>
            </a:r>
            <a:endParaRPr lang="en-US" sz="1400" dirty="0">
              <a:latin typeface="Hanson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02423" y="2250832"/>
            <a:ext cx="7772400" cy="210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" panose="020B0502040204020203" pitchFamily="34" charset="0"/>
              </a:rPr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" panose="020B0502040204020203" pitchFamily="34" charset="0"/>
              </a:rPr>
              <a:t>Our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" panose="020B0502040204020203" pitchFamily="34" charset="0"/>
              </a:rPr>
              <a:t>Design And User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" panose="020B0502040204020203" pitchFamily="34" charset="0"/>
              </a:rPr>
              <a:t>Target Audience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ahnschrift" panose="020B0502040204020203" pitchFamily="34" charset="0"/>
              </a:rPr>
              <a:t>Business model </a:t>
            </a:r>
          </a:p>
        </p:txBody>
      </p:sp>
    </p:spTree>
    <p:extLst>
      <p:ext uri="{BB962C8B-B14F-4D97-AF65-F5344CB8AC3E}">
        <p14:creationId xmlns:p14="http://schemas.microsoft.com/office/powerpoint/2010/main" val="22947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685" y="597876"/>
            <a:ext cx="3332283" cy="169691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Hanson" pitchFamily="2" charset="0"/>
              </a:rPr>
              <a:t>Thanks!</a:t>
            </a:r>
            <a:br>
              <a:rPr lang="en-US" sz="3600" b="1" dirty="0" smtClean="0">
                <a:latin typeface="Hanson" pitchFamily="2" charset="0"/>
              </a:rPr>
            </a:br>
            <a:endParaRPr lang="en-US" sz="1600" dirty="0">
              <a:latin typeface="Hanson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207370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30823"/>
            <a:ext cx="9144000" cy="6594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anson" pitchFamily="2" charset="0"/>
              </a:rPr>
              <a:t>Overview</a:t>
            </a:r>
            <a:endParaRPr lang="en-US" sz="2800" dirty="0">
              <a:latin typeface="Hanson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9531" y="1547447"/>
            <a:ext cx="1107831" cy="852853"/>
          </a:xfrm>
          <a:prstGeom prst="roundRect">
            <a:avLst/>
          </a:prstGeom>
          <a:solidFill>
            <a:srgbClr val="954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01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3271" y="1547447"/>
            <a:ext cx="1107831" cy="852853"/>
          </a:xfrm>
          <a:prstGeom prst="roundRect">
            <a:avLst/>
          </a:prstGeom>
          <a:solidFill>
            <a:srgbClr val="954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02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79531" y="4035673"/>
            <a:ext cx="1107831" cy="852853"/>
          </a:xfrm>
          <a:prstGeom prst="roundRect">
            <a:avLst/>
          </a:prstGeom>
          <a:solidFill>
            <a:srgbClr val="954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03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93271" y="4035673"/>
            <a:ext cx="1107831" cy="852853"/>
          </a:xfrm>
          <a:prstGeom prst="roundRect">
            <a:avLst/>
          </a:prstGeom>
          <a:solidFill>
            <a:srgbClr val="954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04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0931" y="2723388"/>
            <a:ext cx="167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Our services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3554" y="2723388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Design and User Experience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7500" y="5134649"/>
            <a:ext cx="2307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Target audience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2931" y="5143383"/>
            <a:ext cx="146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Conclusion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0" grpId="0" animBg="1"/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360" y="464428"/>
            <a:ext cx="9144000" cy="6594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anson" pitchFamily="2" charset="0"/>
              </a:rPr>
              <a:t>Introduction</a:t>
            </a:r>
            <a:endParaRPr lang="en-US" sz="2800" dirty="0">
              <a:latin typeface="Hanso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422" y="2629632"/>
            <a:ext cx="5369169" cy="1063137"/>
          </a:xfrm>
        </p:spPr>
        <p:txBody>
          <a:bodyPr>
            <a:normAutofit/>
          </a:bodyPr>
          <a:lstStyle/>
          <a:p>
            <a:pPr lvl="0" algn="just"/>
            <a:r>
              <a:rPr lang="en-US" sz="1800" b="1" dirty="0"/>
              <a:t>Digital </a:t>
            </a:r>
            <a:r>
              <a:rPr lang="en-US" sz="1800" b="1" dirty="0" err="1"/>
              <a:t>Krishi</a:t>
            </a:r>
            <a:r>
              <a:rPr lang="en-US" sz="1800" b="1" dirty="0"/>
              <a:t> </a:t>
            </a:r>
            <a:r>
              <a:rPr lang="en-US" sz="1800" dirty="0"/>
              <a:t>is designed to bring a </a:t>
            </a:r>
            <a:r>
              <a:rPr lang="en-US" sz="1800" dirty="0">
                <a:solidFill>
                  <a:srgbClr val="00B0F0"/>
                </a:solidFill>
              </a:rPr>
              <a:t>revolution</a:t>
            </a:r>
            <a:r>
              <a:rPr lang="en-US" sz="1800" dirty="0"/>
              <a:t> to the </a:t>
            </a:r>
            <a:r>
              <a:rPr lang="en-US" sz="1800" dirty="0">
                <a:solidFill>
                  <a:srgbClr val="00B0F0"/>
                </a:solidFill>
              </a:rPr>
              <a:t>Nepalese agricultural context</a:t>
            </a:r>
            <a:r>
              <a:rPr lang="en-US" sz="1800" dirty="0"/>
              <a:t>. Furthermore, it provides </a:t>
            </a:r>
            <a:r>
              <a:rPr lang="en-US" sz="1800" dirty="0">
                <a:solidFill>
                  <a:srgbClr val="00B0F0"/>
                </a:solidFill>
              </a:rPr>
              <a:t>digital support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B0F0"/>
                </a:solidFill>
              </a:rPr>
              <a:t>services</a:t>
            </a:r>
            <a:r>
              <a:rPr lang="en-US" sz="1800" dirty="0"/>
              <a:t> for both users and farmers.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98578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040" y="2489200"/>
            <a:ext cx="641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19,477,955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87" y="369276"/>
            <a:ext cx="9144000" cy="6594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anson" pitchFamily="2" charset="0"/>
              </a:rPr>
              <a:t>Our Services</a:t>
            </a:r>
            <a:endParaRPr lang="en-US" sz="2800" dirty="0">
              <a:latin typeface="Hanso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338" y="1696915"/>
            <a:ext cx="8924193" cy="4106007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Our project will help to over come those problems by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By giving </a:t>
            </a:r>
            <a:r>
              <a:rPr lang="en-US" sz="1800" dirty="0" smtClean="0"/>
              <a:t>correct information </a:t>
            </a: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Proper </a:t>
            </a:r>
            <a:r>
              <a:rPr lang="en-US" sz="1800" dirty="0"/>
              <a:t>guidance </a:t>
            </a:r>
            <a:r>
              <a:rPr lang="en-US" sz="1800" dirty="0" smtClean="0"/>
              <a:t>for </a:t>
            </a:r>
            <a:r>
              <a:rPr lang="en-US" sz="1800" dirty="0" smtClean="0"/>
              <a:t>beginner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 middle man</a:t>
            </a:r>
            <a:endParaRPr lang="en-U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289" y="1652954"/>
            <a:ext cx="2340057" cy="5205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08" y="1652954"/>
            <a:ext cx="2340057" cy="5205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2" y="1652954"/>
            <a:ext cx="2340056" cy="5205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14425" y="369888"/>
            <a:ext cx="9144000" cy="65881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Hanson" pitchFamily="2" charset="0"/>
              </a:rPr>
              <a:t>Design and User Experience</a:t>
            </a:r>
            <a:endParaRPr lang="en-US" sz="1200" dirty="0">
              <a:latin typeface="Hans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98577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2760783"/>
            <a:ext cx="9144000" cy="65942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Hanson" pitchFamily="2" charset="0"/>
              </a:rPr>
              <a:t>Demonstration</a:t>
            </a:r>
            <a:endParaRPr lang="en-US" sz="2000" dirty="0">
              <a:latin typeface="Hans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87" y="369276"/>
            <a:ext cx="9144000" cy="65942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Hanson" pitchFamily="2" charset="0"/>
              </a:rPr>
              <a:t>Target Audience</a:t>
            </a:r>
            <a:endParaRPr lang="en-US" sz="1200" dirty="0">
              <a:latin typeface="Hanso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524" y="2409092"/>
            <a:ext cx="4897315" cy="126609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As our project is related </a:t>
            </a:r>
            <a:r>
              <a:rPr lang="en-US" sz="2000" dirty="0" smtClean="0"/>
              <a:t>to agriculture so </a:t>
            </a:r>
            <a:endParaRPr lang="en-US" sz="2000" dirty="0" smtClean="0"/>
          </a:p>
          <a:p>
            <a:pPr algn="l"/>
            <a:r>
              <a:rPr lang="en-US" sz="2000" dirty="0" smtClean="0"/>
              <a:t>our target audience are </a:t>
            </a:r>
            <a:r>
              <a:rPr lang="en-US" sz="2000" dirty="0" smtClean="0"/>
              <a:t>farmers.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36" y="1696915"/>
            <a:ext cx="5266521" cy="35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87" y="360483"/>
            <a:ext cx="9144000" cy="65942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Hanson" pitchFamily="2" charset="0"/>
              </a:rPr>
              <a:t>Business </a:t>
            </a:r>
            <a:r>
              <a:rPr lang="en-US" sz="3200" b="1" dirty="0" smtClean="0">
                <a:latin typeface="Hanson" pitchFamily="2" charset="0"/>
              </a:rPr>
              <a:t>Model</a:t>
            </a:r>
            <a:endParaRPr lang="en-US" sz="1400" dirty="0">
              <a:latin typeface="Hanson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80993"/>
            <a:ext cx="12192000" cy="677007"/>
          </a:xfrm>
          <a:prstGeom prst="rect">
            <a:avLst/>
          </a:prstGeom>
          <a:solidFill>
            <a:srgbClr val="BC561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02423" y="2250832"/>
            <a:ext cx="7772400" cy="210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Our project will help to improve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Efficiency,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Sustainability,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And productivity in the agricultural sector.(Digitally)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82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Bahnschrift</vt:lpstr>
      <vt:lpstr>Calibri</vt:lpstr>
      <vt:lpstr>Calibri Light</vt:lpstr>
      <vt:lpstr>Hanson</vt:lpstr>
      <vt:lpstr>Office Theme</vt:lpstr>
      <vt:lpstr>200 OK  Present  ‘Digital Krishi’</vt:lpstr>
      <vt:lpstr>Overview</vt:lpstr>
      <vt:lpstr>Introduction</vt:lpstr>
      <vt:lpstr>PowerPoint Presentation</vt:lpstr>
      <vt:lpstr>Our Services</vt:lpstr>
      <vt:lpstr>Design and User Experience</vt:lpstr>
      <vt:lpstr>Demonstration</vt:lpstr>
      <vt:lpstr>Target Audience</vt:lpstr>
      <vt:lpstr>Business Model</vt:lpstr>
      <vt:lpstr>Conclusion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 OK  Present  ‘Digital Krishi’</dc:title>
  <dc:creator>Deepak</dc:creator>
  <cp:lastModifiedBy>Deepak</cp:lastModifiedBy>
  <cp:revision>50</cp:revision>
  <dcterms:created xsi:type="dcterms:W3CDTF">2024-01-20T10:34:52Z</dcterms:created>
  <dcterms:modified xsi:type="dcterms:W3CDTF">2024-01-20T15:53:44Z</dcterms:modified>
</cp:coreProperties>
</file>