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3" r:id="rId3"/>
    <p:sldId id="258" r:id="rId4"/>
    <p:sldId id="257" r:id="rId5"/>
    <p:sldId id="259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in" initials="P" lastIdx="1" clrIdx="0">
    <p:extLst>
      <p:ext uri="{19B8F6BF-5375-455C-9EA6-DF929625EA0E}">
        <p15:presenceInfo xmlns:p15="http://schemas.microsoft.com/office/powerpoint/2012/main" xmlns="" userId="S::pravin@365up.cf::c14806bc-a1ed-441a-997e-1acfe5f6e3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191"/>
    <p:restoredTop sz="94647"/>
  </p:normalViewPr>
  <p:slideViewPr>
    <p:cSldViewPr snapToGrid="0" snapToObjects="1">
      <p:cViewPr varScale="1">
        <p:scale>
          <a:sx n="88" d="100"/>
          <a:sy n="88" d="100"/>
        </p:scale>
        <p:origin x="-157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670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91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467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005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4077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0511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107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240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665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567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597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551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11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93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62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8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955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687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8848trad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8848trad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8848trad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8848trad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8848trad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53ED3FC-3BE8-4F1F-BEF1-74B1C7217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1FF83-CA79-8F46-BBC5-FFF7A41C8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592" y="5848868"/>
            <a:ext cx="2872869" cy="736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 dirty="0">
                <a:hlinkClick r:id="rId4"/>
              </a:rPr>
              <a:t>www.8848trader.com</a:t>
            </a:r>
            <a:r>
              <a:rPr lang="en-US" sz="1700" dirty="0"/>
              <a:t> </a:t>
            </a:r>
            <a:br>
              <a:rPr lang="en-US" sz="1700" dirty="0"/>
            </a:br>
            <a:r>
              <a:rPr lang="en-US" sz="1700" dirty="0"/>
              <a:t>Be an INDEPENDENT TRADER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C99DB7-4D42-1046-BBCD-7ABC804CF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423" y="1278391"/>
            <a:ext cx="7959834" cy="4299431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Font typeface="Arial"/>
              <a:buChar char="•"/>
            </a:pPr>
            <a:r>
              <a:rPr lang="en-US" sz="2000" cap="none" dirty="0"/>
              <a:t>FOREIGN EXCHANGE</a:t>
            </a:r>
          </a:p>
          <a:p>
            <a:pPr algn="l">
              <a:buFont typeface="Arial"/>
              <a:buChar char="•"/>
            </a:pPr>
            <a:r>
              <a:rPr lang="en-US" sz="2000" b="1" dirty="0"/>
              <a:t>global market that allows us to trade two different currencies each other.</a:t>
            </a:r>
            <a:r>
              <a:rPr lang="en-AU" sz="2000" dirty="0"/>
              <a:t> </a:t>
            </a:r>
          </a:p>
          <a:p>
            <a:pPr algn="l">
              <a:buFont typeface="Arial"/>
              <a:buChar char="•"/>
            </a:pPr>
            <a:r>
              <a:rPr lang="en-AU" sz="2000" dirty="0"/>
              <a:t>24 hours a day a5 days a week.</a:t>
            </a:r>
          </a:p>
          <a:p>
            <a:pPr algn="l">
              <a:buFont typeface="Arial"/>
              <a:buChar char="•"/>
            </a:pPr>
            <a:r>
              <a:rPr lang="en-AU" sz="2000" dirty="0"/>
              <a:t>Working from Home </a:t>
            </a:r>
          </a:p>
          <a:p>
            <a:pPr algn="l">
              <a:buFont typeface="Arial"/>
              <a:buChar char="•"/>
            </a:pPr>
            <a:endParaRPr lang="en-AU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FX market is a global decentralized market where the world’s different currencies change hands instantly which makes the constant fluctuations and oscillations in the exchange rates.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7944C69-8323-E744-A2B9-15AEFD864CF4}"/>
              </a:ext>
            </a:extLst>
          </p:cNvPr>
          <p:cNvSpPr/>
          <p:nvPr/>
        </p:nvSpPr>
        <p:spPr>
          <a:xfrm>
            <a:off x="1732097" y="194839"/>
            <a:ext cx="6628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is Forex trading?</a:t>
            </a:r>
          </a:p>
        </p:txBody>
      </p:sp>
    </p:spTree>
    <p:extLst>
      <p:ext uri="{BB962C8B-B14F-4D97-AF65-F5344CB8AC3E}">
        <p14:creationId xmlns:p14="http://schemas.microsoft.com/office/powerpoint/2010/main" xmlns="" val="216810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7488D0-53F6-774D-9F5E-84C608997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51" y="1604433"/>
            <a:ext cx="7772400" cy="36491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No commission or low commission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It is open 24 hours in weekdays.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Free from 9 to 5 mentality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D39EFF-741D-554E-AFE4-38C684B13AD5}"/>
              </a:ext>
            </a:extLst>
          </p:cNvPr>
          <p:cNvSpPr/>
          <p:nvPr/>
        </p:nvSpPr>
        <p:spPr>
          <a:xfrm>
            <a:off x="74183" y="387742"/>
            <a:ext cx="84155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Advantages of forex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04B7B63-56C1-C041-9647-F5E763F25EE7}"/>
              </a:ext>
            </a:extLst>
          </p:cNvPr>
          <p:cNvSpPr txBox="1">
            <a:spLocks/>
          </p:cNvSpPr>
          <p:nvPr/>
        </p:nvSpPr>
        <p:spPr>
          <a:xfrm>
            <a:off x="5724406" y="5838549"/>
            <a:ext cx="2872869" cy="7362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700">
                <a:hlinkClick r:id="rId2"/>
              </a:rPr>
              <a:t>www.8848trader.com</a:t>
            </a:r>
            <a:r>
              <a:rPr lang="en-US" sz="1700"/>
              <a:t> </a:t>
            </a:r>
            <a:br>
              <a:rPr lang="en-US" sz="1700"/>
            </a:br>
            <a:r>
              <a:rPr lang="en-US" sz="1700"/>
              <a:t>Be an INDEPENDENT TRADER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xmlns="" val="63847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05423E3-9E6C-F74A-BEFC-B70793AA3A8C}"/>
              </a:ext>
            </a:extLst>
          </p:cNvPr>
          <p:cNvSpPr/>
          <p:nvPr/>
        </p:nvSpPr>
        <p:spPr>
          <a:xfrm>
            <a:off x="874380" y="876069"/>
            <a:ext cx="5302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About 8848trader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70F6C9-5F31-0947-951B-301CC0D40588}"/>
              </a:ext>
            </a:extLst>
          </p:cNvPr>
          <p:cNvSpPr txBox="1"/>
          <p:nvPr/>
        </p:nvSpPr>
        <p:spPr>
          <a:xfrm>
            <a:off x="1095703" y="2372710"/>
            <a:ext cx="4209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Team of experienced traders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Education platform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Launching on April 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3B53A7D-BE28-5F46-A3D8-EE01F1C64704}"/>
              </a:ext>
            </a:extLst>
          </p:cNvPr>
          <p:cNvSpPr txBox="1">
            <a:spLocks/>
          </p:cNvSpPr>
          <p:nvPr/>
        </p:nvSpPr>
        <p:spPr>
          <a:xfrm>
            <a:off x="5692619" y="5939080"/>
            <a:ext cx="2872869" cy="7362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700" dirty="0">
                <a:hlinkClick r:id="rId2"/>
              </a:rPr>
              <a:t>www.8848trader.com</a:t>
            </a:r>
            <a:r>
              <a:rPr lang="en-US" sz="1700" dirty="0"/>
              <a:t> </a:t>
            </a:r>
            <a:br>
              <a:rPr lang="en-US" sz="1700" dirty="0"/>
            </a:br>
            <a:r>
              <a:rPr lang="en-US" sz="1700" dirty="0"/>
              <a:t>Be an INDEPENDENT TRADER</a:t>
            </a:r>
          </a:p>
        </p:txBody>
      </p:sp>
    </p:spTree>
    <p:extLst>
      <p:ext uri="{BB962C8B-B14F-4D97-AF65-F5344CB8AC3E}">
        <p14:creationId xmlns:p14="http://schemas.microsoft.com/office/powerpoint/2010/main" xmlns="" val="82908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10D5812-2CD3-FB4B-B68F-7FDC0241D1D0}"/>
              </a:ext>
            </a:extLst>
          </p:cNvPr>
          <p:cNvSpPr/>
          <p:nvPr/>
        </p:nvSpPr>
        <p:spPr>
          <a:xfrm>
            <a:off x="472966" y="197978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Maximum 20 people in one class per session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5 classes per week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Extra support classes on weekend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Customer support.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Recorded sessions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err="1"/>
              <a:t>Youtube</a:t>
            </a:r>
            <a:r>
              <a:rPr lang="en-US" sz="2400" dirty="0"/>
              <a:t> live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Dynamic website for enhanced learning.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A2D118F-D8CC-D64D-BD95-D14B14B2A323}"/>
              </a:ext>
            </a:extLst>
          </p:cNvPr>
          <p:cNvSpPr/>
          <p:nvPr/>
        </p:nvSpPr>
        <p:spPr>
          <a:xfrm>
            <a:off x="318197" y="925701"/>
            <a:ext cx="87125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we are different than others in market?</a:t>
            </a:r>
            <a:endParaRPr 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2ED650B-7F6A-5A44-8323-51E91942BBA7}"/>
              </a:ext>
            </a:extLst>
          </p:cNvPr>
          <p:cNvSpPr txBox="1">
            <a:spLocks/>
          </p:cNvSpPr>
          <p:nvPr/>
        </p:nvSpPr>
        <p:spPr>
          <a:xfrm>
            <a:off x="5692619" y="5939080"/>
            <a:ext cx="2872869" cy="7362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700" dirty="0">
                <a:hlinkClick r:id="rId2"/>
              </a:rPr>
              <a:t>www.8848trader.com</a:t>
            </a:r>
            <a:r>
              <a:rPr lang="en-US" sz="1700" dirty="0"/>
              <a:t> </a:t>
            </a:r>
            <a:br>
              <a:rPr lang="en-US" sz="1700" dirty="0"/>
            </a:br>
            <a:r>
              <a:rPr lang="en-US" sz="1700" dirty="0"/>
              <a:t>Be an INDEPENDENT TRADER</a:t>
            </a:r>
          </a:p>
        </p:txBody>
      </p:sp>
    </p:spTree>
    <p:extLst>
      <p:ext uri="{BB962C8B-B14F-4D97-AF65-F5344CB8AC3E}">
        <p14:creationId xmlns:p14="http://schemas.microsoft.com/office/powerpoint/2010/main" xmlns="" val="70142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27072F-84D1-7E48-903E-20D23A19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Forex and financial market.</a:t>
            </a:r>
          </a:p>
          <a:p>
            <a:r>
              <a:rPr lang="en-US" dirty="0"/>
              <a:t>Learn how to read charts(not only forex)</a:t>
            </a:r>
          </a:p>
          <a:p>
            <a:r>
              <a:rPr lang="en-US" dirty="0"/>
              <a:t>One and one mentorship</a:t>
            </a:r>
          </a:p>
          <a:p>
            <a:r>
              <a:rPr lang="en-US" dirty="0"/>
              <a:t>Independent trading skill that can pay of rest of the life.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6A00554-0037-4144-8EB7-00EB0F1F9BD9}"/>
              </a:ext>
            </a:extLst>
          </p:cNvPr>
          <p:cNvSpPr txBox="1">
            <a:spLocks/>
          </p:cNvSpPr>
          <p:nvPr/>
        </p:nvSpPr>
        <p:spPr>
          <a:xfrm>
            <a:off x="5692619" y="5939080"/>
            <a:ext cx="2872869" cy="7362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700" dirty="0">
                <a:hlinkClick r:id="rId2"/>
              </a:rPr>
              <a:t>www.8848trader.com</a:t>
            </a:r>
            <a:r>
              <a:rPr lang="en-US" sz="1700" dirty="0"/>
              <a:t> </a:t>
            </a:r>
            <a:br>
              <a:rPr lang="en-US" sz="1700" dirty="0"/>
            </a:br>
            <a:r>
              <a:rPr lang="en-US" sz="1700" dirty="0"/>
              <a:t>Be an INDEPENDENT TRADER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5EABE4-F2B4-7643-AF6C-B9E0A3DE46C4}"/>
              </a:ext>
            </a:extLst>
          </p:cNvPr>
          <p:cNvSpPr/>
          <p:nvPr/>
        </p:nvSpPr>
        <p:spPr>
          <a:xfrm>
            <a:off x="711412" y="453839"/>
            <a:ext cx="71378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will you achieve by joining us?</a:t>
            </a:r>
          </a:p>
        </p:txBody>
      </p:sp>
    </p:spTree>
    <p:extLst>
      <p:ext uri="{BB962C8B-B14F-4D97-AF65-F5344CB8AC3E}">
        <p14:creationId xmlns:p14="http://schemas.microsoft.com/office/powerpoint/2010/main" xmlns="" val="81495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BAB2E84C-EC73-EC48-9447-CBC819E6B936}"/>
              </a:ext>
            </a:extLst>
          </p:cNvPr>
          <p:cNvSpPr/>
          <p:nvPr/>
        </p:nvSpPr>
        <p:spPr>
          <a:xfrm>
            <a:off x="630621" y="1883978"/>
            <a:ext cx="1497724" cy="181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Week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Basics theory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Demo account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D1D0C85F-15DC-2744-B5CF-B6DD8CF73815}"/>
              </a:ext>
            </a:extLst>
          </p:cNvPr>
          <p:cNvSpPr/>
          <p:nvPr/>
        </p:nvSpPr>
        <p:spPr>
          <a:xfrm>
            <a:off x="2490952" y="2295940"/>
            <a:ext cx="1363717" cy="1589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Week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b="1" dirty="0"/>
              <a:t>Buy and selling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b="1" dirty="0"/>
              <a:t>Fundamental analysis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b="1" dirty="0"/>
              <a:t>Technical analysis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92761C12-A85A-5645-94D3-28A1E6AAEB7E}"/>
              </a:ext>
            </a:extLst>
          </p:cNvPr>
          <p:cNvSpPr/>
          <p:nvPr/>
        </p:nvSpPr>
        <p:spPr>
          <a:xfrm>
            <a:off x="4217276" y="2655251"/>
            <a:ext cx="1145628" cy="160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Week 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Trading independently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63EEA182-9D4E-2E40-AE36-459402B74952}"/>
              </a:ext>
            </a:extLst>
          </p:cNvPr>
          <p:cNvSpPr/>
          <p:nvPr/>
        </p:nvSpPr>
        <p:spPr>
          <a:xfrm>
            <a:off x="5996151" y="3509434"/>
            <a:ext cx="1492469" cy="1462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Week 4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 dirty="0"/>
              <a:t>Live account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 dirty="0"/>
              <a:t>Risk Management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100" dirty="0"/>
              <a:t>Risk and Reward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7809CD4-84C6-4F4D-823F-0A2983BB97C4}"/>
              </a:ext>
            </a:extLst>
          </p:cNvPr>
          <p:cNvCxnSpPr/>
          <p:nvPr/>
        </p:nvCxnSpPr>
        <p:spPr>
          <a:xfrm>
            <a:off x="2191407" y="2703786"/>
            <a:ext cx="299545" cy="19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14C5227-72D7-6D42-88FF-600D2A2FAA76}"/>
              </a:ext>
            </a:extLst>
          </p:cNvPr>
          <p:cNvCxnSpPr/>
          <p:nvPr/>
        </p:nvCxnSpPr>
        <p:spPr>
          <a:xfrm>
            <a:off x="3854669" y="3509434"/>
            <a:ext cx="291662" cy="18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39B2066-DED3-3344-A7DE-92CC4FBFB21D}"/>
              </a:ext>
            </a:extLst>
          </p:cNvPr>
          <p:cNvCxnSpPr/>
          <p:nvPr/>
        </p:nvCxnSpPr>
        <p:spPr>
          <a:xfrm>
            <a:off x="5517931" y="4159079"/>
            <a:ext cx="323193" cy="19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DA8D0DE-E673-3B4D-8D8D-8825DC278A83}"/>
              </a:ext>
            </a:extLst>
          </p:cNvPr>
          <p:cNvSpPr/>
          <p:nvPr/>
        </p:nvSpPr>
        <p:spPr>
          <a:xfrm>
            <a:off x="2169484" y="438206"/>
            <a:ext cx="3662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 weeks Roadmap</a:t>
            </a:r>
          </a:p>
        </p:txBody>
      </p:sp>
    </p:spTree>
    <p:extLst>
      <p:ext uri="{BB962C8B-B14F-4D97-AF65-F5344CB8AC3E}">
        <p14:creationId xmlns:p14="http://schemas.microsoft.com/office/powerpoint/2010/main" xmlns="" val="389257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240219A-66F9-3446-B79B-991BF6DAB3D8}"/>
              </a:ext>
            </a:extLst>
          </p:cNvPr>
          <p:cNvSpPr/>
          <p:nvPr/>
        </p:nvSpPr>
        <p:spPr>
          <a:xfrm>
            <a:off x="1429492" y="2551837"/>
            <a:ext cx="55535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Interactive Session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 &amp;A</a:t>
            </a:r>
          </a:p>
        </p:txBody>
      </p:sp>
    </p:spTree>
    <p:extLst>
      <p:ext uri="{BB962C8B-B14F-4D97-AF65-F5344CB8AC3E}">
        <p14:creationId xmlns:p14="http://schemas.microsoft.com/office/powerpoint/2010/main" xmlns="" val="224301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{04A18C08-5C2B-CA4E-95F8-DA86A66F2F5B}tf10001058</Template>
  <TotalTime>316</TotalTime>
  <Words>212</Words>
  <Application>Microsoft Macintosh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www.8848trader.com  Be an INDEPENDENT TRADER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www.8848trader.com  Be an INDEPENDENT TRADER</dc:title>
  <dc:creator>Pravin</dc:creator>
  <cp:lastModifiedBy>ACER</cp:lastModifiedBy>
  <cp:revision>16</cp:revision>
  <dcterms:created xsi:type="dcterms:W3CDTF">2021-03-06T08:29:22Z</dcterms:created>
  <dcterms:modified xsi:type="dcterms:W3CDTF">2021-03-31T15:00:15Z</dcterms:modified>
</cp:coreProperties>
</file>