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84" r:id="rId2"/>
    <p:sldId id="415" r:id="rId3"/>
    <p:sldId id="276" r:id="rId4"/>
    <p:sldId id="277" r:id="rId5"/>
    <p:sldId id="278" r:id="rId6"/>
    <p:sldId id="280" r:id="rId7"/>
    <p:sldId id="391" r:id="rId8"/>
    <p:sldId id="279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298" r:id="rId19"/>
    <p:sldId id="401" r:id="rId20"/>
    <p:sldId id="402" r:id="rId21"/>
    <p:sldId id="403" r:id="rId22"/>
    <p:sldId id="404" r:id="rId23"/>
    <p:sldId id="405" r:id="rId24"/>
    <p:sldId id="406" r:id="rId25"/>
    <p:sldId id="407" r:id="rId26"/>
    <p:sldId id="408" r:id="rId27"/>
    <p:sldId id="409" r:id="rId28"/>
    <p:sldId id="410" r:id="rId29"/>
    <p:sldId id="411" r:id="rId30"/>
    <p:sldId id="412" r:id="rId31"/>
    <p:sldId id="413" r:id="rId32"/>
    <p:sldId id="41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000"/>
  </p:normalViewPr>
  <p:slideViewPr>
    <p:cSldViewPr snapToGrid="0">
      <p:cViewPr varScale="1">
        <p:scale>
          <a:sx n="105" d="100"/>
          <a:sy n="105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Nabi Lecturer FCSE" userId="22162f9c-d122-430c-b6e9-ac8024b7b6c6" providerId="ADAL" clId="{C7B750D9-66A3-CB48-A26C-399B1BE3C4EE}"/>
    <pc:docChg chg="custSel addSld delSld modSld">
      <pc:chgData name="Said Nabi Lecturer FCSE" userId="22162f9c-d122-430c-b6e9-ac8024b7b6c6" providerId="ADAL" clId="{C7B750D9-66A3-CB48-A26C-399B1BE3C4EE}" dt="2025-09-19T05:35:24.486" v="91" actId="20577"/>
      <pc:docMkLst>
        <pc:docMk/>
      </pc:docMkLst>
      <pc:sldChg chg="del">
        <pc:chgData name="Said Nabi Lecturer FCSE" userId="22162f9c-d122-430c-b6e9-ac8024b7b6c6" providerId="ADAL" clId="{C7B750D9-66A3-CB48-A26C-399B1BE3C4EE}" dt="2025-09-19T05:33:37.490" v="0" actId="2696"/>
        <pc:sldMkLst>
          <pc:docMk/>
          <pc:sldMk cId="0" sldId="257"/>
        </pc:sldMkLst>
      </pc:sldChg>
      <pc:sldChg chg="del">
        <pc:chgData name="Said Nabi Lecturer FCSE" userId="22162f9c-d122-430c-b6e9-ac8024b7b6c6" providerId="ADAL" clId="{C7B750D9-66A3-CB48-A26C-399B1BE3C4EE}" dt="2025-09-19T05:33:37.510" v="1" actId="2696"/>
        <pc:sldMkLst>
          <pc:docMk/>
          <pc:sldMk cId="0" sldId="258"/>
        </pc:sldMkLst>
      </pc:sldChg>
      <pc:sldChg chg="del">
        <pc:chgData name="Said Nabi Lecturer FCSE" userId="22162f9c-d122-430c-b6e9-ac8024b7b6c6" providerId="ADAL" clId="{C7B750D9-66A3-CB48-A26C-399B1BE3C4EE}" dt="2025-09-19T05:33:37.522" v="2" actId="2696"/>
        <pc:sldMkLst>
          <pc:docMk/>
          <pc:sldMk cId="0" sldId="259"/>
        </pc:sldMkLst>
      </pc:sldChg>
      <pc:sldChg chg="del">
        <pc:chgData name="Said Nabi Lecturer FCSE" userId="22162f9c-d122-430c-b6e9-ac8024b7b6c6" providerId="ADAL" clId="{C7B750D9-66A3-CB48-A26C-399B1BE3C4EE}" dt="2025-09-19T05:33:37.553" v="4" actId="2696"/>
        <pc:sldMkLst>
          <pc:docMk/>
          <pc:sldMk cId="0" sldId="260"/>
        </pc:sldMkLst>
      </pc:sldChg>
      <pc:sldChg chg="del">
        <pc:chgData name="Said Nabi Lecturer FCSE" userId="22162f9c-d122-430c-b6e9-ac8024b7b6c6" providerId="ADAL" clId="{C7B750D9-66A3-CB48-A26C-399B1BE3C4EE}" dt="2025-09-19T05:33:37.538" v="3" actId="2696"/>
        <pc:sldMkLst>
          <pc:docMk/>
          <pc:sldMk cId="0" sldId="261"/>
        </pc:sldMkLst>
      </pc:sldChg>
      <pc:sldChg chg="del">
        <pc:chgData name="Said Nabi Lecturer FCSE" userId="22162f9c-d122-430c-b6e9-ac8024b7b6c6" providerId="ADAL" clId="{C7B750D9-66A3-CB48-A26C-399B1BE3C4EE}" dt="2025-09-19T05:33:37.564" v="5" actId="2696"/>
        <pc:sldMkLst>
          <pc:docMk/>
          <pc:sldMk cId="0" sldId="262"/>
        </pc:sldMkLst>
      </pc:sldChg>
      <pc:sldChg chg="del">
        <pc:chgData name="Said Nabi Lecturer FCSE" userId="22162f9c-d122-430c-b6e9-ac8024b7b6c6" providerId="ADAL" clId="{C7B750D9-66A3-CB48-A26C-399B1BE3C4EE}" dt="2025-09-19T05:33:37.579" v="6" actId="2696"/>
        <pc:sldMkLst>
          <pc:docMk/>
          <pc:sldMk cId="0" sldId="263"/>
        </pc:sldMkLst>
      </pc:sldChg>
      <pc:sldChg chg="del">
        <pc:chgData name="Said Nabi Lecturer FCSE" userId="22162f9c-d122-430c-b6e9-ac8024b7b6c6" providerId="ADAL" clId="{C7B750D9-66A3-CB48-A26C-399B1BE3C4EE}" dt="2025-09-19T05:33:37.591" v="7" actId="2696"/>
        <pc:sldMkLst>
          <pc:docMk/>
          <pc:sldMk cId="0" sldId="264"/>
        </pc:sldMkLst>
      </pc:sldChg>
      <pc:sldChg chg="del">
        <pc:chgData name="Said Nabi Lecturer FCSE" userId="22162f9c-d122-430c-b6e9-ac8024b7b6c6" providerId="ADAL" clId="{C7B750D9-66A3-CB48-A26C-399B1BE3C4EE}" dt="2025-09-19T05:33:37.597" v="8" actId="2696"/>
        <pc:sldMkLst>
          <pc:docMk/>
          <pc:sldMk cId="0" sldId="265"/>
        </pc:sldMkLst>
      </pc:sldChg>
      <pc:sldChg chg="del">
        <pc:chgData name="Said Nabi Lecturer FCSE" userId="22162f9c-d122-430c-b6e9-ac8024b7b6c6" providerId="ADAL" clId="{C7B750D9-66A3-CB48-A26C-399B1BE3C4EE}" dt="2025-09-19T05:33:37.603" v="9" actId="2696"/>
        <pc:sldMkLst>
          <pc:docMk/>
          <pc:sldMk cId="0" sldId="266"/>
        </pc:sldMkLst>
      </pc:sldChg>
      <pc:sldChg chg="del">
        <pc:chgData name="Said Nabi Lecturer FCSE" userId="22162f9c-d122-430c-b6e9-ac8024b7b6c6" providerId="ADAL" clId="{C7B750D9-66A3-CB48-A26C-399B1BE3C4EE}" dt="2025-09-19T05:33:37.612" v="10" actId="2696"/>
        <pc:sldMkLst>
          <pc:docMk/>
          <pc:sldMk cId="0" sldId="267"/>
        </pc:sldMkLst>
      </pc:sldChg>
      <pc:sldChg chg="del">
        <pc:chgData name="Said Nabi Lecturer FCSE" userId="22162f9c-d122-430c-b6e9-ac8024b7b6c6" providerId="ADAL" clId="{C7B750D9-66A3-CB48-A26C-399B1BE3C4EE}" dt="2025-09-19T05:33:37.623" v="11" actId="2696"/>
        <pc:sldMkLst>
          <pc:docMk/>
          <pc:sldMk cId="0" sldId="268"/>
        </pc:sldMkLst>
      </pc:sldChg>
      <pc:sldChg chg="del">
        <pc:chgData name="Said Nabi Lecturer FCSE" userId="22162f9c-d122-430c-b6e9-ac8024b7b6c6" providerId="ADAL" clId="{C7B750D9-66A3-CB48-A26C-399B1BE3C4EE}" dt="2025-09-19T05:33:37.629" v="12" actId="2696"/>
        <pc:sldMkLst>
          <pc:docMk/>
          <pc:sldMk cId="0" sldId="269"/>
        </pc:sldMkLst>
      </pc:sldChg>
      <pc:sldChg chg="del">
        <pc:chgData name="Said Nabi Lecturer FCSE" userId="22162f9c-d122-430c-b6e9-ac8024b7b6c6" providerId="ADAL" clId="{C7B750D9-66A3-CB48-A26C-399B1BE3C4EE}" dt="2025-09-19T05:33:37.640" v="13" actId="2696"/>
        <pc:sldMkLst>
          <pc:docMk/>
          <pc:sldMk cId="0" sldId="270"/>
        </pc:sldMkLst>
      </pc:sldChg>
      <pc:sldChg chg="del">
        <pc:chgData name="Said Nabi Lecturer FCSE" userId="22162f9c-d122-430c-b6e9-ac8024b7b6c6" providerId="ADAL" clId="{C7B750D9-66A3-CB48-A26C-399B1BE3C4EE}" dt="2025-09-19T05:33:37.656" v="14" actId="2696"/>
        <pc:sldMkLst>
          <pc:docMk/>
          <pc:sldMk cId="0" sldId="271"/>
        </pc:sldMkLst>
      </pc:sldChg>
      <pc:sldChg chg="del">
        <pc:chgData name="Said Nabi Lecturer FCSE" userId="22162f9c-d122-430c-b6e9-ac8024b7b6c6" providerId="ADAL" clId="{C7B750D9-66A3-CB48-A26C-399B1BE3C4EE}" dt="2025-09-19T05:33:37.676" v="16" actId="2696"/>
        <pc:sldMkLst>
          <pc:docMk/>
          <pc:sldMk cId="0" sldId="273"/>
        </pc:sldMkLst>
      </pc:sldChg>
      <pc:sldChg chg="del">
        <pc:chgData name="Said Nabi Lecturer FCSE" userId="22162f9c-d122-430c-b6e9-ac8024b7b6c6" providerId="ADAL" clId="{C7B750D9-66A3-CB48-A26C-399B1BE3C4EE}" dt="2025-09-19T05:33:37.686" v="17" actId="2696"/>
        <pc:sldMkLst>
          <pc:docMk/>
          <pc:sldMk cId="0" sldId="281"/>
        </pc:sldMkLst>
      </pc:sldChg>
      <pc:sldChg chg="del">
        <pc:chgData name="Said Nabi Lecturer FCSE" userId="22162f9c-d122-430c-b6e9-ac8024b7b6c6" providerId="ADAL" clId="{C7B750D9-66A3-CB48-A26C-399B1BE3C4EE}" dt="2025-09-19T05:33:37.669" v="15" actId="2696"/>
        <pc:sldMkLst>
          <pc:docMk/>
          <pc:sldMk cId="0" sldId="282"/>
        </pc:sldMkLst>
      </pc:sldChg>
      <pc:sldChg chg="del">
        <pc:chgData name="Said Nabi Lecturer FCSE" userId="22162f9c-d122-430c-b6e9-ac8024b7b6c6" providerId="ADAL" clId="{C7B750D9-66A3-CB48-A26C-399B1BE3C4EE}" dt="2025-09-19T05:33:37.692" v="18" actId="2696"/>
        <pc:sldMkLst>
          <pc:docMk/>
          <pc:sldMk cId="0" sldId="283"/>
        </pc:sldMkLst>
      </pc:sldChg>
      <pc:sldChg chg="del">
        <pc:chgData name="Said Nabi Lecturer FCSE" userId="22162f9c-d122-430c-b6e9-ac8024b7b6c6" providerId="ADAL" clId="{C7B750D9-66A3-CB48-A26C-399B1BE3C4EE}" dt="2025-09-19T05:33:37.696" v="19" actId="2696"/>
        <pc:sldMkLst>
          <pc:docMk/>
          <pc:sldMk cId="0" sldId="284"/>
        </pc:sldMkLst>
      </pc:sldChg>
      <pc:sldChg chg="del">
        <pc:chgData name="Said Nabi Lecturer FCSE" userId="22162f9c-d122-430c-b6e9-ac8024b7b6c6" providerId="ADAL" clId="{C7B750D9-66A3-CB48-A26C-399B1BE3C4EE}" dt="2025-09-19T05:33:37.725" v="23" actId="2696"/>
        <pc:sldMkLst>
          <pc:docMk/>
          <pc:sldMk cId="0" sldId="286"/>
        </pc:sldMkLst>
      </pc:sldChg>
      <pc:sldChg chg="del">
        <pc:chgData name="Said Nabi Lecturer FCSE" userId="22162f9c-d122-430c-b6e9-ac8024b7b6c6" providerId="ADAL" clId="{C7B750D9-66A3-CB48-A26C-399B1BE3C4EE}" dt="2025-09-19T05:33:37.731" v="24" actId="2696"/>
        <pc:sldMkLst>
          <pc:docMk/>
          <pc:sldMk cId="0" sldId="287"/>
        </pc:sldMkLst>
      </pc:sldChg>
      <pc:sldChg chg="del">
        <pc:chgData name="Said Nabi Lecturer FCSE" userId="22162f9c-d122-430c-b6e9-ac8024b7b6c6" providerId="ADAL" clId="{C7B750D9-66A3-CB48-A26C-399B1BE3C4EE}" dt="2025-09-19T05:33:37.737" v="25" actId="2696"/>
        <pc:sldMkLst>
          <pc:docMk/>
          <pc:sldMk cId="0" sldId="288"/>
        </pc:sldMkLst>
      </pc:sldChg>
      <pc:sldChg chg="del">
        <pc:chgData name="Said Nabi Lecturer FCSE" userId="22162f9c-d122-430c-b6e9-ac8024b7b6c6" providerId="ADAL" clId="{C7B750D9-66A3-CB48-A26C-399B1BE3C4EE}" dt="2025-09-19T05:33:37.742" v="26" actId="2696"/>
        <pc:sldMkLst>
          <pc:docMk/>
          <pc:sldMk cId="0" sldId="289"/>
        </pc:sldMkLst>
      </pc:sldChg>
      <pc:sldChg chg="del">
        <pc:chgData name="Said Nabi Lecturer FCSE" userId="22162f9c-d122-430c-b6e9-ac8024b7b6c6" providerId="ADAL" clId="{C7B750D9-66A3-CB48-A26C-399B1BE3C4EE}" dt="2025-09-19T05:33:37.747" v="27" actId="2696"/>
        <pc:sldMkLst>
          <pc:docMk/>
          <pc:sldMk cId="0" sldId="290"/>
        </pc:sldMkLst>
      </pc:sldChg>
      <pc:sldChg chg="del">
        <pc:chgData name="Said Nabi Lecturer FCSE" userId="22162f9c-d122-430c-b6e9-ac8024b7b6c6" providerId="ADAL" clId="{C7B750D9-66A3-CB48-A26C-399B1BE3C4EE}" dt="2025-09-19T05:33:37.754" v="28" actId="2696"/>
        <pc:sldMkLst>
          <pc:docMk/>
          <pc:sldMk cId="0" sldId="291"/>
        </pc:sldMkLst>
      </pc:sldChg>
      <pc:sldChg chg="del">
        <pc:chgData name="Said Nabi Lecturer FCSE" userId="22162f9c-d122-430c-b6e9-ac8024b7b6c6" providerId="ADAL" clId="{C7B750D9-66A3-CB48-A26C-399B1BE3C4EE}" dt="2025-09-19T05:33:37.762" v="29" actId="2696"/>
        <pc:sldMkLst>
          <pc:docMk/>
          <pc:sldMk cId="0" sldId="292"/>
        </pc:sldMkLst>
      </pc:sldChg>
      <pc:sldChg chg="del">
        <pc:chgData name="Said Nabi Lecturer FCSE" userId="22162f9c-d122-430c-b6e9-ac8024b7b6c6" providerId="ADAL" clId="{C7B750D9-66A3-CB48-A26C-399B1BE3C4EE}" dt="2025-09-19T05:33:37.769" v="30" actId="2696"/>
        <pc:sldMkLst>
          <pc:docMk/>
          <pc:sldMk cId="0" sldId="293"/>
        </pc:sldMkLst>
      </pc:sldChg>
      <pc:sldChg chg="del">
        <pc:chgData name="Said Nabi Lecturer FCSE" userId="22162f9c-d122-430c-b6e9-ac8024b7b6c6" providerId="ADAL" clId="{C7B750D9-66A3-CB48-A26C-399B1BE3C4EE}" dt="2025-09-19T05:33:37.775" v="31" actId="2696"/>
        <pc:sldMkLst>
          <pc:docMk/>
          <pc:sldMk cId="0" sldId="294"/>
        </pc:sldMkLst>
      </pc:sldChg>
      <pc:sldChg chg="del">
        <pc:chgData name="Said Nabi Lecturer FCSE" userId="22162f9c-d122-430c-b6e9-ac8024b7b6c6" providerId="ADAL" clId="{C7B750D9-66A3-CB48-A26C-399B1BE3C4EE}" dt="2025-09-19T05:33:37.780" v="32" actId="2696"/>
        <pc:sldMkLst>
          <pc:docMk/>
          <pc:sldMk cId="0" sldId="295"/>
        </pc:sldMkLst>
      </pc:sldChg>
      <pc:sldChg chg="del">
        <pc:chgData name="Said Nabi Lecturer FCSE" userId="22162f9c-d122-430c-b6e9-ac8024b7b6c6" providerId="ADAL" clId="{C7B750D9-66A3-CB48-A26C-399B1BE3C4EE}" dt="2025-09-19T05:33:37.784" v="33" actId="2696"/>
        <pc:sldMkLst>
          <pc:docMk/>
          <pc:sldMk cId="0" sldId="296"/>
        </pc:sldMkLst>
      </pc:sldChg>
      <pc:sldChg chg="del">
        <pc:chgData name="Said Nabi Lecturer FCSE" userId="22162f9c-d122-430c-b6e9-ac8024b7b6c6" providerId="ADAL" clId="{C7B750D9-66A3-CB48-A26C-399B1BE3C4EE}" dt="2025-09-19T05:33:37.788" v="34" actId="2696"/>
        <pc:sldMkLst>
          <pc:docMk/>
          <pc:sldMk cId="0" sldId="297"/>
        </pc:sldMkLst>
      </pc:sldChg>
      <pc:sldChg chg="del">
        <pc:chgData name="Said Nabi Lecturer FCSE" userId="22162f9c-d122-430c-b6e9-ac8024b7b6c6" providerId="ADAL" clId="{C7B750D9-66A3-CB48-A26C-399B1BE3C4EE}" dt="2025-09-19T05:33:37.801" v="35" actId="2696"/>
        <pc:sldMkLst>
          <pc:docMk/>
          <pc:sldMk cId="0" sldId="299"/>
        </pc:sldMkLst>
      </pc:sldChg>
      <pc:sldChg chg="del">
        <pc:chgData name="Said Nabi Lecturer FCSE" userId="22162f9c-d122-430c-b6e9-ac8024b7b6c6" providerId="ADAL" clId="{C7B750D9-66A3-CB48-A26C-399B1BE3C4EE}" dt="2025-09-19T05:33:37.805" v="36" actId="2696"/>
        <pc:sldMkLst>
          <pc:docMk/>
          <pc:sldMk cId="0" sldId="300"/>
        </pc:sldMkLst>
      </pc:sldChg>
      <pc:sldChg chg="del">
        <pc:chgData name="Said Nabi Lecturer FCSE" userId="22162f9c-d122-430c-b6e9-ac8024b7b6c6" providerId="ADAL" clId="{C7B750D9-66A3-CB48-A26C-399B1BE3C4EE}" dt="2025-09-19T05:33:37.841" v="41" actId="2696"/>
        <pc:sldMkLst>
          <pc:docMk/>
          <pc:sldMk cId="0" sldId="301"/>
        </pc:sldMkLst>
      </pc:sldChg>
      <pc:sldChg chg="del">
        <pc:chgData name="Said Nabi Lecturer FCSE" userId="22162f9c-d122-430c-b6e9-ac8024b7b6c6" providerId="ADAL" clId="{C7B750D9-66A3-CB48-A26C-399B1BE3C4EE}" dt="2025-09-19T05:33:37.822" v="38" actId="2696"/>
        <pc:sldMkLst>
          <pc:docMk/>
          <pc:sldMk cId="0" sldId="307"/>
        </pc:sldMkLst>
      </pc:sldChg>
      <pc:sldChg chg="del">
        <pc:chgData name="Said Nabi Lecturer FCSE" userId="22162f9c-d122-430c-b6e9-ac8024b7b6c6" providerId="ADAL" clId="{C7B750D9-66A3-CB48-A26C-399B1BE3C4EE}" dt="2025-09-19T05:33:37.856" v="43" actId="2696"/>
        <pc:sldMkLst>
          <pc:docMk/>
          <pc:sldMk cId="0" sldId="308"/>
        </pc:sldMkLst>
      </pc:sldChg>
      <pc:sldChg chg="del">
        <pc:chgData name="Said Nabi Lecturer FCSE" userId="22162f9c-d122-430c-b6e9-ac8024b7b6c6" providerId="ADAL" clId="{C7B750D9-66A3-CB48-A26C-399B1BE3C4EE}" dt="2025-09-19T05:33:37.864" v="44" actId="2696"/>
        <pc:sldMkLst>
          <pc:docMk/>
          <pc:sldMk cId="0" sldId="309"/>
        </pc:sldMkLst>
      </pc:sldChg>
      <pc:sldChg chg="del">
        <pc:chgData name="Said Nabi Lecturer FCSE" userId="22162f9c-d122-430c-b6e9-ac8024b7b6c6" providerId="ADAL" clId="{C7B750D9-66A3-CB48-A26C-399B1BE3C4EE}" dt="2025-09-19T05:33:37.873" v="45" actId="2696"/>
        <pc:sldMkLst>
          <pc:docMk/>
          <pc:sldMk cId="0" sldId="310"/>
        </pc:sldMkLst>
      </pc:sldChg>
      <pc:sldChg chg="del">
        <pc:chgData name="Said Nabi Lecturer FCSE" userId="22162f9c-d122-430c-b6e9-ac8024b7b6c6" providerId="ADAL" clId="{C7B750D9-66A3-CB48-A26C-399B1BE3C4EE}" dt="2025-09-19T05:33:37.881" v="46" actId="2696"/>
        <pc:sldMkLst>
          <pc:docMk/>
          <pc:sldMk cId="0" sldId="311"/>
        </pc:sldMkLst>
      </pc:sldChg>
      <pc:sldChg chg="del">
        <pc:chgData name="Said Nabi Lecturer FCSE" userId="22162f9c-d122-430c-b6e9-ac8024b7b6c6" providerId="ADAL" clId="{C7B750D9-66A3-CB48-A26C-399B1BE3C4EE}" dt="2025-09-19T05:33:37.889" v="47" actId="2696"/>
        <pc:sldMkLst>
          <pc:docMk/>
          <pc:sldMk cId="0" sldId="312"/>
        </pc:sldMkLst>
      </pc:sldChg>
      <pc:sldChg chg="del">
        <pc:chgData name="Said Nabi Lecturer FCSE" userId="22162f9c-d122-430c-b6e9-ac8024b7b6c6" providerId="ADAL" clId="{C7B750D9-66A3-CB48-A26C-399B1BE3C4EE}" dt="2025-09-19T05:33:37.897" v="48" actId="2696"/>
        <pc:sldMkLst>
          <pc:docMk/>
          <pc:sldMk cId="0" sldId="313"/>
        </pc:sldMkLst>
      </pc:sldChg>
      <pc:sldChg chg="del">
        <pc:chgData name="Said Nabi Lecturer FCSE" userId="22162f9c-d122-430c-b6e9-ac8024b7b6c6" providerId="ADAL" clId="{C7B750D9-66A3-CB48-A26C-399B1BE3C4EE}" dt="2025-09-19T05:33:37.904" v="49" actId="2696"/>
        <pc:sldMkLst>
          <pc:docMk/>
          <pc:sldMk cId="0" sldId="314"/>
        </pc:sldMkLst>
      </pc:sldChg>
      <pc:sldChg chg="del">
        <pc:chgData name="Said Nabi Lecturer FCSE" userId="22162f9c-d122-430c-b6e9-ac8024b7b6c6" providerId="ADAL" clId="{C7B750D9-66A3-CB48-A26C-399B1BE3C4EE}" dt="2025-09-19T05:33:37.848" v="42" actId="2696"/>
        <pc:sldMkLst>
          <pc:docMk/>
          <pc:sldMk cId="0" sldId="315"/>
        </pc:sldMkLst>
      </pc:sldChg>
      <pc:sldChg chg="del">
        <pc:chgData name="Said Nabi Lecturer FCSE" userId="22162f9c-d122-430c-b6e9-ac8024b7b6c6" providerId="ADAL" clId="{C7B750D9-66A3-CB48-A26C-399B1BE3C4EE}" dt="2025-09-19T05:33:37.912" v="50" actId="2696"/>
        <pc:sldMkLst>
          <pc:docMk/>
          <pc:sldMk cId="0" sldId="316"/>
        </pc:sldMkLst>
      </pc:sldChg>
      <pc:sldChg chg="del">
        <pc:chgData name="Said Nabi Lecturer FCSE" userId="22162f9c-d122-430c-b6e9-ac8024b7b6c6" providerId="ADAL" clId="{C7B750D9-66A3-CB48-A26C-399B1BE3C4EE}" dt="2025-09-19T05:33:37.917" v="51" actId="2696"/>
        <pc:sldMkLst>
          <pc:docMk/>
          <pc:sldMk cId="0" sldId="317"/>
        </pc:sldMkLst>
      </pc:sldChg>
      <pc:sldChg chg="del">
        <pc:chgData name="Said Nabi Lecturer FCSE" userId="22162f9c-d122-430c-b6e9-ac8024b7b6c6" providerId="ADAL" clId="{C7B750D9-66A3-CB48-A26C-399B1BE3C4EE}" dt="2025-09-19T05:33:37.943" v="54" actId="2696"/>
        <pc:sldMkLst>
          <pc:docMk/>
          <pc:sldMk cId="0" sldId="318"/>
        </pc:sldMkLst>
      </pc:sldChg>
      <pc:sldChg chg="del">
        <pc:chgData name="Said Nabi Lecturer FCSE" userId="22162f9c-d122-430c-b6e9-ac8024b7b6c6" providerId="ADAL" clId="{C7B750D9-66A3-CB48-A26C-399B1BE3C4EE}" dt="2025-09-19T05:33:37.957" v="55" actId="2696"/>
        <pc:sldMkLst>
          <pc:docMk/>
          <pc:sldMk cId="0" sldId="319"/>
        </pc:sldMkLst>
      </pc:sldChg>
      <pc:sldChg chg="del">
        <pc:chgData name="Said Nabi Lecturer FCSE" userId="22162f9c-d122-430c-b6e9-ac8024b7b6c6" providerId="ADAL" clId="{C7B750D9-66A3-CB48-A26C-399B1BE3C4EE}" dt="2025-09-19T05:33:37.966" v="56" actId="2696"/>
        <pc:sldMkLst>
          <pc:docMk/>
          <pc:sldMk cId="0" sldId="320"/>
        </pc:sldMkLst>
      </pc:sldChg>
      <pc:sldChg chg="del">
        <pc:chgData name="Said Nabi Lecturer FCSE" userId="22162f9c-d122-430c-b6e9-ac8024b7b6c6" providerId="ADAL" clId="{C7B750D9-66A3-CB48-A26C-399B1BE3C4EE}" dt="2025-09-19T05:33:37.973" v="57" actId="2696"/>
        <pc:sldMkLst>
          <pc:docMk/>
          <pc:sldMk cId="0" sldId="321"/>
        </pc:sldMkLst>
      </pc:sldChg>
      <pc:sldChg chg="del">
        <pc:chgData name="Said Nabi Lecturer FCSE" userId="22162f9c-d122-430c-b6e9-ac8024b7b6c6" providerId="ADAL" clId="{C7B750D9-66A3-CB48-A26C-399B1BE3C4EE}" dt="2025-09-19T05:33:37.978" v="58" actId="2696"/>
        <pc:sldMkLst>
          <pc:docMk/>
          <pc:sldMk cId="0" sldId="322"/>
        </pc:sldMkLst>
      </pc:sldChg>
      <pc:sldChg chg="del">
        <pc:chgData name="Said Nabi Lecturer FCSE" userId="22162f9c-d122-430c-b6e9-ac8024b7b6c6" providerId="ADAL" clId="{C7B750D9-66A3-CB48-A26C-399B1BE3C4EE}" dt="2025-09-19T05:33:37.981" v="59" actId="2696"/>
        <pc:sldMkLst>
          <pc:docMk/>
          <pc:sldMk cId="0" sldId="323"/>
        </pc:sldMkLst>
      </pc:sldChg>
      <pc:sldChg chg="del">
        <pc:chgData name="Said Nabi Lecturer FCSE" userId="22162f9c-d122-430c-b6e9-ac8024b7b6c6" providerId="ADAL" clId="{C7B750D9-66A3-CB48-A26C-399B1BE3C4EE}" dt="2025-09-19T05:33:37.921" v="52" actId="2696"/>
        <pc:sldMkLst>
          <pc:docMk/>
          <pc:sldMk cId="0" sldId="324"/>
        </pc:sldMkLst>
      </pc:sldChg>
      <pc:sldChg chg="del">
        <pc:chgData name="Said Nabi Lecturer FCSE" userId="22162f9c-d122-430c-b6e9-ac8024b7b6c6" providerId="ADAL" clId="{C7B750D9-66A3-CB48-A26C-399B1BE3C4EE}" dt="2025-09-19T05:33:38.001" v="61" actId="2696"/>
        <pc:sldMkLst>
          <pc:docMk/>
          <pc:sldMk cId="0" sldId="325"/>
        </pc:sldMkLst>
      </pc:sldChg>
      <pc:sldChg chg="del">
        <pc:chgData name="Said Nabi Lecturer FCSE" userId="22162f9c-d122-430c-b6e9-ac8024b7b6c6" providerId="ADAL" clId="{C7B750D9-66A3-CB48-A26C-399B1BE3C4EE}" dt="2025-09-19T05:33:38.010" v="62" actId="2696"/>
        <pc:sldMkLst>
          <pc:docMk/>
          <pc:sldMk cId="0" sldId="326"/>
        </pc:sldMkLst>
      </pc:sldChg>
      <pc:sldChg chg="del">
        <pc:chgData name="Said Nabi Lecturer FCSE" userId="22162f9c-d122-430c-b6e9-ac8024b7b6c6" providerId="ADAL" clId="{C7B750D9-66A3-CB48-A26C-399B1BE3C4EE}" dt="2025-09-19T05:33:38.013" v="63" actId="2696"/>
        <pc:sldMkLst>
          <pc:docMk/>
          <pc:sldMk cId="0" sldId="327"/>
        </pc:sldMkLst>
      </pc:sldChg>
      <pc:sldChg chg="del">
        <pc:chgData name="Said Nabi Lecturer FCSE" userId="22162f9c-d122-430c-b6e9-ac8024b7b6c6" providerId="ADAL" clId="{C7B750D9-66A3-CB48-A26C-399B1BE3C4EE}" dt="2025-09-19T05:33:37.988" v="60" actId="2696"/>
        <pc:sldMkLst>
          <pc:docMk/>
          <pc:sldMk cId="0" sldId="330"/>
        </pc:sldMkLst>
      </pc:sldChg>
      <pc:sldChg chg="del">
        <pc:chgData name="Said Nabi Lecturer FCSE" userId="22162f9c-d122-430c-b6e9-ac8024b7b6c6" providerId="ADAL" clId="{C7B750D9-66A3-CB48-A26C-399B1BE3C4EE}" dt="2025-09-19T05:33:37.930" v="53" actId="2696"/>
        <pc:sldMkLst>
          <pc:docMk/>
          <pc:sldMk cId="0" sldId="331"/>
        </pc:sldMkLst>
      </pc:sldChg>
      <pc:sldChg chg="modSp mod">
        <pc:chgData name="Said Nabi Lecturer FCSE" userId="22162f9c-d122-430c-b6e9-ac8024b7b6c6" providerId="ADAL" clId="{C7B750D9-66A3-CB48-A26C-399B1BE3C4EE}" dt="2025-09-19T05:35:24.486" v="91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C7B750D9-66A3-CB48-A26C-399B1BE3C4EE}" dt="2025-09-19T05:35:24.486" v="91" actId="20577"/>
          <ac:spMkLst>
            <pc:docMk/>
            <pc:sldMk cId="1696953445" sldId="384"/>
            <ac:spMk id="4" creationId="{00000000-0000-0000-0000-000000000000}"/>
          </ac:spMkLst>
        </pc:spChg>
      </pc:sldChg>
      <pc:sldChg chg="del">
        <pc:chgData name="Said Nabi Lecturer FCSE" userId="22162f9c-d122-430c-b6e9-ac8024b7b6c6" providerId="ADAL" clId="{C7B750D9-66A3-CB48-A26C-399B1BE3C4EE}" dt="2025-09-19T05:33:37.705" v="20" actId="2696"/>
        <pc:sldMkLst>
          <pc:docMk/>
          <pc:sldMk cId="0" sldId="385"/>
        </pc:sldMkLst>
      </pc:sldChg>
      <pc:sldChg chg="del">
        <pc:chgData name="Said Nabi Lecturer FCSE" userId="22162f9c-d122-430c-b6e9-ac8024b7b6c6" providerId="ADAL" clId="{C7B750D9-66A3-CB48-A26C-399B1BE3C4EE}" dt="2025-09-19T05:33:37.711" v="21" actId="2696"/>
        <pc:sldMkLst>
          <pc:docMk/>
          <pc:sldMk cId="0" sldId="386"/>
        </pc:sldMkLst>
      </pc:sldChg>
      <pc:sldChg chg="del">
        <pc:chgData name="Said Nabi Lecturer FCSE" userId="22162f9c-d122-430c-b6e9-ac8024b7b6c6" providerId="ADAL" clId="{C7B750D9-66A3-CB48-A26C-399B1BE3C4EE}" dt="2025-09-19T05:33:37.717" v="22" actId="2696"/>
        <pc:sldMkLst>
          <pc:docMk/>
          <pc:sldMk cId="0" sldId="387"/>
        </pc:sldMkLst>
      </pc:sldChg>
      <pc:sldChg chg="del">
        <pc:chgData name="Said Nabi Lecturer FCSE" userId="22162f9c-d122-430c-b6e9-ac8024b7b6c6" providerId="ADAL" clId="{C7B750D9-66A3-CB48-A26C-399B1BE3C4EE}" dt="2025-09-19T05:33:37.812" v="37" actId="2696"/>
        <pc:sldMkLst>
          <pc:docMk/>
          <pc:sldMk cId="0" sldId="388"/>
        </pc:sldMkLst>
      </pc:sldChg>
      <pc:sldChg chg="del">
        <pc:chgData name="Said Nabi Lecturer FCSE" userId="22162f9c-d122-430c-b6e9-ac8024b7b6c6" providerId="ADAL" clId="{C7B750D9-66A3-CB48-A26C-399B1BE3C4EE}" dt="2025-09-19T05:33:37.832" v="39" actId="2696"/>
        <pc:sldMkLst>
          <pc:docMk/>
          <pc:sldMk cId="0" sldId="389"/>
        </pc:sldMkLst>
      </pc:sldChg>
      <pc:sldChg chg="del">
        <pc:chgData name="Said Nabi Lecturer FCSE" userId="22162f9c-d122-430c-b6e9-ac8024b7b6c6" providerId="ADAL" clId="{C7B750D9-66A3-CB48-A26C-399B1BE3C4EE}" dt="2025-09-19T05:33:37.837" v="40" actId="2696"/>
        <pc:sldMkLst>
          <pc:docMk/>
          <pc:sldMk cId="0" sldId="390"/>
        </pc:sldMkLst>
      </pc:sldChg>
      <pc:sldChg chg="delSp modSp new mod">
        <pc:chgData name="Said Nabi Lecturer FCSE" userId="22162f9c-d122-430c-b6e9-ac8024b7b6c6" providerId="ADAL" clId="{C7B750D9-66A3-CB48-A26C-399B1BE3C4EE}" dt="2025-09-19T05:34:01.054" v="78" actId="1076"/>
        <pc:sldMkLst>
          <pc:docMk/>
          <pc:sldMk cId="1326920874" sldId="415"/>
        </pc:sldMkLst>
        <pc:spChg chg="mod">
          <ac:chgData name="Said Nabi Lecturer FCSE" userId="22162f9c-d122-430c-b6e9-ac8024b7b6c6" providerId="ADAL" clId="{C7B750D9-66A3-CB48-A26C-399B1BE3C4EE}" dt="2025-09-19T05:34:01.054" v="78" actId="1076"/>
          <ac:spMkLst>
            <pc:docMk/>
            <pc:sldMk cId="1326920874" sldId="415"/>
            <ac:spMk id="2" creationId="{CE1434F0-0BE4-B72D-4EA5-20F810EF5360}"/>
          </ac:spMkLst>
        </pc:spChg>
        <pc:spChg chg="del">
          <ac:chgData name="Said Nabi Lecturer FCSE" userId="22162f9c-d122-430c-b6e9-ac8024b7b6c6" providerId="ADAL" clId="{C7B750D9-66A3-CB48-A26C-399B1BE3C4EE}" dt="2025-09-19T05:33:56.920" v="77" actId="478"/>
          <ac:spMkLst>
            <pc:docMk/>
            <pc:sldMk cId="1326920874" sldId="415"/>
            <ac:spMk id="3" creationId="{14441FE3-4297-CABD-F370-DF57D28CC155}"/>
          </ac:spMkLst>
        </pc:spChg>
      </pc:sldChg>
      <pc:sldChg chg="del">
        <pc:chgData name="Said Nabi Lecturer FCSE" userId="22162f9c-d122-430c-b6e9-ac8024b7b6c6" providerId="ADAL" clId="{C7B750D9-66A3-CB48-A26C-399B1BE3C4EE}" dt="2025-09-19T05:33:38.023" v="64" actId="2696"/>
        <pc:sldMkLst>
          <pc:docMk/>
          <pc:sldMk cId="2715385028" sldId="415"/>
        </pc:sldMkLst>
      </pc:sldChg>
    </pc:docChg>
  </pc:docChgLst>
  <pc:docChgLst>
    <pc:chgData name="Said Nabi Lecturer FCSE" userId="22162f9c-d122-430c-b6e9-ac8024b7b6c6" providerId="ADAL" clId="{51C776E6-BEE6-6345-8B30-DFCF796C7F10}"/>
    <pc:docChg chg="undo custSel addSld delSld modSld modMainMaster">
      <pc:chgData name="Said Nabi Lecturer FCSE" userId="22162f9c-d122-430c-b6e9-ac8024b7b6c6" providerId="ADAL" clId="{51C776E6-BEE6-6345-8B30-DFCF796C7F10}" dt="2025-07-24T12:29:18.309" v="32" actId="680"/>
      <pc:docMkLst>
        <pc:docMk/>
      </pc:docMkLst>
      <pc:sldChg chg="addSp delSp modSp mod">
        <pc:chgData name="Said Nabi Lecturer FCSE" userId="22162f9c-d122-430c-b6e9-ac8024b7b6c6" providerId="ADAL" clId="{51C776E6-BEE6-6345-8B30-DFCF796C7F10}" dt="2025-07-24T12:26:28.937" v="7" actId="1038"/>
        <pc:sldMkLst>
          <pc:docMk/>
          <pc:sldMk cId="2188586706" sldId="256"/>
        </pc:sldMkLst>
      </pc:sldChg>
      <pc:sldChg chg="new del">
        <pc:chgData name="Said Nabi Lecturer FCSE" userId="22162f9c-d122-430c-b6e9-ac8024b7b6c6" providerId="ADAL" clId="{51C776E6-BEE6-6345-8B30-DFCF796C7F10}" dt="2025-07-24T12:26:51.772" v="10" actId="680"/>
        <pc:sldMkLst>
          <pc:docMk/>
          <pc:sldMk cId="490493154" sldId="257"/>
        </pc:sldMkLst>
      </pc:sldChg>
      <pc:sldChg chg="new del">
        <pc:chgData name="Said Nabi Lecturer FCSE" userId="22162f9c-d122-430c-b6e9-ac8024b7b6c6" providerId="ADAL" clId="{51C776E6-BEE6-6345-8B30-DFCF796C7F10}" dt="2025-07-24T12:26:36.023" v="8" actId="2696"/>
        <pc:sldMkLst>
          <pc:docMk/>
          <pc:sldMk cId="782143134" sldId="257"/>
        </pc:sldMkLst>
      </pc:sldChg>
      <pc:sldChg chg="new del">
        <pc:chgData name="Said Nabi Lecturer FCSE" userId="22162f9c-d122-430c-b6e9-ac8024b7b6c6" providerId="ADAL" clId="{51C776E6-BEE6-6345-8B30-DFCF796C7F10}" dt="2025-07-24T12:27:51.541" v="19" actId="680"/>
        <pc:sldMkLst>
          <pc:docMk/>
          <pc:sldMk cId="3349048579" sldId="257"/>
        </pc:sldMkLst>
      </pc:sldChg>
      <pc:sldChg chg="new">
        <pc:chgData name="Said Nabi Lecturer FCSE" userId="22162f9c-d122-430c-b6e9-ac8024b7b6c6" providerId="ADAL" clId="{51C776E6-BEE6-6345-8B30-DFCF796C7F10}" dt="2025-07-24T12:29:12.691" v="31" actId="680"/>
        <pc:sldMkLst>
          <pc:docMk/>
          <pc:sldMk cId="3355052181" sldId="257"/>
        </pc:sldMkLst>
      </pc:sldChg>
      <pc:sldChg chg="new del">
        <pc:chgData name="Said Nabi Lecturer FCSE" userId="22162f9c-d122-430c-b6e9-ac8024b7b6c6" providerId="ADAL" clId="{51C776E6-BEE6-6345-8B30-DFCF796C7F10}" dt="2025-07-24T12:28:45.709" v="24" actId="680"/>
        <pc:sldMkLst>
          <pc:docMk/>
          <pc:sldMk cId="3380006068" sldId="257"/>
        </pc:sldMkLst>
      </pc:sldChg>
      <pc:sldChg chg="add del">
        <pc:chgData name="Said Nabi Lecturer FCSE" userId="22162f9c-d122-430c-b6e9-ac8024b7b6c6" providerId="ADAL" clId="{51C776E6-BEE6-6345-8B30-DFCF796C7F10}" dt="2025-07-24T12:27:23.253" v="16" actId="2696"/>
        <pc:sldMkLst>
          <pc:docMk/>
          <pc:sldMk cId="3757309095" sldId="257"/>
        </pc:sldMkLst>
      </pc:sldChg>
      <pc:sldChg chg="new">
        <pc:chgData name="Said Nabi Lecturer FCSE" userId="22162f9c-d122-430c-b6e9-ac8024b7b6c6" providerId="ADAL" clId="{51C776E6-BEE6-6345-8B30-DFCF796C7F10}" dt="2025-07-24T12:29:18.309" v="32" actId="680"/>
        <pc:sldMkLst>
          <pc:docMk/>
          <pc:sldMk cId="1434550020" sldId="258"/>
        </pc:sldMkLst>
      </pc:sldChg>
      <pc:sldChg chg="new del">
        <pc:chgData name="Said Nabi Lecturer FCSE" userId="22162f9c-d122-430c-b6e9-ac8024b7b6c6" providerId="ADAL" clId="{51C776E6-BEE6-6345-8B30-DFCF796C7F10}" dt="2025-07-24T12:27:07.678" v="13" actId="680"/>
        <pc:sldMkLst>
          <pc:docMk/>
          <pc:sldMk cId="1825408678" sldId="258"/>
        </pc:sldMkLst>
      </pc:sldChg>
      <pc:sldChg chg="add del">
        <pc:chgData name="Said Nabi Lecturer FCSE" userId="22162f9c-d122-430c-b6e9-ac8024b7b6c6" providerId="ADAL" clId="{51C776E6-BEE6-6345-8B30-DFCF796C7F10}" dt="2025-07-24T12:27:21.954" v="15" actId="2696"/>
        <pc:sldMkLst>
          <pc:docMk/>
          <pc:sldMk cId="3376574625" sldId="258"/>
        </pc:sldMkLst>
      </pc:sldChg>
      <pc:sldMasterChg chg="addSp delSp modSp mod">
        <pc:chgData name="Said Nabi Lecturer FCSE" userId="22162f9c-d122-430c-b6e9-ac8024b7b6c6" providerId="ADAL" clId="{51C776E6-BEE6-6345-8B30-DFCF796C7F10}" dt="2025-07-24T12:29:04.893" v="30" actId="20577"/>
        <pc:sldMasterMkLst>
          <pc:docMk/>
          <pc:sldMasterMk cId="3195553754" sldId="2147483648"/>
        </pc:sldMasterMkLst>
      </pc:sldMasterChg>
    </pc:docChg>
  </pc:docChgLst>
  <pc:docChgLst>
    <pc:chgData name="Said Nabi Lecturer FCSE" userId="22162f9c-d122-430c-b6e9-ac8024b7b6c6" providerId="ADAL" clId="{3871FA8C-422F-AF43-A893-EB136D886A9C}"/>
    <pc:docChg chg="undo custSel addSld delSld modSld">
      <pc:chgData name="Said Nabi Lecturer FCSE" userId="22162f9c-d122-430c-b6e9-ac8024b7b6c6" providerId="ADAL" clId="{3871FA8C-422F-AF43-A893-EB136D886A9C}" dt="2025-09-16T09:48:08.373" v="178" actId="2696"/>
      <pc:docMkLst>
        <pc:docMk/>
      </pc:docMkLst>
      <pc:sldChg chg="del">
        <pc:chgData name="Said Nabi Lecturer FCSE" userId="22162f9c-d122-430c-b6e9-ac8024b7b6c6" providerId="ADAL" clId="{3871FA8C-422F-AF43-A893-EB136D886A9C}" dt="2025-09-09T08:19:18.858" v="51" actId="2696"/>
        <pc:sldMkLst>
          <pc:docMk/>
          <pc:sldMk cId="0" sldId="256"/>
        </pc:sldMkLst>
      </pc:sldChg>
      <pc:sldChg chg="add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57"/>
        </pc:sldMkLst>
      </pc:sldChg>
      <pc:sldChg chg="del">
        <pc:chgData name="Said Nabi Lecturer FCSE" userId="22162f9c-d122-430c-b6e9-ac8024b7b6c6" providerId="ADAL" clId="{3871FA8C-422F-AF43-A893-EB136D886A9C}" dt="2025-09-09T08:19:19.097" v="81" actId="2696"/>
        <pc:sldMkLst>
          <pc:docMk/>
          <pc:sldMk cId="3355052181" sldId="257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58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59"/>
        </pc:sldMkLst>
      </pc:sldChg>
      <pc:sldChg chg="add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0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1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2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3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4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5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6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7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8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69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70"/>
        </pc:sldMkLst>
      </pc:sldChg>
      <pc:sldChg chg="add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71"/>
        </pc:sldMkLst>
      </pc:sldChg>
      <pc:sldChg chg="del">
        <pc:chgData name="Said Nabi Lecturer FCSE" userId="22162f9c-d122-430c-b6e9-ac8024b7b6c6" providerId="ADAL" clId="{3871FA8C-422F-AF43-A893-EB136D886A9C}" dt="2025-09-09T08:19:18.951" v="62" actId="2696"/>
        <pc:sldMkLst>
          <pc:docMk/>
          <pc:sldMk cId="0" sldId="272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73"/>
        </pc:sldMkLst>
      </pc:sldChg>
      <pc:sldChg chg="del">
        <pc:chgData name="Said Nabi Lecturer FCSE" userId="22162f9c-d122-430c-b6e9-ac8024b7b6c6" providerId="ADAL" clId="{3871FA8C-422F-AF43-A893-EB136D886A9C}" dt="2025-09-09T08:19:18.429" v="10" actId="2696"/>
        <pc:sldMkLst>
          <pc:docMk/>
          <pc:sldMk cId="0" sldId="274"/>
        </pc:sldMkLst>
      </pc:sldChg>
      <pc:sldChg chg="add del">
        <pc:chgData name="Said Nabi Lecturer FCSE" userId="22162f9c-d122-430c-b6e9-ac8024b7b6c6" providerId="ADAL" clId="{3871FA8C-422F-AF43-A893-EB136D886A9C}" dt="2025-09-11T10:14:48.718" v="87" actId="2696"/>
        <pc:sldMkLst>
          <pc:docMk/>
          <pc:sldMk cId="0" sldId="275"/>
        </pc:sldMkLst>
      </pc:sldChg>
      <pc:sldChg chg="modSp add del mod">
        <pc:chgData name="Said Nabi Lecturer FCSE" userId="22162f9c-d122-430c-b6e9-ac8024b7b6c6" providerId="ADAL" clId="{3871FA8C-422F-AF43-A893-EB136D886A9C}" dt="2025-09-16T09:30:25.466" v="95" actId="1076"/>
        <pc:sldMkLst>
          <pc:docMk/>
          <pc:sldMk cId="0" sldId="276"/>
        </pc:sldMkLst>
        <pc:spChg chg="mod">
          <ac:chgData name="Said Nabi Lecturer FCSE" userId="22162f9c-d122-430c-b6e9-ac8024b7b6c6" providerId="ADAL" clId="{3871FA8C-422F-AF43-A893-EB136D886A9C}" dt="2025-09-16T09:30:25.466" v="95" actId="1076"/>
          <ac:spMkLst>
            <pc:docMk/>
            <pc:sldMk cId="0" sldId="276"/>
            <ac:spMk id="31747" creationId="{2F2B9BA1-BEA5-7ECB-313C-EC3F38A07632}"/>
          </ac:spMkLst>
        </pc:spChg>
      </pc:sldChg>
      <pc:sldChg chg="add del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77"/>
        </pc:sldMkLst>
      </pc:sldChg>
      <pc:sldChg chg="add del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78"/>
        </pc:sldMkLst>
      </pc:sldChg>
      <pc:sldChg chg="modSp add del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79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279"/>
            <ac:spMk id="80899" creationId="{CAC54954-F3A3-87D0-57C4-54F69F09901F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279"/>
            <ac:spMk id="81922" creationId="{AEA7CAF8-42C0-7363-BAC7-954ACE2721CB}"/>
          </ac:spMkLst>
        </pc:spChg>
      </pc:sldChg>
      <pc:sldChg chg="add del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80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1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2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3"/>
        </pc:sldMkLst>
      </pc:sldChg>
      <pc:sldChg chg="add del">
        <pc:chgData name="Said Nabi Lecturer FCSE" userId="22162f9c-d122-430c-b6e9-ac8024b7b6c6" providerId="ADAL" clId="{3871FA8C-422F-AF43-A893-EB136D886A9C}" dt="2025-09-09T08:19:21.801" v="82"/>
        <pc:sldMkLst>
          <pc:docMk/>
          <pc:sldMk cId="0" sldId="284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5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6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7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8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89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0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1"/>
        </pc:sldMkLst>
      </pc:sldChg>
      <pc:sldChg chg="add del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2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3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4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5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6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7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298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299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00"/>
        </pc:sldMkLst>
      </pc:sldChg>
      <pc:sldChg chg="delSp modSp add mod">
        <pc:chgData name="Said Nabi Lecturer FCSE" userId="22162f9c-d122-430c-b6e9-ac8024b7b6c6" providerId="ADAL" clId="{3871FA8C-422F-AF43-A893-EB136D886A9C}" dt="2025-09-16T09:32:59.063" v="107" actId="478"/>
        <pc:sldMkLst>
          <pc:docMk/>
          <pc:sldMk cId="0" sldId="301"/>
        </pc:sldMkLst>
      </pc:sldChg>
      <pc:sldChg chg="add del">
        <pc:chgData name="Said Nabi Lecturer FCSE" userId="22162f9c-d122-430c-b6e9-ac8024b7b6c6" providerId="ADAL" clId="{3871FA8C-422F-AF43-A893-EB136D886A9C}" dt="2025-09-16T09:31:22.810" v="101" actId="2696"/>
        <pc:sldMkLst>
          <pc:docMk/>
          <pc:sldMk cId="0" sldId="302"/>
        </pc:sldMkLst>
      </pc:sldChg>
      <pc:sldChg chg="add del">
        <pc:chgData name="Said Nabi Lecturer FCSE" userId="22162f9c-d122-430c-b6e9-ac8024b7b6c6" providerId="ADAL" clId="{3871FA8C-422F-AF43-A893-EB136D886A9C}" dt="2025-09-16T09:31:17.695" v="97" actId="2696"/>
        <pc:sldMkLst>
          <pc:docMk/>
          <pc:sldMk cId="0" sldId="303"/>
        </pc:sldMkLst>
      </pc:sldChg>
      <pc:sldChg chg="modSp add del">
        <pc:chgData name="Said Nabi Lecturer FCSE" userId="22162f9c-d122-430c-b6e9-ac8024b7b6c6" providerId="ADAL" clId="{3871FA8C-422F-AF43-A893-EB136D886A9C}" dt="2025-09-16T09:31:17.728" v="100"/>
        <pc:sldMkLst>
          <pc:docMk/>
          <pc:sldMk cId="0" sldId="304"/>
        </pc:sldMkLst>
      </pc:sldChg>
      <pc:sldChg chg="add del">
        <pc:chgData name="Said Nabi Lecturer FCSE" userId="22162f9c-d122-430c-b6e9-ac8024b7b6c6" providerId="ADAL" clId="{3871FA8C-422F-AF43-A893-EB136D886A9C}" dt="2025-09-16T09:31:17.728" v="99" actId="2696"/>
        <pc:sldMkLst>
          <pc:docMk/>
          <pc:sldMk cId="0" sldId="305"/>
        </pc:sldMkLst>
      </pc:sldChg>
      <pc:sldChg chg="add del">
        <pc:chgData name="Said Nabi Lecturer FCSE" userId="22162f9c-d122-430c-b6e9-ac8024b7b6c6" providerId="ADAL" clId="{3871FA8C-422F-AF43-A893-EB136D886A9C}" dt="2025-09-16T09:31:06.296" v="96" actId="2696"/>
        <pc:sldMkLst>
          <pc:docMk/>
          <pc:sldMk cId="0" sldId="306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07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08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09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0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1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2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3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4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5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6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7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8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19"/>
        </pc:sldMkLst>
      </pc:sldChg>
      <pc:sldChg chg="modSp add del mod">
        <pc:chgData name="Said Nabi Lecturer FCSE" userId="22162f9c-d122-430c-b6e9-ac8024b7b6c6" providerId="ADAL" clId="{3871FA8C-422F-AF43-A893-EB136D886A9C}" dt="2025-09-16T09:31:33.500" v="103" actId="1076"/>
        <pc:sldMkLst>
          <pc:docMk/>
          <pc:sldMk cId="0" sldId="320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1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2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3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4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5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6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27"/>
        </pc:sldMkLst>
      </pc:sldChg>
      <pc:sldChg chg="del">
        <pc:chgData name="Said Nabi Lecturer FCSE" userId="22162f9c-d122-430c-b6e9-ac8024b7b6c6" providerId="ADAL" clId="{3871FA8C-422F-AF43-A893-EB136D886A9C}" dt="2025-09-09T08:19:18.749" v="40" actId="2696"/>
        <pc:sldMkLst>
          <pc:docMk/>
          <pc:sldMk cId="0" sldId="328"/>
        </pc:sldMkLst>
      </pc:sldChg>
      <pc:sldChg chg="add del">
        <pc:chgData name="Said Nabi Lecturer FCSE" userId="22162f9c-d122-430c-b6e9-ac8024b7b6c6" providerId="ADAL" clId="{3871FA8C-422F-AF43-A893-EB136D886A9C}" dt="2025-09-16T09:31:22.814" v="102" actId="2696"/>
        <pc:sldMkLst>
          <pc:docMk/>
          <pc:sldMk cId="0" sldId="329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30"/>
        </pc:sldMkLst>
      </pc:sldChg>
      <pc:sldChg chg="add del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31"/>
        </pc:sldMkLst>
      </pc:sldChg>
      <pc:sldChg chg="del">
        <pc:chgData name="Said Nabi Lecturer FCSE" userId="22162f9c-d122-430c-b6e9-ac8024b7b6c6" providerId="ADAL" clId="{3871FA8C-422F-AF43-A893-EB136D886A9C}" dt="2025-09-09T08:19:18.790" v="44" actId="2696"/>
        <pc:sldMkLst>
          <pc:docMk/>
          <pc:sldMk cId="0" sldId="332"/>
        </pc:sldMkLst>
      </pc:sldChg>
      <pc:sldChg chg="del">
        <pc:chgData name="Said Nabi Lecturer FCSE" userId="22162f9c-d122-430c-b6e9-ac8024b7b6c6" providerId="ADAL" clId="{3871FA8C-422F-AF43-A893-EB136D886A9C}" dt="2025-09-09T08:19:18.414" v="8" actId="2696"/>
        <pc:sldMkLst>
          <pc:docMk/>
          <pc:sldMk cId="0" sldId="333"/>
        </pc:sldMkLst>
      </pc:sldChg>
      <pc:sldChg chg="del">
        <pc:chgData name="Said Nabi Lecturer FCSE" userId="22162f9c-d122-430c-b6e9-ac8024b7b6c6" providerId="ADAL" clId="{3871FA8C-422F-AF43-A893-EB136D886A9C}" dt="2025-09-09T08:19:18.420" v="9" actId="2696"/>
        <pc:sldMkLst>
          <pc:docMk/>
          <pc:sldMk cId="0" sldId="334"/>
        </pc:sldMkLst>
      </pc:sldChg>
      <pc:sldChg chg="del">
        <pc:chgData name="Said Nabi Lecturer FCSE" userId="22162f9c-d122-430c-b6e9-ac8024b7b6c6" providerId="ADAL" clId="{3871FA8C-422F-AF43-A893-EB136D886A9C}" dt="2025-09-09T08:19:18.437" v="11" actId="2696"/>
        <pc:sldMkLst>
          <pc:docMk/>
          <pc:sldMk cId="0" sldId="335"/>
        </pc:sldMkLst>
      </pc:sldChg>
      <pc:sldChg chg="del">
        <pc:chgData name="Said Nabi Lecturer FCSE" userId="22162f9c-d122-430c-b6e9-ac8024b7b6c6" providerId="ADAL" clId="{3871FA8C-422F-AF43-A893-EB136D886A9C}" dt="2025-09-09T08:19:18.490" v="17" actId="2696"/>
        <pc:sldMkLst>
          <pc:docMk/>
          <pc:sldMk cId="0" sldId="336"/>
        </pc:sldMkLst>
      </pc:sldChg>
      <pc:sldChg chg="del">
        <pc:chgData name="Said Nabi Lecturer FCSE" userId="22162f9c-d122-430c-b6e9-ac8024b7b6c6" providerId="ADAL" clId="{3871FA8C-422F-AF43-A893-EB136D886A9C}" dt="2025-09-09T08:19:18.357" v="1" actId="2696"/>
        <pc:sldMkLst>
          <pc:docMk/>
          <pc:sldMk cId="0" sldId="338"/>
        </pc:sldMkLst>
      </pc:sldChg>
      <pc:sldChg chg="del">
        <pc:chgData name="Said Nabi Lecturer FCSE" userId="22162f9c-d122-430c-b6e9-ac8024b7b6c6" providerId="ADAL" clId="{3871FA8C-422F-AF43-A893-EB136D886A9C}" dt="2025-09-09T08:19:18.371" v="2" actId="2696"/>
        <pc:sldMkLst>
          <pc:docMk/>
          <pc:sldMk cId="0" sldId="339"/>
        </pc:sldMkLst>
      </pc:sldChg>
      <pc:sldChg chg="del">
        <pc:chgData name="Said Nabi Lecturer FCSE" userId="22162f9c-d122-430c-b6e9-ac8024b7b6c6" providerId="ADAL" clId="{3871FA8C-422F-AF43-A893-EB136D886A9C}" dt="2025-09-09T08:19:18.384" v="3" actId="2696"/>
        <pc:sldMkLst>
          <pc:docMk/>
          <pc:sldMk cId="0" sldId="340"/>
        </pc:sldMkLst>
      </pc:sldChg>
      <pc:sldChg chg="del">
        <pc:chgData name="Said Nabi Lecturer FCSE" userId="22162f9c-d122-430c-b6e9-ac8024b7b6c6" providerId="ADAL" clId="{3871FA8C-422F-AF43-A893-EB136D886A9C}" dt="2025-09-09T08:19:18.394" v="5" actId="2696"/>
        <pc:sldMkLst>
          <pc:docMk/>
          <pc:sldMk cId="0" sldId="341"/>
        </pc:sldMkLst>
      </pc:sldChg>
      <pc:sldChg chg="del">
        <pc:chgData name="Said Nabi Lecturer FCSE" userId="22162f9c-d122-430c-b6e9-ac8024b7b6c6" providerId="ADAL" clId="{3871FA8C-422F-AF43-A893-EB136D886A9C}" dt="2025-09-09T08:19:18.515" v="20" actId="2696"/>
        <pc:sldMkLst>
          <pc:docMk/>
          <pc:sldMk cId="0" sldId="342"/>
        </pc:sldMkLst>
      </pc:sldChg>
      <pc:sldChg chg="del">
        <pc:chgData name="Said Nabi Lecturer FCSE" userId="22162f9c-d122-430c-b6e9-ac8024b7b6c6" providerId="ADAL" clId="{3871FA8C-422F-AF43-A893-EB136D886A9C}" dt="2025-09-09T08:19:18.543" v="23" actId="2696"/>
        <pc:sldMkLst>
          <pc:docMk/>
          <pc:sldMk cId="0" sldId="343"/>
        </pc:sldMkLst>
      </pc:sldChg>
      <pc:sldChg chg="del">
        <pc:chgData name="Said Nabi Lecturer FCSE" userId="22162f9c-d122-430c-b6e9-ac8024b7b6c6" providerId="ADAL" clId="{3871FA8C-422F-AF43-A893-EB136D886A9C}" dt="2025-09-09T08:19:18.535" v="22" actId="2696"/>
        <pc:sldMkLst>
          <pc:docMk/>
          <pc:sldMk cId="3179926194" sldId="344"/>
        </pc:sldMkLst>
      </pc:sldChg>
      <pc:sldChg chg="del">
        <pc:chgData name="Said Nabi Lecturer FCSE" userId="22162f9c-d122-430c-b6e9-ac8024b7b6c6" providerId="ADAL" clId="{3871FA8C-422F-AF43-A893-EB136D886A9C}" dt="2025-09-09T08:19:18.548" v="24" actId="2696"/>
        <pc:sldMkLst>
          <pc:docMk/>
          <pc:sldMk cId="412069503" sldId="345"/>
        </pc:sldMkLst>
      </pc:sldChg>
      <pc:sldChg chg="del">
        <pc:chgData name="Said Nabi Lecturer FCSE" userId="22162f9c-d122-430c-b6e9-ac8024b7b6c6" providerId="ADAL" clId="{3871FA8C-422F-AF43-A893-EB136D886A9C}" dt="2025-09-09T08:19:18.575" v="26" actId="2696"/>
        <pc:sldMkLst>
          <pc:docMk/>
          <pc:sldMk cId="1987596976" sldId="346"/>
        </pc:sldMkLst>
      </pc:sldChg>
      <pc:sldChg chg="del">
        <pc:chgData name="Said Nabi Lecturer FCSE" userId="22162f9c-d122-430c-b6e9-ac8024b7b6c6" providerId="ADAL" clId="{3871FA8C-422F-AF43-A893-EB136D886A9C}" dt="2025-09-09T08:19:18.593" v="27" actId="2696"/>
        <pc:sldMkLst>
          <pc:docMk/>
          <pc:sldMk cId="873043309" sldId="347"/>
        </pc:sldMkLst>
      </pc:sldChg>
      <pc:sldChg chg="del">
        <pc:chgData name="Said Nabi Lecturer FCSE" userId="22162f9c-d122-430c-b6e9-ac8024b7b6c6" providerId="ADAL" clId="{3871FA8C-422F-AF43-A893-EB136D886A9C}" dt="2025-09-09T08:19:18.607" v="28" actId="2696"/>
        <pc:sldMkLst>
          <pc:docMk/>
          <pc:sldMk cId="2205800513" sldId="348"/>
        </pc:sldMkLst>
      </pc:sldChg>
      <pc:sldChg chg="del">
        <pc:chgData name="Said Nabi Lecturer FCSE" userId="22162f9c-d122-430c-b6e9-ac8024b7b6c6" providerId="ADAL" clId="{3871FA8C-422F-AF43-A893-EB136D886A9C}" dt="2025-09-09T08:19:18.621" v="29" actId="2696"/>
        <pc:sldMkLst>
          <pc:docMk/>
          <pc:sldMk cId="3381617875" sldId="349"/>
        </pc:sldMkLst>
      </pc:sldChg>
      <pc:sldChg chg="del">
        <pc:chgData name="Said Nabi Lecturer FCSE" userId="22162f9c-d122-430c-b6e9-ac8024b7b6c6" providerId="ADAL" clId="{3871FA8C-422F-AF43-A893-EB136D886A9C}" dt="2025-09-09T08:19:18.635" v="30" actId="2696"/>
        <pc:sldMkLst>
          <pc:docMk/>
          <pc:sldMk cId="3206818770" sldId="350"/>
        </pc:sldMkLst>
      </pc:sldChg>
      <pc:sldChg chg="del">
        <pc:chgData name="Said Nabi Lecturer FCSE" userId="22162f9c-d122-430c-b6e9-ac8024b7b6c6" providerId="ADAL" clId="{3871FA8C-422F-AF43-A893-EB136D886A9C}" dt="2025-09-09T08:19:18.650" v="31" actId="2696"/>
        <pc:sldMkLst>
          <pc:docMk/>
          <pc:sldMk cId="2133942593" sldId="351"/>
        </pc:sldMkLst>
      </pc:sldChg>
      <pc:sldChg chg="del">
        <pc:chgData name="Said Nabi Lecturer FCSE" userId="22162f9c-d122-430c-b6e9-ac8024b7b6c6" providerId="ADAL" clId="{3871FA8C-422F-AF43-A893-EB136D886A9C}" dt="2025-09-09T08:19:18.662" v="32" actId="2696"/>
        <pc:sldMkLst>
          <pc:docMk/>
          <pc:sldMk cId="3102922342" sldId="352"/>
        </pc:sldMkLst>
      </pc:sldChg>
      <pc:sldChg chg="del">
        <pc:chgData name="Said Nabi Lecturer FCSE" userId="22162f9c-d122-430c-b6e9-ac8024b7b6c6" providerId="ADAL" clId="{3871FA8C-422F-AF43-A893-EB136D886A9C}" dt="2025-09-09T08:19:18.680" v="33" actId="2696"/>
        <pc:sldMkLst>
          <pc:docMk/>
          <pc:sldMk cId="131852204" sldId="353"/>
        </pc:sldMkLst>
      </pc:sldChg>
      <pc:sldChg chg="del">
        <pc:chgData name="Said Nabi Lecturer FCSE" userId="22162f9c-d122-430c-b6e9-ac8024b7b6c6" providerId="ADAL" clId="{3871FA8C-422F-AF43-A893-EB136D886A9C}" dt="2025-09-09T08:19:18.690" v="34" actId="2696"/>
        <pc:sldMkLst>
          <pc:docMk/>
          <pc:sldMk cId="4149964870" sldId="354"/>
        </pc:sldMkLst>
      </pc:sldChg>
      <pc:sldChg chg="modSp mod">
        <pc:chgData name="Said Nabi Lecturer FCSE" userId="22162f9c-d122-430c-b6e9-ac8024b7b6c6" providerId="ADAL" clId="{3871FA8C-422F-AF43-A893-EB136D886A9C}" dt="2025-09-09T08:22:18.793" v="86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3871FA8C-422F-AF43-A893-EB136D886A9C}" dt="2025-09-09T08:22:18.793" v="86" actId="20577"/>
          <ac:spMkLst>
            <pc:docMk/>
            <pc:sldMk cId="1696953445" sldId="384"/>
            <ac:spMk id="4" creationId="{00000000-0000-0000-0000-000000000000}"/>
          </ac:spMkLst>
        </pc:spChg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85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86"/>
        </pc:sldMkLst>
      </pc:sldChg>
      <pc:sldChg chg="add">
        <pc:chgData name="Said Nabi Lecturer FCSE" userId="22162f9c-d122-430c-b6e9-ac8024b7b6c6" providerId="ADAL" clId="{3871FA8C-422F-AF43-A893-EB136D886A9C}" dt="2025-09-09T08:21:16.192" v="83"/>
        <pc:sldMkLst>
          <pc:docMk/>
          <pc:sldMk cId="0" sldId="387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88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89"/>
        </pc:sldMkLst>
      </pc:sldChg>
      <pc:sldChg chg="add">
        <pc:chgData name="Said Nabi Lecturer FCSE" userId="22162f9c-d122-430c-b6e9-ac8024b7b6c6" providerId="ADAL" clId="{3871FA8C-422F-AF43-A893-EB136D886A9C}" dt="2025-09-09T08:21:46.844" v="84"/>
        <pc:sldMkLst>
          <pc:docMk/>
          <pc:sldMk cId="0" sldId="390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1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2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392"/>
            <ac:spMk id="83970" creationId="{7BF6AD03-4C72-B711-988E-1A1AC2D5C810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392"/>
            <ac:spMk id="89091" creationId="{5DEEEA2F-2BC1-913B-B093-C3107BBEA13F}"/>
          </ac:spMkLst>
        </pc:spChg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3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4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5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6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7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8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399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0"/>
        </pc:sldMkLst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1"/>
        </pc:sldMkLst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2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2"/>
            <ac:spMk id="95235" creationId="{F71D14B9-F8FF-6C88-97A1-07A9587E4E63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2"/>
            <ac:spMk id="106498" creationId="{D4102462-6EC3-1618-BC29-D78BE314F11E}"/>
          </ac:spMkLst>
        </pc:spChg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3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3"/>
            <ac:spMk id="95235" creationId="{19AA0D62-376E-4306-2DA7-2AB48AE4D3A6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3"/>
            <ac:spMk id="108546" creationId="{A27EAEEB-A44B-6A97-93C0-CD74E0200EEF}"/>
          </ac:spMkLst>
        </pc:spChg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4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4"/>
            <ac:spMk id="95235" creationId="{C38437DD-FE09-8E4B-9CAA-854537B39BE0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4"/>
            <ac:spMk id="110594" creationId="{167406F6-4372-A4FD-D24F-8B6C4AABE488}"/>
          </ac:spMkLst>
        </pc:spChg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5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5"/>
            <ac:spMk id="80899" creationId="{F3754D20-27F8-AFC2-03C9-47AA7692836C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5"/>
            <ac:spMk id="112642" creationId="{1D6B250A-F624-3867-17CA-745F2C528D52}"/>
          </ac:spMkLst>
        </pc:spChg>
      </pc:sldChg>
      <pc:sldChg chg="modSp add modAnim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6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6"/>
            <ac:spMk id="80899" creationId="{542D9B2C-750F-4D33-5DC2-6F10703C670B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6"/>
            <ac:spMk id="114690" creationId="{FB46F3A7-B095-3FB5-905F-56382C433F67}"/>
          </ac:spMkLst>
        </pc:spChg>
      </pc:sldChg>
      <pc:sldChg chg="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7"/>
        </pc:sldMkLst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8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8"/>
            <ac:spMk id="118786" creationId="{1C8D9DB3-AFFA-5913-A387-96057334E637}"/>
          </ac:spMkLst>
        </pc:spChg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09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9"/>
            <ac:spMk id="120834" creationId="{E58FAF69-C27D-3A34-72AF-E63219BD8A42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09"/>
            <ac:spMk id="120835" creationId="{F07B45E3-A48E-4392-730B-115AAE90B0EA}"/>
          </ac:spMkLst>
        </pc:spChg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0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0"/>
            <ac:spMk id="122882" creationId="{8A28F27C-5BCB-103F-5448-193A8BA3103F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0"/>
            <ac:spMk id="122883" creationId="{84CED062-6D35-5996-3381-A6317DF9557D}"/>
          </ac:spMkLst>
        </pc:spChg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1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1"/>
            <ac:spMk id="123906" creationId="{35741841-0FF1-F239-88D8-5B363063192A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1"/>
            <ac:spMk id="123907" creationId="{8DCF536E-B3A8-D8EC-C29B-6C66330EF2D2}"/>
          </ac:spMkLst>
        </pc:spChg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2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2"/>
            <ac:spMk id="124930" creationId="{16F5EE05-9E73-28ED-6024-413A956B8685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2"/>
            <ac:spMk id="124931" creationId="{9F36873E-905D-CD18-C723-BD7C4F8F2FFA}"/>
          </ac:spMkLst>
        </pc:spChg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3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3"/>
            <ac:spMk id="125954" creationId="{FF48054B-6C91-9BA3-08C5-12F07FFB889A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3"/>
            <ac:spMk id="125955" creationId="{2153B59A-05CB-36E3-3848-CF2B7675F991}"/>
          </ac:spMkLst>
        </pc:spChg>
      </pc:sldChg>
      <pc:sldChg chg="modSp add">
        <pc:chgData name="Said Nabi Lecturer FCSE" userId="22162f9c-d122-430c-b6e9-ac8024b7b6c6" providerId="ADAL" clId="{3871FA8C-422F-AF43-A893-EB136D886A9C}" dt="2025-09-16T09:29:59.249" v="93"/>
        <pc:sldMkLst>
          <pc:docMk/>
          <pc:sldMk cId="0" sldId="414"/>
        </pc:sldMkLst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4"/>
            <ac:spMk id="126978" creationId="{AEF6DF6E-DF4F-2851-4BD5-A5950E8027AA}"/>
          </ac:spMkLst>
        </pc:spChg>
        <pc:spChg chg="mod">
          <ac:chgData name="Said Nabi Lecturer FCSE" userId="22162f9c-d122-430c-b6e9-ac8024b7b6c6" providerId="ADAL" clId="{3871FA8C-422F-AF43-A893-EB136D886A9C}" dt="2025-09-16T09:29:59.249" v="93"/>
          <ac:spMkLst>
            <pc:docMk/>
            <pc:sldMk cId="0" sldId="414"/>
            <ac:spMk id="126979" creationId="{CD8C76F1-7808-CC70-FB5F-DD5EF0E6D606}"/>
          </ac:spMkLst>
        </pc:spChg>
      </pc:sldChg>
      <pc:sldChg chg="addSp delSp modSp new del mod">
        <pc:chgData name="Said Nabi Lecturer FCSE" userId="22162f9c-d122-430c-b6e9-ac8024b7b6c6" providerId="ADAL" clId="{3871FA8C-422F-AF43-A893-EB136D886A9C}" dt="2025-09-16T09:48:08.373" v="178" actId="2696"/>
        <pc:sldMkLst>
          <pc:docMk/>
          <pc:sldMk cId="3938281716" sldId="415"/>
        </pc:sldMkLst>
      </pc:sldChg>
      <pc:sldChg chg="del">
        <pc:chgData name="Said Nabi Lecturer FCSE" userId="22162f9c-d122-430c-b6e9-ac8024b7b6c6" providerId="ADAL" clId="{3871FA8C-422F-AF43-A893-EB136D886A9C}" dt="2025-09-09T08:19:18.507" v="19" actId="2696"/>
        <pc:sldMkLst>
          <pc:docMk/>
          <pc:sldMk cId="3340668917" sldId="652"/>
        </pc:sldMkLst>
      </pc:sldChg>
      <pc:sldChg chg="del">
        <pc:chgData name="Said Nabi Lecturer FCSE" userId="22162f9c-d122-430c-b6e9-ac8024b7b6c6" providerId="ADAL" clId="{3871FA8C-422F-AF43-A893-EB136D886A9C}" dt="2025-09-09T08:19:18.475" v="15" actId="2696"/>
        <pc:sldMkLst>
          <pc:docMk/>
          <pc:sldMk cId="2648876072" sldId="800"/>
        </pc:sldMkLst>
      </pc:sldChg>
      <pc:sldChg chg="del">
        <pc:chgData name="Said Nabi Lecturer FCSE" userId="22162f9c-d122-430c-b6e9-ac8024b7b6c6" providerId="ADAL" clId="{3871FA8C-422F-AF43-A893-EB136D886A9C}" dt="2025-09-09T08:19:18.451" v="13" actId="2696"/>
        <pc:sldMkLst>
          <pc:docMk/>
          <pc:sldMk cId="1175206427" sldId="1085"/>
        </pc:sldMkLst>
      </pc:sldChg>
      <pc:sldChg chg="del">
        <pc:chgData name="Said Nabi Lecturer FCSE" userId="22162f9c-d122-430c-b6e9-ac8024b7b6c6" providerId="ADAL" clId="{3871FA8C-422F-AF43-A893-EB136D886A9C}" dt="2025-09-09T08:19:18.459" v="14" actId="2696"/>
        <pc:sldMkLst>
          <pc:docMk/>
          <pc:sldMk cId="4168114847" sldId="1086"/>
        </pc:sldMkLst>
      </pc:sldChg>
      <pc:sldChg chg="del">
        <pc:chgData name="Said Nabi Lecturer FCSE" userId="22162f9c-d122-430c-b6e9-ac8024b7b6c6" providerId="ADAL" clId="{3871FA8C-422F-AF43-A893-EB136D886A9C}" dt="2025-09-09T08:19:18.808" v="46" actId="2696"/>
        <pc:sldMkLst>
          <pc:docMk/>
          <pc:sldMk cId="0" sldId="1087"/>
        </pc:sldMkLst>
      </pc:sldChg>
      <pc:sldChg chg="del">
        <pc:chgData name="Said Nabi Lecturer FCSE" userId="22162f9c-d122-430c-b6e9-ac8024b7b6c6" providerId="ADAL" clId="{3871FA8C-422F-AF43-A893-EB136D886A9C}" dt="2025-09-09T08:19:18.822" v="47" actId="2696"/>
        <pc:sldMkLst>
          <pc:docMk/>
          <pc:sldMk cId="0" sldId="1088"/>
        </pc:sldMkLst>
      </pc:sldChg>
      <pc:sldChg chg="del">
        <pc:chgData name="Said Nabi Lecturer FCSE" userId="22162f9c-d122-430c-b6e9-ac8024b7b6c6" providerId="ADAL" clId="{3871FA8C-422F-AF43-A893-EB136D886A9C}" dt="2025-09-09T08:19:18.833" v="48" actId="2696"/>
        <pc:sldMkLst>
          <pc:docMk/>
          <pc:sldMk cId="0" sldId="1089"/>
        </pc:sldMkLst>
      </pc:sldChg>
      <pc:sldChg chg="del">
        <pc:chgData name="Said Nabi Lecturer FCSE" userId="22162f9c-d122-430c-b6e9-ac8024b7b6c6" providerId="ADAL" clId="{3871FA8C-422F-AF43-A893-EB136D886A9C}" dt="2025-09-09T08:19:18.863" v="52" actId="2696"/>
        <pc:sldMkLst>
          <pc:docMk/>
          <pc:sldMk cId="0" sldId="1090"/>
        </pc:sldMkLst>
      </pc:sldChg>
      <pc:sldChg chg="del">
        <pc:chgData name="Said Nabi Lecturer FCSE" userId="22162f9c-d122-430c-b6e9-ac8024b7b6c6" providerId="ADAL" clId="{3871FA8C-422F-AF43-A893-EB136D886A9C}" dt="2025-09-09T08:19:18.870" v="53" actId="2696"/>
        <pc:sldMkLst>
          <pc:docMk/>
          <pc:sldMk cId="0" sldId="1091"/>
        </pc:sldMkLst>
      </pc:sldChg>
      <pc:sldChg chg="del">
        <pc:chgData name="Said Nabi Lecturer FCSE" userId="22162f9c-d122-430c-b6e9-ac8024b7b6c6" providerId="ADAL" clId="{3871FA8C-422F-AF43-A893-EB136D886A9C}" dt="2025-09-09T08:19:18.889" v="55" actId="2696"/>
        <pc:sldMkLst>
          <pc:docMk/>
          <pc:sldMk cId="0" sldId="1092"/>
        </pc:sldMkLst>
      </pc:sldChg>
      <pc:sldChg chg="del">
        <pc:chgData name="Said Nabi Lecturer FCSE" userId="22162f9c-d122-430c-b6e9-ac8024b7b6c6" providerId="ADAL" clId="{3871FA8C-422F-AF43-A893-EB136D886A9C}" dt="2025-09-09T08:19:18.898" v="56" actId="2696"/>
        <pc:sldMkLst>
          <pc:docMk/>
          <pc:sldMk cId="0" sldId="1093"/>
        </pc:sldMkLst>
      </pc:sldChg>
      <pc:sldChg chg="del">
        <pc:chgData name="Said Nabi Lecturer FCSE" userId="22162f9c-d122-430c-b6e9-ac8024b7b6c6" providerId="ADAL" clId="{3871FA8C-422F-AF43-A893-EB136D886A9C}" dt="2025-09-09T08:19:18.906" v="57" actId="2696"/>
        <pc:sldMkLst>
          <pc:docMk/>
          <pc:sldMk cId="0" sldId="1094"/>
        </pc:sldMkLst>
      </pc:sldChg>
      <pc:sldChg chg="del">
        <pc:chgData name="Said Nabi Lecturer FCSE" userId="22162f9c-d122-430c-b6e9-ac8024b7b6c6" providerId="ADAL" clId="{3871FA8C-422F-AF43-A893-EB136D886A9C}" dt="2025-09-09T08:19:18.916" v="58" actId="2696"/>
        <pc:sldMkLst>
          <pc:docMk/>
          <pc:sldMk cId="0" sldId="1095"/>
        </pc:sldMkLst>
      </pc:sldChg>
      <pc:sldChg chg="del">
        <pc:chgData name="Said Nabi Lecturer FCSE" userId="22162f9c-d122-430c-b6e9-ac8024b7b6c6" providerId="ADAL" clId="{3871FA8C-422F-AF43-A893-EB136D886A9C}" dt="2025-09-09T08:19:18.972" v="64" actId="2696"/>
        <pc:sldMkLst>
          <pc:docMk/>
          <pc:sldMk cId="0" sldId="1096"/>
        </pc:sldMkLst>
      </pc:sldChg>
      <pc:sldChg chg="del">
        <pc:chgData name="Said Nabi Lecturer FCSE" userId="22162f9c-d122-430c-b6e9-ac8024b7b6c6" providerId="ADAL" clId="{3871FA8C-422F-AF43-A893-EB136D886A9C}" dt="2025-09-09T08:19:18.979" v="65" actId="2696"/>
        <pc:sldMkLst>
          <pc:docMk/>
          <pc:sldMk cId="0" sldId="1097"/>
        </pc:sldMkLst>
      </pc:sldChg>
    </pc:docChg>
  </pc:docChgLst>
  <pc:docChgLst>
    <pc:chgData name="Said Nabi Lecturer FCSE" userId="22162f9c-d122-430c-b6e9-ac8024b7b6c6" providerId="ADAL" clId="{6602D5A4-1B64-1342-B9C8-D9036FF00363}"/>
    <pc:docChg chg="undo custSel addSld delSld modSld sldOrd modMainMaster">
      <pc:chgData name="Said Nabi Lecturer FCSE" userId="22162f9c-d122-430c-b6e9-ac8024b7b6c6" providerId="ADAL" clId="{6602D5A4-1B64-1342-B9C8-D9036FF00363}" dt="2025-09-05T07:15:01.874" v="2620" actId="14100"/>
      <pc:docMkLst>
        <pc:docMk/>
      </pc:docMkLst>
      <pc:sldChg chg="addSp delSp modSp add mod">
        <pc:chgData name="Said Nabi Lecturer FCSE" userId="22162f9c-d122-430c-b6e9-ac8024b7b6c6" providerId="ADAL" clId="{6602D5A4-1B64-1342-B9C8-D9036FF00363}" dt="2025-09-04T09:24:39.740" v="2254" actId="478"/>
        <pc:sldMkLst>
          <pc:docMk/>
          <pc:sldMk cId="0" sldId="256"/>
        </pc:sldMkLst>
      </pc:sldChg>
      <pc:sldChg chg="del">
        <pc:chgData name="Said Nabi Lecturer FCSE" userId="22162f9c-d122-430c-b6e9-ac8024b7b6c6" providerId="ADAL" clId="{6602D5A4-1B64-1342-B9C8-D9036FF00363}" dt="2025-08-21T08:37:40.823" v="3" actId="2696"/>
        <pc:sldMkLst>
          <pc:docMk/>
          <pc:sldMk cId="2188586706" sldId="256"/>
        </pc:sldMkLst>
      </pc:sldChg>
      <pc:sldChg chg="addSp delSp modSp mod">
        <pc:chgData name="Said Nabi Lecturer FCSE" userId="22162f9c-d122-430c-b6e9-ac8024b7b6c6" providerId="ADAL" clId="{6602D5A4-1B64-1342-B9C8-D9036FF00363}" dt="2025-09-05T07:15:01.874" v="2620" actId="14100"/>
        <pc:sldMkLst>
          <pc:docMk/>
          <pc:sldMk cId="3355052181" sldId="257"/>
        </pc:sldMkLst>
      </pc:sldChg>
      <pc:sldChg chg="delSp modSp add mod modNotesTx">
        <pc:chgData name="Said Nabi Lecturer FCSE" userId="22162f9c-d122-430c-b6e9-ac8024b7b6c6" providerId="ADAL" clId="{6602D5A4-1B64-1342-B9C8-D9036FF00363}" dt="2025-09-02T09:30:20.965" v="1891" actId="113"/>
        <pc:sldMkLst>
          <pc:docMk/>
          <pc:sldMk cId="0" sldId="258"/>
        </pc:sldMkLst>
      </pc:sldChg>
      <pc:sldChg chg="del">
        <pc:chgData name="Said Nabi Lecturer FCSE" userId="22162f9c-d122-430c-b6e9-ac8024b7b6c6" providerId="ADAL" clId="{6602D5A4-1B64-1342-B9C8-D9036FF00363}" dt="2025-08-30T01:17:16.404" v="178" actId="2696"/>
        <pc:sldMkLst>
          <pc:docMk/>
          <pc:sldMk cId="1434550020" sldId="258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259"/>
        </pc:sldMkLst>
      </pc:sldChg>
      <pc:sldChg chg="addSp delSp modSp add del mod">
        <pc:chgData name="Said Nabi Lecturer FCSE" userId="22162f9c-d122-430c-b6e9-ac8024b7b6c6" providerId="ADAL" clId="{6602D5A4-1B64-1342-B9C8-D9036FF00363}" dt="2025-09-03T08:32:11.605" v="1949" actId="2696"/>
        <pc:sldMkLst>
          <pc:docMk/>
          <pc:sldMk cId="0" sldId="260"/>
        </pc:sldMkLst>
      </pc:sldChg>
      <pc:sldChg chg="delSp modSp add mod">
        <pc:chgData name="Said Nabi Lecturer FCSE" userId="22162f9c-d122-430c-b6e9-ac8024b7b6c6" providerId="ADAL" clId="{6602D5A4-1B64-1342-B9C8-D9036FF00363}" dt="2025-08-21T08:38:43.560" v="11" actId="732"/>
        <pc:sldMkLst>
          <pc:docMk/>
          <pc:sldMk cId="0" sldId="261"/>
        </pc:sldMkLst>
      </pc:sldChg>
      <pc:sldChg chg="addSp delSp modSp add mod">
        <pc:chgData name="Said Nabi Lecturer FCSE" userId="22162f9c-d122-430c-b6e9-ac8024b7b6c6" providerId="ADAL" clId="{6602D5A4-1B64-1342-B9C8-D9036FF00363}" dt="2025-08-21T08:39:19.060" v="19" actId="1076"/>
        <pc:sldMkLst>
          <pc:docMk/>
          <pc:sldMk cId="0" sldId="262"/>
        </pc:sldMkLst>
      </pc:sldChg>
      <pc:sldChg chg="add modAnim modNotesTx">
        <pc:chgData name="Said Nabi Lecturer FCSE" userId="22162f9c-d122-430c-b6e9-ac8024b7b6c6" providerId="ADAL" clId="{6602D5A4-1B64-1342-B9C8-D9036FF00363}" dt="2025-09-04T09:57:52.960" v="2261" actId="113"/>
        <pc:sldMkLst>
          <pc:docMk/>
          <pc:sldMk cId="0" sldId="263"/>
        </pc:sldMkLst>
      </pc:sldChg>
      <pc:sldChg chg="addSp modSp add mod modAnim">
        <pc:chgData name="Said Nabi Lecturer FCSE" userId="22162f9c-d122-430c-b6e9-ac8024b7b6c6" providerId="ADAL" clId="{6602D5A4-1B64-1342-B9C8-D9036FF00363}" dt="2025-09-01T05:35:36.998" v="1532" actId="20577"/>
        <pc:sldMkLst>
          <pc:docMk/>
          <pc:sldMk cId="0" sldId="264"/>
        </pc:sldMkLst>
      </pc:sldChg>
      <pc:sldChg chg="add modNotesTx">
        <pc:chgData name="Said Nabi Lecturer FCSE" userId="22162f9c-d122-430c-b6e9-ac8024b7b6c6" providerId="ADAL" clId="{6602D5A4-1B64-1342-B9C8-D9036FF00363}" dt="2025-09-03T11:29:13.980" v="2251" actId="20577"/>
        <pc:sldMkLst>
          <pc:docMk/>
          <pc:sldMk cId="0" sldId="265"/>
        </pc:sldMkLst>
      </pc:sldChg>
      <pc:sldChg chg="delSp modSp add mod">
        <pc:chgData name="Said Nabi Lecturer FCSE" userId="22162f9c-d122-430c-b6e9-ac8024b7b6c6" providerId="ADAL" clId="{6602D5A4-1B64-1342-B9C8-D9036FF00363}" dt="2025-09-04T09:29:38.910" v="2255" actId="20577"/>
        <pc:sldMkLst>
          <pc:docMk/>
          <pc:sldMk cId="0" sldId="266"/>
        </pc:sldMkLst>
      </pc:sldChg>
      <pc:sldChg chg="addSp modSp add mod modNotesTx">
        <pc:chgData name="Said Nabi Lecturer FCSE" userId="22162f9c-d122-430c-b6e9-ac8024b7b6c6" providerId="ADAL" clId="{6602D5A4-1B64-1342-B9C8-D9036FF00363}" dt="2025-09-01T05:41:50.076" v="1552" actId="14100"/>
        <pc:sldMkLst>
          <pc:docMk/>
          <pc:sldMk cId="0" sldId="267"/>
        </pc:sldMkLst>
      </pc:sldChg>
      <pc:sldChg chg="modSp add mod modAnim">
        <pc:chgData name="Said Nabi Lecturer FCSE" userId="22162f9c-d122-430c-b6e9-ac8024b7b6c6" providerId="ADAL" clId="{6602D5A4-1B64-1342-B9C8-D9036FF00363}" dt="2025-09-03T09:19:54.784" v="1974"/>
        <pc:sldMkLst>
          <pc:docMk/>
          <pc:sldMk cId="0" sldId="268"/>
        </pc:sldMkLst>
      </pc:sldChg>
      <pc:sldChg chg="modSp add modAnim">
        <pc:chgData name="Said Nabi Lecturer FCSE" userId="22162f9c-d122-430c-b6e9-ac8024b7b6c6" providerId="ADAL" clId="{6602D5A4-1B64-1342-B9C8-D9036FF00363}" dt="2025-09-03T09:28:18.302" v="2007"/>
        <pc:sldMkLst>
          <pc:docMk/>
          <pc:sldMk cId="0" sldId="269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0"/>
        </pc:sldMkLst>
      </pc:sldChg>
      <pc:sldChg chg="add modNotesTx">
        <pc:chgData name="Said Nabi Lecturer FCSE" userId="22162f9c-d122-430c-b6e9-ac8024b7b6c6" providerId="ADAL" clId="{6602D5A4-1B64-1342-B9C8-D9036FF00363}" dt="2025-09-04T10:07:29.134" v="2264" actId="20577"/>
        <pc:sldMkLst>
          <pc:docMk/>
          <pc:sldMk cId="0" sldId="272"/>
        </pc:sldMkLst>
      </pc:sldChg>
      <pc:sldChg chg="modSp add mod modNotesTx">
        <pc:chgData name="Said Nabi Lecturer FCSE" userId="22162f9c-d122-430c-b6e9-ac8024b7b6c6" providerId="ADAL" clId="{6602D5A4-1B64-1342-B9C8-D9036FF00363}" dt="2025-08-30T01:29:40.537" v="310" actId="20577"/>
        <pc:sldMkLst>
          <pc:docMk/>
          <pc:sldMk cId="0" sldId="273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27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7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8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9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0"/>
        </pc:sldMkLst>
      </pc:sldChg>
      <pc:sldChg chg="add modAnim">
        <pc:chgData name="Said Nabi Lecturer FCSE" userId="22162f9c-d122-430c-b6e9-ac8024b7b6c6" providerId="ADAL" clId="{6602D5A4-1B64-1342-B9C8-D9036FF00363}" dt="2025-09-04T10:25:02.764" v="2273"/>
        <pc:sldMkLst>
          <pc:docMk/>
          <pc:sldMk cId="0" sldId="28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2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3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5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7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8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9"/>
        </pc:sldMkLst>
      </pc:sldChg>
      <pc:sldChg chg="add modAnim">
        <pc:chgData name="Said Nabi Lecturer FCSE" userId="22162f9c-d122-430c-b6e9-ac8024b7b6c6" providerId="ADAL" clId="{6602D5A4-1B64-1342-B9C8-D9036FF00363}" dt="2025-09-03T09:31:44.135" v="2009"/>
        <pc:sldMkLst>
          <pc:docMk/>
          <pc:sldMk cId="0" sldId="29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92"/>
        </pc:sldMkLst>
      </pc:sldChg>
      <pc:sldChg chg="modSp add mod modAnim">
        <pc:chgData name="Said Nabi Lecturer FCSE" userId="22162f9c-d122-430c-b6e9-ac8024b7b6c6" providerId="ADAL" clId="{6602D5A4-1B64-1342-B9C8-D9036FF00363}" dt="2025-09-01T05:42:44.510" v="1558"/>
        <pc:sldMkLst>
          <pc:docMk/>
          <pc:sldMk cId="0" sldId="315"/>
        </pc:sldMkLst>
      </pc:sldChg>
      <pc:sldChg chg="modSp add mod">
        <pc:chgData name="Said Nabi Lecturer FCSE" userId="22162f9c-d122-430c-b6e9-ac8024b7b6c6" providerId="ADAL" clId="{6602D5A4-1B64-1342-B9C8-D9036FF00363}" dt="2025-08-29T15:20:36.261" v="88" actId="1076"/>
        <pc:sldMkLst>
          <pc:docMk/>
          <pc:sldMk cId="0" sldId="316"/>
        </pc:sldMkLst>
      </pc:sldChg>
      <pc:sldChg chg="modSp add mod modAnim">
        <pc:chgData name="Said Nabi Lecturer FCSE" userId="22162f9c-d122-430c-b6e9-ac8024b7b6c6" providerId="ADAL" clId="{6602D5A4-1B64-1342-B9C8-D9036FF00363}" dt="2025-09-01T05:47:23.146" v="1585"/>
        <pc:sldMkLst>
          <pc:docMk/>
          <pc:sldMk cId="0" sldId="317"/>
        </pc:sldMkLst>
      </pc:sldChg>
      <pc:sldChg chg="add modNotesTx">
        <pc:chgData name="Said Nabi Lecturer FCSE" userId="22162f9c-d122-430c-b6e9-ac8024b7b6c6" providerId="ADAL" clId="{6602D5A4-1B64-1342-B9C8-D9036FF00363}" dt="2025-09-02T08:17:16.933" v="1822" actId="20577"/>
        <pc:sldMkLst>
          <pc:docMk/>
          <pc:sldMk cId="0" sldId="318"/>
        </pc:sldMkLst>
      </pc:sldChg>
      <pc:sldChg chg="add del modNotesTx">
        <pc:chgData name="Said Nabi Lecturer FCSE" userId="22162f9c-d122-430c-b6e9-ac8024b7b6c6" providerId="ADAL" clId="{6602D5A4-1B64-1342-B9C8-D9036FF00363}" dt="2025-09-02T08:21:28.821" v="1823" actId="2696"/>
        <pc:sldMkLst>
          <pc:docMk/>
          <pc:sldMk cId="0" sldId="319"/>
        </pc:sldMkLst>
      </pc:sldChg>
      <pc:sldChg chg="modSp add mod modNotesTx">
        <pc:chgData name="Said Nabi Lecturer FCSE" userId="22162f9c-d122-430c-b6e9-ac8024b7b6c6" providerId="ADAL" clId="{6602D5A4-1B64-1342-B9C8-D9036FF00363}" dt="2025-08-30T15:39:00.550" v="1447" actId="20577"/>
        <pc:sldMkLst>
          <pc:docMk/>
          <pc:sldMk cId="0" sldId="320"/>
        </pc:sldMkLst>
      </pc:sldChg>
      <pc:sldChg chg="modSp add mod modNotesTx">
        <pc:chgData name="Said Nabi Lecturer FCSE" userId="22162f9c-d122-430c-b6e9-ac8024b7b6c6" providerId="ADAL" clId="{6602D5A4-1B64-1342-B9C8-D9036FF00363}" dt="2025-08-30T15:41:10.134" v="1448" actId="20577"/>
        <pc:sldMkLst>
          <pc:docMk/>
          <pc:sldMk cId="0" sldId="321"/>
        </pc:sldMkLst>
      </pc:sldChg>
      <pc:sldChg chg="modSp add del mod">
        <pc:chgData name="Said Nabi Lecturer FCSE" userId="22162f9c-d122-430c-b6e9-ac8024b7b6c6" providerId="ADAL" clId="{6602D5A4-1B64-1342-B9C8-D9036FF00363}" dt="2025-09-02T08:22:13.978" v="1824" actId="2696"/>
        <pc:sldMkLst>
          <pc:docMk/>
          <pc:sldMk cId="0" sldId="322"/>
        </pc:sldMkLst>
      </pc:sldChg>
      <pc:sldChg chg="add del">
        <pc:chgData name="Said Nabi Lecturer FCSE" userId="22162f9c-d122-430c-b6e9-ac8024b7b6c6" providerId="ADAL" clId="{6602D5A4-1B64-1342-B9C8-D9036FF00363}" dt="2025-08-30T16:35:44.740" v="1450" actId="2696"/>
        <pc:sldMkLst>
          <pc:docMk/>
          <pc:sldMk cId="0" sldId="323"/>
        </pc:sldMkLst>
      </pc:sldChg>
      <pc:sldChg chg="add del">
        <pc:chgData name="Said Nabi Lecturer FCSE" userId="22162f9c-d122-430c-b6e9-ac8024b7b6c6" providerId="ADAL" clId="{6602D5A4-1B64-1342-B9C8-D9036FF00363}" dt="2025-08-30T16:35:48.414" v="1451" actId="2696"/>
        <pc:sldMkLst>
          <pc:docMk/>
          <pc:sldMk cId="0" sldId="324"/>
        </pc:sldMkLst>
      </pc:sldChg>
      <pc:sldChg chg="modSp add mod">
        <pc:chgData name="Said Nabi Lecturer FCSE" userId="22162f9c-d122-430c-b6e9-ac8024b7b6c6" providerId="ADAL" clId="{6602D5A4-1B64-1342-B9C8-D9036FF00363}" dt="2025-09-03T04:37:35.546" v="1919" actId="20577"/>
        <pc:sldMkLst>
          <pc:docMk/>
          <pc:sldMk cId="0" sldId="326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7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8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9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0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1"/>
        </pc:sldMkLst>
      </pc:sldChg>
      <pc:sldChg chg="delSp modSp add mod">
        <pc:chgData name="Said Nabi Lecturer FCSE" userId="22162f9c-d122-430c-b6e9-ac8024b7b6c6" providerId="ADAL" clId="{6602D5A4-1B64-1342-B9C8-D9036FF00363}" dt="2025-09-02T08:37:47.086" v="1827" actId="20577"/>
        <pc:sldMkLst>
          <pc:docMk/>
          <pc:sldMk cId="0" sldId="332"/>
        </pc:sldMkLst>
      </pc:sldChg>
      <pc:sldChg chg="addSp modSp add mod">
        <pc:chgData name="Said Nabi Lecturer FCSE" userId="22162f9c-d122-430c-b6e9-ac8024b7b6c6" providerId="ADAL" clId="{6602D5A4-1B64-1342-B9C8-D9036FF00363}" dt="2025-08-30T16:38:15.767" v="1462" actId="1076"/>
        <pc:sldMkLst>
          <pc:docMk/>
          <pc:sldMk cId="0" sldId="333"/>
        </pc:sldMkLst>
      </pc:sldChg>
      <pc:sldChg chg="modSp add mod">
        <pc:chgData name="Said Nabi Lecturer FCSE" userId="22162f9c-d122-430c-b6e9-ac8024b7b6c6" providerId="ADAL" clId="{6602D5A4-1B64-1342-B9C8-D9036FF00363}" dt="2025-08-30T01:07:44.820" v="141" actId="1076"/>
        <pc:sldMkLst>
          <pc:docMk/>
          <pc:sldMk cId="0" sldId="334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5"/>
        </pc:sldMkLst>
      </pc:sldChg>
      <pc:sldChg chg="addSp delSp modSp add mod modAnim modNotesTx">
        <pc:chgData name="Said Nabi Lecturer FCSE" userId="22162f9c-d122-430c-b6e9-ac8024b7b6c6" providerId="ADAL" clId="{6602D5A4-1B64-1342-B9C8-D9036FF00363}" dt="2025-09-01T05:42:32.911" v="1556"/>
        <pc:sldMkLst>
          <pc:docMk/>
          <pc:sldMk cId="0" sldId="336"/>
        </pc:sldMkLst>
      </pc:sldChg>
      <pc:sldChg chg="modSp add mod">
        <pc:chgData name="Said Nabi Lecturer FCSE" userId="22162f9c-d122-430c-b6e9-ac8024b7b6c6" providerId="ADAL" clId="{6602D5A4-1B64-1342-B9C8-D9036FF00363}" dt="2025-08-31T02:16:32.847" v="1508" actId="20577"/>
        <pc:sldMkLst>
          <pc:docMk/>
          <pc:sldMk cId="0" sldId="338"/>
        </pc:sldMkLst>
      </pc:sldChg>
      <pc:sldChg chg="modSp add mod">
        <pc:chgData name="Said Nabi Lecturer FCSE" userId="22162f9c-d122-430c-b6e9-ac8024b7b6c6" providerId="ADAL" clId="{6602D5A4-1B64-1342-B9C8-D9036FF00363}" dt="2025-08-21T08:38:01.346" v="5" actId="20577"/>
        <pc:sldMkLst>
          <pc:docMk/>
          <pc:sldMk cId="0" sldId="339"/>
        </pc:sldMkLst>
      </pc:sldChg>
      <pc:sldChg chg="modSp add mod">
        <pc:chgData name="Said Nabi Lecturer FCSE" userId="22162f9c-d122-430c-b6e9-ac8024b7b6c6" providerId="ADAL" clId="{6602D5A4-1B64-1342-B9C8-D9036FF00363}" dt="2025-08-31T02:16:49.877" v="1509" actId="1076"/>
        <pc:sldMkLst>
          <pc:docMk/>
          <pc:sldMk cId="0" sldId="340"/>
        </pc:sldMkLst>
      </pc:sldChg>
      <pc:sldChg chg="delSp modSp add mod">
        <pc:chgData name="Said Nabi Lecturer FCSE" userId="22162f9c-d122-430c-b6e9-ac8024b7b6c6" providerId="ADAL" clId="{6602D5A4-1B64-1342-B9C8-D9036FF00363}" dt="2025-08-21T08:38:27.077" v="8" actId="1076"/>
        <pc:sldMkLst>
          <pc:docMk/>
          <pc:sldMk cId="0" sldId="341"/>
        </pc:sldMkLst>
      </pc:sldChg>
      <pc:sldChg chg="addSp modSp add mod modAnim">
        <pc:chgData name="Said Nabi Lecturer FCSE" userId="22162f9c-d122-430c-b6e9-ac8024b7b6c6" providerId="ADAL" clId="{6602D5A4-1B64-1342-B9C8-D9036FF00363}" dt="2025-09-01T05:45:03.626" v="1572"/>
        <pc:sldMkLst>
          <pc:docMk/>
          <pc:sldMk cId="0" sldId="342"/>
        </pc:sldMkLst>
      </pc:sldChg>
      <pc:sldChg chg="modSp add mod modAnim modNotesTx">
        <pc:chgData name="Said Nabi Lecturer FCSE" userId="22162f9c-d122-430c-b6e9-ac8024b7b6c6" providerId="ADAL" clId="{6602D5A4-1B64-1342-B9C8-D9036FF00363}" dt="2025-09-01T05:46:34.686" v="1579"/>
        <pc:sldMkLst>
          <pc:docMk/>
          <pc:sldMk cId="0" sldId="343"/>
        </pc:sldMkLst>
      </pc:sldChg>
      <pc:sldChg chg="add del">
        <pc:chgData name="Said Nabi Lecturer FCSE" userId="22162f9c-d122-430c-b6e9-ac8024b7b6c6" providerId="ADAL" clId="{6602D5A4-1B64-1342-B9C8-D9036FF00363}" dt="2025-08-29T15:21:05.919" v="89" actId="2696"/>
        <pc:sldMkLst>
          <pc:docMk/>
          <pc:sldMk cId="0" sldId="344"/>
        </pc:sldMkLst>
      </pc:sldChg>
      <pc:sldChg chg="delSp add ord modAnim">
        <pc:chgData name="Said Nabi Lecturer FCSE" userId="22162f9c-d122-430c-b6e9-ac8024b7b6c6" providerId="ADAL" clId="{6602D5A4-1B64-1342-B9C8-D9036FF00363}" dt="2025-09-01T05:45:57.501" v="1576"/>
        <pc:sldMkLst>
          <pc:docMk/>
          <pc:sldMk cId="3179926194" sldId="344"/>
        </pc:sldMkLst>
      </pc:sldChg>
      <pc:sldChg chg="add del">
        <pc:chgData name="Said Nabi Lecturer FCSE" userId="22162f9c-d122-430c-b6e9-ac8024b7b6c6" providerId="ADAL" clId="{6602D5A4-1B64-1342-B9C8-D9036FF00363}" dt="2025-08-29T15:22:27.049" v="92" actId="2696"/>
        <pc:sldMkLst>
          <pc:docMk/>
          <pc:sldMk cId="0" sldId="345"/>
        </pc:sldMkLst>
      </pc:sldChg>
      <pc:sldChg chg="add modAnim">
        <pc:chgData name="Said Nabi Lecturer FCSE" userId="22162f9c-d122-430c-b6e9-ac8024b7b6c6" providerId="ADAL" clId="{6602D5A4-1B64-1342-B9C8-D9036FF00363}" dt="2025-09-01T05:47:02.303" v="1581"/>
        <pc:sldMkLst>
          <pc:docMk/>
          <pc:sldMk cId="412069503" sldId="345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6"/>
        </pc:sldMkLst>
      </pc:sldChg>
      <pc:sldChg chg="add modAnim modNotesTx">
        <pc:chgData name="Said Nabi Lecturer FCSE" userId="22162f9c-d122-430c-b6e9-ac8024b7b6c6" providerId="ADAL" clId="{6602D5A4-1B64-1342-B9C8-D9036FF00363}" dt="2025-09-01T05:47:57.906" v="1588"/>
        <pc:sldMkLst>
          <pc:docMk/>
          <pc:sldMk cId="1987596976" sldId="346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7"/>
        </pc:sldMkLst>
      </pc:sldChg>
      <pc:sldChg chg="add modAnim modNotesTx">
        <pc:chgData name="Said Nabi Lecturer FCSE" userId="22162f9c-d122-430c-b6e9-ac8024b7b6c6" providerId="ADAL" clId="{6602D5A4-1B64-1342-B9C8-D9036FF00363}" dt="2025-09-01T05:48:32.825" v="1592"/>
        <pc:sldMkLst>
          <pc:docMk/>
          <pc:sldMk cId="873043309" sldId="347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8"/>
        </pc:sldMkLst>
      </pc:sldChg>
      <pc:sldChg chg="add modAnim modNotesTx">
        <pc:chgData name="Said Nabi Lecturer FCSE" userId="22162f9c-d122-430c-b6e9-ac8024b7b6c6" providerId="ADAL" clId="{6602D5A4-1B64-1342-B9C8-D9036FF00363}" dt="2025-09-02T05:35:28.957" v="1740" actId="20577"/>
        <pc:sldMkLst>
          <pc:docMk/>
          <pc:sldMk cId="2205800513" sldId="348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9"/>
        </pc:sldMkLst>
      </pc:sldChg>
      <pc:sldChg chg="add modAnim modNotesTx">
        <pc:chgData name="Said Nabi Lecturer FCSE" userId="22162f9c-d122-430c-b6e9-ac8024b7b6c6" providerId="ADAL" clId="{6602D5A4-1B64-1342-B9C8-D9036FF00363}" dt="2025-09-02T05:36:35.235" v="1768" actId="20577"/>
        <pc:sldMkLst>
          <pc:docMk/>
          <pc:sldMk cId="3381617875" sldId="349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0"/>
        </pc:sldMkLst>
      </pc:sldChg>
      <pc:sldChg chg="add modAnim">
        <pc:chgData name="Said Nabi Lecturer FCSE" userId="22162f9c-d122-430c-b6e9-ac8024b7b6c6" providerId="ADAL" clId="{6602D5A4-1B64-1342-B9C8-D9036FF00363}" dt="2025-09-01T05:51:24.405" v="1613"/>
        <pc:sldMkLst>
          <pc:docMk/>
          <pc:sldMk cId="3206818770" sldId="350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1"/>
        </pc:sldMkLst>
      </pc:sldChg>
      <pc:sldChg chg="add modAnim modNotesTx">
        <pc:chgData name="Said Nabi Lecturer FCSE" userId="22162f9c-d122-430c-b6e9-ac8024b7b6c6" providerId="ADAL" clId="{6602D5A4-1B64-1342-B9C8-D9036FF00363}" dt="2025-09-02T06:01:55.057" v="1801" actId="20577"/>
        <pc:sldMkLst>
          <pc:docMk/>
          <pc:sldMk cId="2133942593" sldId="351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2"/>
        </pc:sldMkLst>
      </pc:sldChg>
      <pc:sldChg chg="add modAnim modNotesTx">
        <pc:chgData name="Said Nabi Lecturer FCSE" userId="22162f9c-d122-430c-b6e9-ac8024b7b6c6" providerId="ADAL" clId="{6602D5A4-1B64-1342-B9C8-D9036FF00363}" dt="2025-09-02T06:01:05.305" v="1770" actId="20577"/>
        <pc:sldMkLst>
          <pc:docMk/>
          <pc:sldMk cId="3102922342" sldId="352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3"/>
        </pc:sldMkLst>
      </pc:sldChg>
      <pc:sldChg chg="add">
        <pc:chgData name="Said Nabi Lecturer FCSE" userId="22162f9c-d122-430c-b6e9-ac8024b7b6c6" providerId="ADAL" clId="{6602D5A4-1B64-1342-B9C8-D9036FF00363}" dt="2025-08-29T15:23:22.295" v="95"/>
        <pc:sldMkLst>
          <pc:docMk/>
          <pc:sldMk cId="131852204" sldId="353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4"/>
        </pc:sldMkLst>
      </pc:sldChg>
      <pc:sldChg chg="add modNotesTx">
        <pc:chgData name="Said Nabi Lecturer FCSE" userId="22162f9c-d122-430c-b6e9-ac8024b7b6c6" providerId="ADAL" clId="{6602D5A4-1B64-1342-B9C8-D9036FF00363}" dt="2025-09-02T06:04:33.911" v="1802" actId="20577"/>
        <pc:sldMkLst>
          <pc:docMk/>
          <pc:sldMk cId="4149964870" sldId="354"/>
        </pc:sldMkLst>
      </pc:sldChg>
      <pc:sldChg chg="modSp add mod ord">
        <pc:chgData name="Said Nabi Lecturer FCSE" userId="22162f9c-d122-430c-b6e9-ac8024b7b6c6" providerId="ADAL" clId="{6602D5A4-1B64-1342-B9C8-D9036FF00363}" dt="2025-08-31T02:15:54.339" v="1504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6602D5A4-1B64-1342-B9C8-D9036FF00363}" dt="2025-08-31T02:15:54.339" v="1504" actId="20577"/>
          <ac:spMkLst>
            <pc:docMk/>
            <pc:sldMk cId="1696953445" sldId="384"/>
            <ac:spMk id="2" creationId="{00000000-0000-0000-0000-000000000000}"/>
          </ac:spMkLst>
        </pc:spChg>
      </pc:sldChg>
      <pc:sldChg chg="addSp delSp modSp add del mod">
        <pc:chgData name="Said Nabi Lecturer FCSE" userId="22162f9c-d122-430c-b6e9-ac8024b7b6c6" providerId="ADAL" clId="{6602D5A4-1B64-1342-B9C8-D9036FF00363}" dt="2025-08-30T02:08:08.755" v="1040" actId="2696"/>
        <pc:sldMkLst>
          <pc:docMk/>
          <pc:sldMk cId="943829825" sldId="531"/>
        </pc:sldMkLst>
      </pc:sldChg>
      <pc:sldChg chg="delSp modSp add mod modAnim modNotesTx">
        <pc:chgData name="Said Nabi Lecturer FCSE" userId="22162f9c-d122-430c-b6e9-ac8024b7b6c6" providerId="ADAL" clId="{6602D5A4-1B64-1342-B9C8-D9036FF00363}" dt="2025-09-01T05:43:32.647" v="1561"/>
        <pc:sldMkLst>
          <pc:docMk/>
          <pc:sldMk cId="3340668917" sldId="652"/>
        </pc:sldMkLst>
      </pc:sldChg>
      <pc:sldChg chg="modSp add mod modAnim">
        <pc:chgData name="Said Nabi Lecturer FCSE" userId="22162f9c-d122-430c-b6e9-ac8024b7b6c6" providerId="ADAL" clId="{6602D5A4-1B64-1342-B9C8-D9036FF00363}" dt="2025-09-01T05:41:22.907" v="1551"/>
        <pc:sldMkLst>
          <pc:docMk/>
          <pc:sldMk cId="2648876072" sldId="800"/>
        </pc:sldMkLst>
      </pc:sldChg>
      <pc:sldChg chg="add modNotesTx">
        <pc:chgData name="Said Nabi Lecturer FCSE" userId="22162f9c-d122-430c-b6e9-ac8024b7b6c6" providerId="ADAL" clId="{6602D5A4-1B64-1342-B9C8-D9036FF00363}" dt="2025-08-30T15:15:34.005" v="1329" actId="20577"/>
        <pc:sldMkLst>
          <pc:docMk/>
          <pc:sldMk cId="1175206427" sldId="1085"/>
        </pc:sldMkLst>
      </pc:sldChg>
      <pc:sldChg chg="add">
        <pc:chgData name="Said Nabi Lecturer FCSE" userId="22162f9c-d122-430c-b6e9-ac8024b7b6c6" providerId="ADAL" clId="{6602D5A4-1B64-1342-B9C8-D9036FF00363}" dt="2025-08-31T02:29:31.593" v="1510"/>
        <pc:sldMkLst>
          <pc:docMk/>
          <pc:sldMk cId="4168114847" sldId="1086"/>
        </pc:sldMkLst>
      </pc:sldChg>
      <pc:sldChg chg="delSp modSp add mod modNotesTx">
        <pc:chgData name="Said Nabi Lecturer FCSE" userId="22162f9c-d122-430c-b6e9-ac8024b7b6c6" providerId="ADAL" clId="{6602D5A4-1B64-1342-B9C8-D9036FF00363}" dt="2025-09-02T09:35:09.737" v="1901" actId="20577"/>
        <pc:sldMkLst>
          <pc:docMk/>
          <pc:sldMk cId="0" sldId="1087"/>
        </pc:sldMkLst>
      </pc:sldChg>
      <pc:sldChg chg="addSp delSp modSp add mod">
        <pc:chgData name="Said Nabi Lecturer FCSE" userId="22162f9c-d122-430c-b6e9-ac8024b7b6c6" providerId="ADAL" clId="{6602D5A4-1B64-1342-B9C8-D9036FF00363}" dt="2025-09-03T04:43:54.804" v="1925"/>
        <pc:sldMkLst>
          <pc:docMk/>
          <pc:sldMk cId="0" sldId="1088"/>
        </pc:sldMkLst>
      </pc:sldChg>
      <pc:sldChg chg="addSp delSp modSp add del mod modAnim modNotesTx">
        <pc:chgData name="Said Nabi Lecturer FCSE" userId="22162f9c-d122-430c-b6e9-ac8024b7b6c6" providerId="ADAL" clId="{6602D5A4-1B64-1342-B9C8-D9036FF00363}" dt="2025-09-04T09:14:26.137" v="2252"/>
        <pc:sldMkLst>
          <pc:docMk/>
          <pc:sldMk cId="0" sldId="1089"/>
        </pc:sldMkLst>
      </pc:sldChg>
      <pc:sldChg chg="addSp delSp modSp add mod modAnim modNotesTx">
        <pc:chgData name="Said Nabi Lecturer FCSE" userId="22162f9c-d122-430c-b6e9-ac8024b7b6c6" providerId="ADAL" clId="{6602D5A4-1B64-1342-B9C8-D9036FF00363}" dt="2025-09-04T09:51:00.729" v="2260" actId="20577"/>
        <pc:sldMkLst>
          <pc:docMk/>
          <pc:sldMk cId="0" sldId="1090"/>
        </pc:sldMkLst>
      </pc:sldChg>
      <pc:sldChg chg="add modAnim">
        <pc:chgData name="Said Nabi Lecturer FCSE" userId="22162f9c-d122-430c-b6e9-ac8024b7b6c6" providerId="ADAL" clId="{6602D5A4-1B64-1342-B9C8-D9036FF00363}" dt="2025-09-03T08:33:54.587" v="1960"/>
        <pc:sldMkLst>
          <pc:docMk/>
          <pc:sldMk cId="0" sldId="109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2"/>
        </pc:sldMkLst>
      </pc:sldChg>
      <pc:sldChg chg="modSp add modAnim">
        <pc:chgData name="Said Nabi Lecturer FCSE" userId="22162f9c-d122-430c-b6e9-ac8024b7b6c6" providerId="ADAL" clId="{6602D5A4-1B64-1342-B9C8-D9036FF00363}" dt="2025-09-03T09:13:26.346" v="1970" actId="20577"/>
        <pc:sldMkLst>
          <pc:docMk/>
          <pc:sldMk cId="0" sldId="1093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5"/>
        </pc:sldMkLst>
      </pc:sldChg>
      <pc:sldChg chg="addSp delSp modSp add mod addAnim delAnim modAnim">
        <pc:chgData name="Said Nabi Lecturer FCSE" userId="22162f9c-d122-430c-b6e9-ac8024b7b6c6" providerId="ADAL" clId="{6602D5A4-1B64-1342-B9C8-D9036FF00363}" dt="2025-09-05T05:39:11.662" v="2614" actId="1037"/>
        <pc:sldMkLst>
          <pc:docMk/>
          <pc:sldMk cId="0" sldId="109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7"/>
        </pc:sldMkLst>
      </pc:sldChg>
      <pc:sldMasterChg chg="modSp mod">
        <pc:chgData name="Said Nabi Lecturer FCSE" userId="22162f9c-d122-430c-b6e9-ac8024b7b6c6" providerId="ADAL" clId="{6602D5A4-1B64-1342-B9C8-D9036FF00363}" dt="2025-09-02T09:15:57.438" v="1847" actId="20577"/>
        <pc:sldMasterMkLst>
          <pc:docMk/>
          <pc:sldMasterMk cId="3195553754" sldId="2147483648"/>
        </pc:sldMasterMkLst>
        <pc:spChg chg="mod">
          <ac:chgData name="Said Nabi Lecturer FCSE" userId="22162f9c-d122-430c-b6e9-ac8024b7b6c6" providerId="ADAL" clId="{6602D5A4-1B64-1342-B9C8-D9036FF00363}" dt="2025-09-02T09:15:57.438" v="1847" actId="20577"/>
          <ac:spMkLst>
            <pc:docMk/>
            <pc:sldMasterMk cId="3195553754" sldId="2147483648"/>
            <ac:spMk id="11" creationId="{4491DDDE-AC0D-B24A-8576-9E04EFCF2714}"/>
          </ac:spMkLst>
        </pc:spChg>
      </pc:sldMasterChg>
    </pc:docChg>
  </pc:docChgLst>
  <pc:docChgLst>
    <pc:chgData name="Said Nabi Lecturer FCSE" userId="22162f9c-d122-430c-b6e9-ac8024b7b6c6" providerId="ADAL" clId="{5DCED493-B054-D54C-8540-C666F16DAF58}"/>
    <pc:docChg chg="custSel addSld delSld modSld">
      <pc:chgData name="Said Nabi Lecturer FCSE" userId="22162f9c-d122-430c-b6e9-ac8024b7b6c6" providerId="ADAL" clId="{5DCED493-B054-D54C-8540-C666F16DAF58}" dt="2025-09-19T05:31:17.628" v="22" actId="1076"/>
      <pc:docMkLst>
        <pc:docMk/>
      </pc:docMkLst>
      <pc:sldChg chg="del">
        <pc:chgData name="Said Nabi Lecturer FCSE" userId="22162f9c-d122-430c-b6e9-ac8024b7b6c6" providerId="ADAL" clId="{5DCED493-B054-D54C-8540-C666F16DAF58}" dt="2025-09-19T05:29:08.428" v="0" actId="2696"/>
        <pc:sldMkLst>
          <pc:docMk/>
          <pc:sldMk cId="0" sldId="285"/>
        </pc:sldMkLst>
      </pc:sldChg>
      <pc:sldChg chg="delSp modSp new mod">
        <pc:chgData name="Said Nabi Lecturer FCSE" userId="22162f9c-d122-430c-b6e9-ac8024b7b6c6" providerId="ADAL" clId="{5DCED493-B054-D54C-8540-C666F16DAF58}" dt="2025-09-19T05:31:17.628" v="22" actId="1076"/>
        <pc:sldMkLst>
          <pc:docMk/>
          <pc:sldMk cId="2715385028" sldId="415"/>
        </pc:sldMkLst>
        <pc:spChg chg="del">
          <ac:chgData name="Said Nabi Lecturer FCSE" userId="22162f9c-d122-430c-b6e9-ac8024b7b6c6" providerId="ADAL" clId="{5DCED493-B054-D54C-8540-C666F16DAF58}" dt="2025-09-19T05:31:12.054" v="21" actId="478"/>
          <ac:spMkLst>
            <pc:docMk/>
            <pc:sldMk cId="2715385028" sldId="415"/>
            <ac:spMk id="2" creationId="{B8994E71-2D1F-7790-385C-D51BB10CA410}"/>
          </ac:spMkLst>
        </pc:spChg>
        <pc:spChg chg="mod">
          <ac:chgData name="Said Nabi Lecturer FCSE" userId="22162f9c-d122-430c-b6e9-ac8024b7b6c6" providerId="ADAL" clId="{5DCED493-B054-D54C-8540-C666F16DAF58}" dt="2025-09-19T05:31:17.628" v="22" actId="1076"/>
          <ac:spMkLst>
            <pc:docMk/>
            <pc:sldMk cId="2715385028" sldId="415"/>
            <ac:spMk id="3" creationId="{4782319A-AA22-AB56-668B-EBF8308431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5C7AE-1CA5-EE43-BF78-CAAB6423B5E1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6D8E-DB84-D442-B149-8C8AAFB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E2BC5453-3323-B18F-FFA5-E80C93186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E52448FF-3466-6D35-20DE-0D1F5DC52F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0BC49CE7-D092-3CD8-2D55-C3BA984250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ADDDF184-78C2-97BD-47CC-270AC2507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0A041DEA-3FFE-30CC-C7DB-186543618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567D2879-DA04-4632-705B-697E2DFE5D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EFB967C9-51BF-6976-D19B-E813D61A3F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9844D8E2-3788-47C3-A4C3-C8FF1DDA5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765101C-D075-6617-F3DA-7AFC9919477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7D20965E-A56C-43A3-6418-F4AB5CE9C2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023A0F32-B9C7-BA05-9804-B73D8D6925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DC3BD1E-4CE6-A408-FD81-BE3F1BF047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3760209-63D8-7C42-5928-6D3242C107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9DC65560-E9D1-6E45-5EDA-2254D9421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0E2C962-5E97-D52C-F3C3-ED0BE5DA16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47050BC-9C8D-1484-613D-723769F9B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CB733BA0-2F15-CFF3-08F8-73BAA401F3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82617C16-D9EB-A0A0-66FC-1866532F75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5C0ACC49-4E9E-7807-43AB-6F0DD5C5D3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07BAB58B-2CE5-B5F1-3897-1401CDDA6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ECE97FB-84AA-21D2-D6B9-DE32187DAE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D926AA73-7A4E-24D1-84FC-FD941C927A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3901C69F-3F6F-7F97-4599-27737BD5D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4ABB4B40-2D54-8400-1A62-C486EDDD5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21511FFF-CC25-8400-DDA8-F498326974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4AE4E85B-1DCB-01A2-3BDB-0E8ECD8282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066760B4-156E-7FDD-DDAE-276A3D5CFA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50BFEF4F-C1F4-BCC4-67E8-982F8C566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ADDE48B6-2FFA-5927-4004-0B8E73E0E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21C34344-71AA-6AC5-1CC6-8B65555F5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FD50FCC0-A4BE-A1D8-1568-6E6CD1C7AB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203BD736-7E05-7351-1CF0-57284EF3A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F47642D-A680-A4CE-0931-A10A20AF2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994872D2-41BC-FEA0-64EE-2F2AAFB15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B1F8D325-89CA-EBE0-ADD8-DD294D58E8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B1A8CCC4-6094-C8F7-F70A-C63BF6FBB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BA63C36-DFF4-3BB0-C2A2-BE44178E6D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3B43EEBC-60A1-E9B2-B9FF-D2E0A1677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3694AD0F-2DE3-23C0-D6FB-5EF5127A45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581476BD-3663-5ED7-CA63-8202EC9E7E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BAAC6565-BD21-3646-B22B-CEFC74E399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2A408C5A-220A-C1F8-5C73-0A8DFF558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1B46C60D-B7D7-8894-B4FB-6269FCB08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B925706-1325-3262-10C7-23A8134F38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5C21526-5E6D-BD42-3C1E-4F9BCA474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5BBC761-4E6F-F6AB-2E15-3F0F5A591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823AC60-C53E-4EE0-A863-D174BE9EFF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30FEC371-0079-27EF-D3BF-EE189FC07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D1AC7B9C-469E-C2AF-F7A1-EFD64B7530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0298E27-04E1-29AA-E57E-CFCE639E4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2D9D-51DC-9190-D524-54D7DCE0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5D33-2C5D-7E81-59C4-C8D14E49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96FA-F5DF-201F-67D5-BA41E2A6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1B3F-66BE-4548-D5E1-9209FAC0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209E-393B-84AC-7E62-7E742A6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E6B-FA81-CCAA-6040-8EA0C43B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4A19C-6E59-5B36-A8A3-2BED3542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6701-966D-D277-74D5-2A5BC914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CA13-237E-B2A7-CEF1-F1E20FD4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2D04-BB4B-0A13-C6C0-5878579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A38FA-11BA-432F-6D0F-891854D7A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8C8D-A630-DDAB-BCD5-099CEC5C7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7491-16E4-230B-698D-57681F13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8139-1127-D4D9-6064-B047811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751A-82EE-2E73-41ED-63ED5BD3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1B0D-91DE-0605-6B3A-B045DB55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1CD5-A3E5-04A2-2AD2-C9CFB4B7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8360-6488-E62D-CD3D-D3626861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C7BD-267D-C740-A898-DF977AE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A399-41C6-B02A-0EF9-0109FC49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D03-F839-A2E1-98D3-B6CF2B94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937B-55D5-7638-39DF-BD56AB07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A328-E594-1C80-037C-574EF55E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6D32-2C85-0225-3B1D-F9E38771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6BD8-DB88-CFB8-B6D3-D5FEF080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1252-FEB3-9954-70E1-846E107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3E6E-7190-92F7-4BFC-DBA39B86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90ABA-1FEE-00A1-AA65-45BAB9A8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CF66-3A68-8B6B-4A7C-3F5B5421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C164-B5AC-D497-877F-14B75EEF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EFC1-1195-9F1C-CC69-29BE2480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BB1-A68A-9A27-1646-38A2F27C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48DA-4D3B-3A10-0C81-D951F481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8244-BDC2-4811-6A8D-868A830B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7C79D-FFD8-E5A3-FF43-233C0F77A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F711A-9CB1-344B-DD08-7B0D65C6F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EAB1C-D9AB-B3B6-E122-E5578AB1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D48B2-C7EE-95A9-E27E-32FD778C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3596F-CF39-B875-6F74-587A122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4562-3C82-0575-F488-8754702D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A87E-42DE-D8EE-B9EF-25B80FCF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371E-00B0-EDBC-224B-93F8D82C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7E971-D9CE-2F0C-88C0-4BE9988B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AB70-C3BD-A101-718F-1DDAB486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6BE80-D143-28EB-A4A3-0B387607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522D-9340-CE6C-E56F-B2E14F14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19C-B1F9-FD2A-8E55-464B8693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775D-DFFC-9EEB-E2FE-76328E2C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E66B-AAE1-E091-E37C-2CBE9B9F0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B53D3-5D0C-8A5F-15E8-0D9BB92F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BAE3-65D2-2178-414A-98877574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FB82-6166-50EA-459D-0111ED27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E06C-6164-D4F2-126D-332F7ADD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A94A5-91E6-6BD6-30B7-BB02E1A65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ED46-9498-1245-968C-9CDB706F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886D-2E06-33A7-F9B2-E6CEBA94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9511-0814-B6F8-DCD0-9A07DC71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C67D1-4F07-4857-419B-A3C3D582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D3546-0034-5FC7-0CE2-2263A5C8A7B6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DDF88-8B63-B442-37E7-DE2F158FF5E0}"/>
              </a:ext>
            </a:extLst>
          </p:cNvPr>
          <p:cNvSpPr/>
          <p:nvPr userDrawn="1"/>
        </p:nvSpPr>
        <p:spPr>
          <a:xfrm>
            <a:off x="11506200" y="6172200"/>
            <a:ext cx="685800" cy="685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707C1-72DE-EBF0-06A4-059C0C173EC8}"/>
              </a:ext>
            </a:extLst>
          </p:cNvPr>
          <p:cNvSpPr txBox="1"/>
          <p:nvPr userDrawn="1"/>
        </p:nvSpPr>
        <p:spPr>
          <a:xfrm rot="16200000">
            <a:off x="11200207" y="671017"/>
            <a:ext cx="129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Fall 2025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1DDDE-AC0D-B24A-8576-9E04EFCF2714}"/>
              </a:ext>
            </a:extLst>
          </p:cNvPr>
          <p:cNvSpPr txBox="1"/>
          <p:nvPr userDrawn="1"/>
        </p:nvSpPr>
        <p:spPr>
          <a:xfrm rot="16200000">
            <a:off x="10654654" y="3416803"/>
            <a:ext cx="244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Data Structures and  Algorithms</a:t>
            </a:r>
          </a:p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(CS221) By Mr. Said Nabi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3CE6536-4A36-A9B0-8B6B-B5EB59C323CB}"/>
              </a:ext>
            </a:extLst>
          </p:cNvPr>
          <p:cNvSpPr txBox="1">
            <a:spLocks/>
          </p:cNvSpPr>
          <p:nvPr userDrawn="1"/>
        </p:nvSpPr>
        <p:spPr>
          <a:xfrm>
            <a:off x="11571551" y="6316225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diastudychannel.com/resources/4083-Program-for-implementation-of-CIRCULAR-LINKED-LIST.aspx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iki.answers.com/Q/Application_of_Circular_Linked_List_in_real_lif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5838"/>
            <a:ext cx="8303190" cy="23622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Data Structure and Algorithms (CS221) </a:t>
            </a: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6781800" cy="2514600"/>
          </a:xfrm>
        </p:spPr>
        <p:txBody>
          <a:bodyPr>
            <a:normAutofit/>
          </a:bodyPr>
          <a:lstStyle/>
          <a:p>
            <a:pPr marL="511175" indent="-279400"/>
            <a:r>
              <a:rPr lang="en-US" dirty="0">
                <a:solidFill>
                  <a:srgbClr val="006600"/>
                </a:solidFill>
              </a:rPr>
              <a:t>Said Nabi</a:t>
            </a:r>
          </a:p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said.nabi@giki.edu.pk</a:t>
            </a:r>
            <a:endParaRPr lang="en-US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511175" indent="-279400"/>
            <a:endParaRPr lang="en-US" dirty="0">
              <a:solidFill>
                <a:srgbClr val="006600"/>
              </a:solidFill>
            </a:endParaRPr>
          </a:p>
          <a:p>
            <a:pPr marL="511175" indent="-2794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Faculty of Computer Science and engineering</a:t>
            </a:r>
          </a:p>
          <a:p>
            <a:pPr marL="511175" indent="-279400"/>
            <a:r>
              <a:rPr lang="en-US" dirty="0">
                <a:solidFill>
                  <a:srgbClr val="0070C0"/>
                </a:solidFill>
              </a:rPr>
              <a:t>Gik Institute Topi, Swabi</a:t>
            </a:r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89200" y="30480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Lecture 03</a:t>
            </a:r>
          </a:p>
          <a:p>
            <a:pPr marL="511175" indent="-279400"/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Admissions - Ghulam Ishaq Khan Institute of Engineering ...">
            <a:extLst>
              <a:ext uri="{FF2B5EF4-FFF2-40B4-BE49-F238E27FC236}">
                <a16:creationId xmlns:a16="http://schemas.microsoft.com/office/drawing/2014/main" id="{EEEDED95-EC48-C068-23B0-993A483F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EFCF0EC-18F4-E8A7-B429-BFBE4FD7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9110910" y="1310957"/>
            <a:ext cx="2438399" cy="3657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20/01/2025</a:t>
            </a: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ED7CF262-ED67-1CD4-04B7-862D80AF3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Linked List:  Append a new element before/at the head node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4385AF72-53BC-0895-851C-2F9CDB002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9076"/>
            <a:ext cx="8229600" cy="1939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b="1">
                <a:solidFill>
                  <a:srgbClr val="003296"/>
                </a:solidFill>
              </a:rPr>
              <a:t>Approach 1:</a:t>
            </a:r>
            <a:r>
              <a:rPr lang="en-US" altLang="en-US" sz="24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/>
              <a:t>head node contains data as well as a global start pointer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>
                <a:solidFill>
                  <a:srgbClr val="003296"/>
                </a:solidFill>
              </a:rPr>
              <a:t>	      </a:t>
            </a:r>
            <a:r>
              <a:rPr lang="en-US" altLang="en-US">
                <a:solidFill>
                  <a:srgbClr val="003296"/>
                </a:solidFill>
              </a:rPr>
              <a:t>node *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 = new node;</a:t>
            </a:r>
            <a:r>
              <a:rPr lang="en-US" altLang="en-US" i="1">
                <a:solidFill>
                  <a:srgbClr val="003296"/>
                </a:solidFill>
              </a:rPr>
              <a:t>		 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   cin&gt;&gt; 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 -&gt;</a:t>
            </a:r>
            <a:r>
              <a:rPr lang="en-US" altLang="en-US" i="1">
                <a:solidFill>
                  <a:srgbClr val="003296"/>
                </a:solidFill>
              </a:rPr>
              <a:t>data</a:t>
            </a:r>
            <a:r>
              <a:rPr lang="en-US" altLang="en-US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   ptr-&gt;</a:t>
            </a:r>
            <a:r>
              <a:rPr lang="en-US" altLang="en-US" i="1">
                <a:solidFill>
                  <a:srgbClr val="003296"/>
                </a:solidFill>
              </a:rPr>
              <a:t>next </a:t>
            </a:r>
            <a:r>
              <a:rPr lang="en-US" altLang="en-US">
                <a:solidFill>
                  <a:srgbClr val="003296"/>
                </a:solidFill>
              </a:rPr>
              <a:t>= </a:t>
            </a:r>
            <a:r>
              <a:rPr lang="en-US" altLang="en-US" i="1">
                <a:solidFill>
                  <a:srgbClr val="003296"/>
                </a:solidFill>
              </a:rPr>
              <a:t>head</a:t>
            </a:r>
            <a:r>
              <a:rPr lang="en-US" altLang="en-US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    </a:t>
            </a:r>
            <a:r>
              <a:rPr lang="en-US" altLang="en-US" i="1">
                <a:solidFill>
                  <a:srgbClr val="003296"/>
                </a:solidFill>
              </a:rPr>
              <a:t>head </a:t>
            </a:r>
            <a:r>
              <a:rPr lang="en-US" altLang="en-US">
                <a:solidFill>
                  <a:srgbClr val="003296"/>
                </a:solidFill>
              </a:rPr>
              <a:t>= 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;  	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solidFill>
                <a:srgbClr val="003296"/>
              </a:solidFill>
            </a:endParaRPr>
          </a:p>
        </p:txBody>
      </p:sp>
      <p:sp>
        <p:nvSpPr>
          <p:cNvPr id="93202" name="Text Box 18">
            <a:extLst>
              <a:ext uri="{FF2B5EF4-FFF2-40B4-BE49-F238E27FC236}">
                <a16:creationId xmlns:a16="http://schemas.microsoft.com/office/drawing/2014/main" id="{C464161B-FB52-1360-D67E-A8A010548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725" y="455612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791BA56A-C88B-C460-AE9F-BBB0868C1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825" y="49530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3204" name="Line 20">
            <a:extLst>
              <a:ext uri="{FF2B5EF4-FFF2-40B4-BE49-F238E27FC236}">
                <a16:creationId xmlns:a16="http://schemas.microsoft.com/office/drawing/2014/main" id="{8F1EFF25-5839-06A5-09D1-88C4B0A516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56313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5" name="Text Box 21">
            <a:extLst>
              <a:ext uri="{FF2B5EF4-FFF2-40B4-BE49-F238E27FC236}">
                <a16:creationId xmlns:a16="http://schemas.microsoft.com/office/drawing/2014/main" id="{F26F2768-AE68-BC29-B27D-B076B4760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454025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ptr</a:t>
            </a:r>
          </a:p>
        </p:txBody>
      </p:sp>
      <p:sp>
        <p:nvSpPr>
          <p:cNvPr id="93206" name="Rectangle 22">
            <a:extLst>
              <a:ext uri="{FF2B5EF4-FFF2-40B4-BE49-F238E27FC236}">
                <a16:creationId xmlns:a16="http://schemas.microsoft.com/office/drawing/2014/main" id="{36D79B74-AC5A-54D8-D758-66CA5FF6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25" y="493712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3207" name="Line 23">
            <a:extLst>
              <a:ext uri="{FF2B5EF4-FFF2-40B4-BE49-F238E27FC236}">
                <a16:creationId xmlns:a16="http://schemas.microsoft.com/office/drawing/2014/main" id="{C4E0E59D-6256-908C-4B32-E465CDD87C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22713" y="49371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08" name="Text Box 24">
            <a:extLst>
              <a:ext uri="{FF2B5EF4-FFF2-40B4-BE49-F238E27FC236}">
                <a16:creationId xmlns:a16="http://schemas.microsoft.com/office/drawing/2014/main" id="{B7265626-0316-D1F5-E2E2-6B01EA672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1" y="50133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93209" name="Text Box 25">
            <a:extLst>
              <a:ext uri="{FF2B5EF4-FFF2-40B4-BE49-F238E27FC236}">
                <a16:creationId xmlns:a16="http://schemas.microsoft.com/office/drawing/2014/main" id="{3FE4DC1C-E6CB-E67C-E15C-D0208AC0B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6" y="501332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3210" name="Line 26">
            <a:extLst>
              <a:ext uri="{FF2B5EF4-FFF2-40B4-BE49-F238E27FC236}">
                <a16:creationId xmlns:a16="http://schemas.microsoft.com/office/drawing/2014/main" id="{8EF251D8-6E72-3D7C-8DFC-E5038E60C6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8025" y="521811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2" name="Text Box 28">
            <a:extLst>
              <a:ext uri="{FF2B5EF4-FFF2-40B4-BE49-F238E27FC236}">
                <a16:creationId xmlns:a16="http://schemas.microsoft.com/office/drawing/2014/main" id="{A1552D24-3D25-4F2F-CD74-C108C5D970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38" y="50260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3213" name="Rectangle 29">
            <a:extLst>
              <a:ext uri="{FF2B5EF4-FFF2-40B4-BE49-F238E27FC236}">
                <a16:creationId xmlns:a16="http://schemas.microsoft.com/office/drawing/2014/main" id="{ED7FD5FD-AD42-EE3D-22AA-A8F47AE123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6281738"/>
            <a:ext cx="2282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1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3214" name="Text Box 30">
            <a:extLst>
              <a:ext uri="{FF2B5EF4-FFF2-40B4-BE49-F238E27FC236}">
                <a16:creationId xmlns:a16="http://schemas.microsoft.com/office/drawing/2014/main" id="{C37FA88D-F00A-4321-CBE7-2492D15F5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63" y="50292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93215" name="Text Box 31">
            <a:extLst>
              <a:ext uri="{FF2B5EF4-FFF2-40B4-BE49-F238E27FC236}">
                <a16:creationId xmlns:a16="http://schemas.microsoft.com/office/drawing/2014/main" id="{8A253618-98C8-9EE6-F457-B7EC62761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455612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93216" name="Line 32">
            <a:extLst>
              <a:ext uri="{FF2B5EF4-FFF2-40B4-BE49-F238E27FC236}">
                <a16:creationId xmlns:a16="http://schemas.microsoft.com/office/drawing/2014/main" id="{02C9B13F-8B4A-241E-E9F1-9FAD2F005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51625" y="5181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17" name="Text Box 33">
            <a:extLst>
              <a:ext uri="{FF2B5EF4-FFF2-40B4-BE49-F238E27FC236}">
                <a16:creationId xmlns:a16="http://schemas.microsoft.com/office/drawing/2014/main" id="{696BD874-86AB-850A-B8BD-A9075AB76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9326" y="5029200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3219" name="Rectangle 35">
            <a:extLst>
              <a:ext uri="{FF2B5EF4-FFF2-40B4-BE49-F238E27FC236}">
                <a16:creationId xmlns:a16="http://schemas.microsoft.com/office/drawing/2014/main" id="{5D676EDE-1B82-E86B-94A6-12C1E89F7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49530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3220" name="Line 36">
            <a:extLst>
              <a:ext uri="{FF2B5EF4-FFF2-40B4-BE49-F238E27FC236}">
                <a16:creationId xmlns:a16="http://schemas.microsoft.com/office/drawing/2014/main" id="{6AEA8520-F223-C10D-24F8-A5BB63CC6D3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89913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1" name="Text Box 37">
            <a:extLst>
              <a:ext uri="{FF2B5EF4-FFF2-40B4-BE49-F238E27FC236}">
                <a16:creationId xmlns:a16="http://schemas.microsoft.com/office/drawing/2014/main" id="{86674E49-78D4-3F32-8682-228DEF4EF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5938" y="50260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3222" name="Text Box 38">
            <a:extLst>
              <a:ext uri="{FF2B5EF4-FFF2-40B4-BE49-F238E27FC236}">
                <a16:creationId xmlns:a16="http://schemas.microsoft.com/office/drawing/2014/main" id="{B9A0302A-C3C2-896F-F8A9-CF7E57156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763" y="50292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93223" name="Line 39">
            <a:extLst>
              <a:ext uri="{FF2B5EF4-FFF2-40B4-BE49-F238E27FC236}">
                <a16:creationId xmlns:a16="http://schemas.microsoft.com/office/drawing/2014/main" id="{2A938694-66D8-23CC-50F9-9B010A3474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5225" y="5181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3224" name="Text Box 40">
            <a:extLst>
              <a:ext uri="{FF2B5EF4-FFF2-40B4-BE49-F238E27FC236}">
                <a16:creationId xmlns:a16="http://schemas.microsoft.com/office/drawing/2014/main" id="{3F6CAF5B-43A7-5627-CE3C-7129C0A7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6" y="5029200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3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3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3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3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93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6" dur="500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3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93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3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3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2" grpId="0"/>
      <p:bldP spid="93202" grpId="1"/>
      <p:bldP spid="93203" grpId="0" animBg="1"/>
      <p:bldP spid="93205" grpId="0"/>
      <p:bldP spid="93205" grpId="1"/>
      <p:bldP spid="93206" grpId="0" animBg="1"/>
      <p:bldP spid="93208" grpId="0"/>
      <p:bldP spid="93209" grpId="0"/>
      <p:bldP spid="93212" grpId="0"/>
      <p:bldP spid="93213" grpId="0"/>
      <p:bldP spid="93214" grpId="0"/>
      <p:bldP spid="93215" grpId="0"/>
      <p:bldP spid="93217" grpId="0"/>
      <p:bldP spid="93219" grpId="0" animBg="1"/>
      <p:bldP spid="93221" grpId="0"/>
      <p:bldP spid="93222" grpId="0"/>
      <p:bldP spid="932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7A32F93-F7D8-1787-F39A-83AEB95A1F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Linked List:  Append a new element after the tail node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7BADC3F4-1BE8-64E4-33C4-12477020F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9076"/>
            <a:ext cx="8229600" cy="23209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head node contains data as well as a global start pointer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   node *</a:t>
            </a:r>
            <a:r>
              <a:rPr lang="en-US" altLang="en-US" sz="2000" i="1">
                <a:solidFill>
                  <a:srgbClr val="003296"/>
                </a:solidFill>
              </a:rPr>
              <a:t>ptr;</a:t>
            </a:r>
            <a:r>
              <a:rPr lang="en-US" altLang="en-US" sz="2000">
                <a:solidFill>
                  <a:srgbClr val="003296"/>
                </a:solidFill>
              </a:rPr>
              <a:t> 	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   for (ptr = head; ptr-&gt;next != NULL; ptr = ptr</a:t>
            </a:r>
            <a:r>
              <a:rPr lang="en-US" altLang="en-US" sz="2000">
                <a:solidFill>
                  <a:srgbClr val="003296"/>
                </a:solidFill>
                <a:sym typeface="Wingdings" pitchFamily="2" charset="2"/>
              </a:rPr>
              <a:t>-&gt;</a:t>
            </a:r>
            <a:r>
              <a:rPr lang="en-US" altLang="en-US" sz="2000">
                <a:solidFill>
                  <a:srgbClr val="003296"/>
                </a:solidFill>
              </a:rPr>
              <a:t>next){}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	</a:t>
            </a:r>
            <a:r>
              <a:rPr lang="en-US" altLang="en-US" sz="2000" i="1">
                <a:solidFill>
                  <a:srgbClr val="003296"/>
                </a:solidFill>
              </a:rPr>
              <a:t> ptr</a:t>
            </a:r>
            <a:r>
              <a:rPr lang="en-US" altLang="en-US" sz="2000">
                <a:solidFill>
                  <a:srgbClr val="003296"/>
                </a:solidFill>
              </a:rPr>
              <a:t>-&gt;</a:t>
            </a:r>
            <a:r>
              <a:rPr lang="en-US" altLang="en-US" sz="2000" i="1">
                <a:solidFill>
                  <a:srgbClr val="003296"/>
                </a:solidFill>
              </a:rPr>
              <a:t>next </a:t>
            </a:r>
            <a:r>
              <a:rPr lang="en-US" altLang="en-US" sz="2000">
                <a:solidFill>
                  <a:srgbClr val="003296"/>
                </a:solidFill>
              </a:rPr>
              <a:t>= new node;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</a:t>
            </a:r>
            <a:r>
              <a:rPr lang="en-US" altLang="en-US" i="1">
                <a:solidFill>
                  <a:srgbClr val="003296"/>
                </a:solidFill>
              </a:rPr>
              <a:t>ptr </a:t>
            </a:r>
            <a:r>
              <a:rPr lang="en-US" altLang="en-US">
                <a:solidFill>
                  <a:srgbClr val="003296"/>
                </a:solidFill>
              </a:rPr>
              <a:t>= 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data </a:t>
            </a:r>
            <a:r>
              <a:rPr lang="en-US" altLang="en-US">
                <a:solidFill>
                  <a:srgbClr val="003296"/>
                </a:solidFill>
              </a:rPr>
              <a:t>= </a:t>
            </a:r>
            <a:r>
              <a:rPr lang="en-US" altLang="en-US" i="1">
                <a:solidFill>
                  <a:srgbClr val="003296"/>
                </a:solidFill>
              </a:rPr>
              <a:t>NewData</a:t>
            </a:r>
            <a:r>
              <a:rPr lang="en-US" altLang="en-US">
                <a:solidFill>
                  <a:srgbClr val="003296"/>
                </a:solidFill>
              </a:rPr>
              <a:t>; // </a:t>
            </a:r>
            <a:r>
              <a:rPr lang="en-US" altLang="en-US">
                <a:solidFill>
                  <a:srgbClr val="FF0000"/>
                </a:solidFill>
              </a:rPr>
              <a:t>e.g </a:t>
            </a:r>
            <a:r>
              <a:rPr lang="en-US" altLang="en-US" i="1">
                <a:solidFill>
                  <a:srgbClr val="FF0000"/>
                </a:solidFill>
              </a:rPr>
              <a:t>NewData</a:t>
            </a:r>
            <a:r>
              <a:rPr lang="en-US" altLang="en-US">
                <a:solidFill>
                  <a:srgbClr val="FF0000"/>
                </a:solidFill>
              </a:rPr>
              <a:t> =10;</a:t>
            </a:r>
          </a:p>
          <a:p>
            <a:pPr lvl="2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 </a:t>
            </a:r>
            <a:r>
              <a:rPr lang="en-US" altLang="en-US">
                <a:solidFill>
                  <a:srgbClr val="003296"/>
                </a:solidFill>
              </a:rPr>
              <a:t>= NULL;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2000">
              <a:solidFill>
                <a:srgbClr val="003296"/>
              </a:solidFill>
            </a:endParaRP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0DEED59C-7C1E-BD8F-2A6C-F4FA78263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393065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88069" name="Rectangle 5">
            <a:extLst>
              <a:ext uri="{FF2B5EF4-FFF2-40B4-BE49-F238E27FC236}">
                <a16:creationId xmlns:a16="http://schemas.microsoft.com/office/drawing/2014/main" id="{BAE07837-4F9F-C31E-B8C8-4C6CF8ED4E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32752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8070" name="Line 6">
            <a:extLst>
              <a:ext uri="{FF2B5EF4-FFF2-40B4-BE49-F238E27FC236}">
                <a16:creationId xmlns:a16="http://schemas.microsoft.com/office/drawing/2014/main" id="{1CE247E9-E4B2-3AE2-49B5-F3302BED5D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8888" y="43275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4871FFCF-E4ED-0947-DC81-29F482C25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1" y="3946526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ptr-&gt;next</a:t>
            </a:r>
          </a:p>
        </p:txBody>
      </p:sp>
      <p:sp>
        <p:nvSpPr>
          <p:cNvPr id="95240" name="Rectangle 8">
            <a:extLst>
              <a:ext uri="{FF2B5EF4-FFF2-40B4-BE49-F238E27FC236}">
                <a16:creationId xmlns:a16="http://schemas.microsoft.com/office/drawing/2014/main" id="{F29DDF0A-ED9B-73E4-3FD8-BB1233DBF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3434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5241" name="Line 9">
            <a:extLst>
              <a:ext uri="{FF2B5EF4-FFF2-40B4-BE49-F238E27FC236}">
                <a16:creationId xmlns:a16="http://schemas.microsoft.com/office/drawing/2014/main" id="{6408BA5F-ED62-0FDD-504F-3F36288372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3488" y="4343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2" name="Text Box 10">
            <a:extLst>
              <a:ext uri="{FF2B5EF4-FFF2-40B4-BE49-F238E27FC236}">
                <a16:creationId xmlns:a16="http://schemas.microsoft.com/office/drawing/2014/main" id="{29DE640C-7E31-EDA0-8A91-765926A00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6" y="44196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5243" name="Text Box 11">
            <a:extLst>
              <a:ext uri="{FF2B5EF4-FFF2-40B4-BE49-F238E27FC236}">
                <a16:creationId xmlns:a16="http://schemas.microsoft.com/office/drawing/2014/main" id="{DECF4D08-E74D-B0E4-CC04-F23FC4356A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44196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91A3E205-F964-1352-C164-8D8BCC3A4A01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4624388"/>
            <a:ext cx="0" cy="709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77" name="Text Box 13">
            <a:extLst>
              <a:ext uri="{FF2B5EF4-FFF2-40B4-BE49-F238E27FC236}">
                <a16:creationId xmlns:a16="http://schemas.microsoft.com/office/drawing/2014/main" id="{9C0120F3-D6EF-E7E9-E8B2-F44A8E50E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44005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88078" name="Rectangle 14">
            <a:extLst>
              <a:ext uri="{FF2B5EF4-FFF2-40B4-BE49-F238E27FC236}">
                <a16:creationId xmlns:a16="http://schemas.microsoft.com/office/drawing/2014/main" id="{F7DC57F8-2E4B-3556-C676-C7DF2EDD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81738"/>
            <a:ext cx="2325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N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88079" name="Text Box 15">
            <a:extLst>
              <a:ext uri="{FF2B5EF4-FFF2-40B4-BE49-F238E27FC236}">
                <a16:creationId xmlns:a16="http://schemas.microsoft.com/office/drawing/2014/main" id="{1D3DF750-27BF-6DCB-B55B-A5B3D292D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44037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88080" name="Line 17">
            <a:extLst>
              <a:ext uri="{FF2B5EF4-FFF2-40B4-BE49-F238E27FC236}">
                <a16:creationId xmlns:a16="http://schemas.microsoft.com/office/drawing/2014/main" id="{6846BFC6-5DCA-4A25-4212-C62B12F66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5720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1" name="Text Box 18">
            <a:extLst>
              <a:ext uri="{FF2B5EF4-FFF2-40B4-BE49-F238E27FC236}">
                <a16:creationId xmlns:a16="http://schemas.microsoft.com/office/drawing/2014/main" id="{EA33D9DA-330C-26CB-BBDC-DF0C88CEC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1" y="4419600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8082" name="Rectangle 19">
            <a:extLst>
              <a:ext uri="{FF2B5EF4-FFF2-40B4-BE49-F238E27FC236}">
                <a16:creationId xmlns:a16="http://schemas.microsoft.com/office/drawing/2014/main" id="{B754A3D1-6CD2-F7C9-EE3D-10C630820A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3434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8083" name="Line 20">
            <a:extLst>
              <a:ext uri="{FF2B5EF4-FFF2-40B4-BE49-F238E27FC236}">
                <a16:creationId xmlns:a16="http://schemas.microsoft.com/office/drawing/2014/main" id="{BB9C0B97-689F-3860-DD31-D50E79CD7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2488" y="4343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4" name="Text Box 21">
            <a:extLst>
              <a:ext uri="{FF2B5EF4-FFF2-40B4-BE49-F238E27FC236}">
                <a16:creationId xmlns:a16="http://schemas.microsoft.com/office/drawing/2014/main" id="{98804A16-A35C-CF03-0CA9-344C262CE1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44164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88085" name="Text Box 22">
            <a:extLst>
              <a:ext uri="{FF2B5EF4-FFF2-40B4-BE49-F238E27FC236}">
                <a16:creationId xmlns:a16="http://schemas.microsoft.com/office/drawing/2014/main" id="{E77BEC4E-7687-C79F-895B-12F5D8EC8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4196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95256" name="Text Box 24">
            <a:extLst>
              <a:ext uri="{FF2B5EF4-FFF2-40B4-BE49-F238E27FC236}">
                <a16:creationId xmlns:a16="http://schemas.microsoft.com/office/drawing/2014/main" id="{48608551-FDE7-BFD0-6F9C-7864F63AE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1" y="5454650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8087" name="Line 25">
            <a:extLst>
              <a:ext uri="{FF2B5EF4-FFF2-40B4-BE49-F238E27FC236}">
                <a16:creationId xmlns:a16="http://schemas.microsoft.com/office/drawing/2014/main" id="{91899030-079D-C762-BDAC-E65B9933D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4572000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88" name="Rectangle 27">
            <a:extLst>
              <a:ext uri="{FF2B5EF4-FFF2-40B4-BE49-F238E27FC236}">
                <a16:creationId xmlns:a16="http://schemas.microsoft.com/office/drawing/2014/main" id="{0CCEDB76-B225-4C47-F64C-51851D741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43434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8089" name="Line 28">
            <a:extLst>
              <a:ext uri="{FF2B5EF4-FFF2-40B4-BE49-F238E27FC236}">
                <a16:creationId xmlns:a16="http://schemas.microsoft.com/office/drawing/2014/main" id="{2F0D4692-E68F-A1E9-2ECC-F89D7AB8B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5913" y="43275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090" name="Text Box 29">
            <a:extLst>
              <a:ext uri="{FF2B5EF4-FFF2-40B4-BE49-F238E27FC236}">
                <a16:creationId xmlns:a16="http://schemas.microsoft.com/office/drawing/2014/main" id="{C7C6A670-523E-E223-B462-839B1CE9E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8" y="44005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88091" name="Text Box 30">
            <a:extLst>
              <a:ext uri="{FF2B5EF4-FFF2-40B4-BE49-F238E27FC236}">
                <a16:creationId xmlns:a16="http://schemas.microsoft.com/office/drawing/2014/main" id="{E75497B3-BB90-9BBA-21C4-BEF5D0176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4196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60C97FD1-EEAB-CE0E-8AB9-158AD76B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26" y="3870326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95264" name="Text Box 32">
            <a:extLst>
              <a:ext uri="{FF2B5EF4-FFF2-40B4-BE49-F238E27FC236}">
                <a16:creationId xmlns:a16="http://schemas.microsoft.com/office/drawing/2014/main" id="{C8A7E8EC-58B5-04F9-534F-9EAF52CE2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3551" y="3948114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26DFC7BE-0525-227B-9A4B-CDA773716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37845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5266" name="Line 34">
            <a:extLst>
              <a:ext uri="{FF2B5EF4-FFF2-40B4-BE49-F238E27FC236}">
                <a16:creationId xmlns:a16="http://schemas.microsoft.com/office/drawing/2014/main" id="{384DEB51-4AA9-964B-347C-68751FC2A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776788"/>
            <a:ext cx="0" cy="709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55" name="Line 23">
            <a:extLst>
              <a:ext uri="{FF2B5EF4-FFF2-40B4-BE49-F238E27FC236}">
                <a16:creationId xmlns:a16="http://schemas.microsoft.com/office/drawing/2014/main" id="{315FC7BC-DD3E-131C-C86F-CE84A293950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5561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5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5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5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9" grpId="0"/>
      <p:bldP spid="95239" grpId="1"/>
      <p:bldP spid="95240" grpId="0" animBg="1"/>
      <p:bldP spid="95242" grpId="0"/>
      <p:bldP spid="95243" grpId="0"/>
      <p:bldP spid="95256" grpId="0"/>
      <p:bldP spid="95263" grpId="0"/>
      <p:bldP spid="95263" grpId="1"/>
      <p:bldP spid="95264" grpId="0"/>
      <p:bldP spid="952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06EA48B0-982E-DDF4-2551-EF92CBA99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800"/>
              <a:t>Linked List:  Insert a new element after a specific node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22085E77-9930-0E44-670F-CFF4DFC141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60476"/>
            <a:ext cx="8229600" cy="28543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/>
              <a:t>Suppose you want to insert after the node with data = ‘</a:t>
            </a:r>
            <a:r>
              <a:rPr lang="en-US" altLang="en-US" sz="2000" i="1">
                <a:solidFill>
                  <a:srgbClr val="FF0000"/>
                </a:solidFill>
              </a:rPr>
              <a:t>afterValue</a:t>
            </a:r>
            <a:r>
              <a:rPr lang="en-US" altLang="en-US" sz="2000"/>
              <a:t>’</a:t>
            </a:r>
            <a:r>
              <a:rPr lang="en-US" altLang="en-US">
                <a:solidFill>
                  <a:srgbClr val="003296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node* newptr;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for(node *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head;</a:t>
            </a:r>
            <a:r>
              <a:rPr lang="en-US" altLang="en-US" sz="1600">
                <a:solidFill>
                  <a:srgbClr val="003296"/>
                </a:solidFill>
              </a:rPr>
              <a:t> 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!=NULL;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-&gt;next){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if(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data </a:t>
            </a:r>
            <a:r>
              <a:rPr lang="en-US" altLang="en-US" sz="1600">
                <a:solidFill>
                  <a:srgbClr val="003296"/>
                </a:solidFill>
              </a:rPr>
              <a:t>== </a:t>
            </a:r>
            <a:r>
              <a:rPr lang="en-US" altLang="en-US" sz="1600" i="1">
                <a:solidFill>
                  <a:srgbClr val="003296"/>
                </a:solidFill>
              </a:rPr>
              <a:t>afterValue</a:t>
            </a:r>
            <a:r>
              <a:rPr lang="en-US" altLang="en-US" sz="1600">
                <a:solidFill>
                  <a:srgbClr val="003296"/>
                </a:solidFill>
              </a:rPr>
              <a:t>)    </a:t>
            </a:r>
            <a:r>
              <a:rPr lang="en-US" altLang="en-US" sz="1600">
                <a:solidFill>
                  <a:srgbClr val="FF0000"/>
                </a:solidFill>
              </a:rPr>
              <a:t>//  </a:t>
            </a:r>
            <a:r>
              <a:rPr lang="en-US" altLang="en-US" sz="1600">
                <a:solidFill>
                  <a:srgbClr val="003296"/>
                </a:solidFill>
              </a:rPr>
              <a:t> </a:t>
            </a:r>
            <a:r>
              <a:rPr lang="en-US" altLang="en-US" sz="1800">
                <a:solidFill>
                  <a:srgbClr val="FF0000"/>
                </a:solidFill>
              </a:rPr>
              <a:t>e.g </a:t>
            </a:r>
            <a:r>
              <a:rPr lang="en-US" altLang="en-US" sz="1600" i="1">
                <a:solidFill>
                  <a:srgbClr val="FF0000"/>
                </a:solidFill>
              </a:rPr>
              <a:t>afterValue</a:t>
            </a:r>
            <a:r>
              <a:rPr lang="en-US" altLang="en-US" sz="1800">
                <a:solidFill>
                  <a:srgbClr val="FF0000"/>
                </a:solidFill>
              </a:rPr>
              <a:t> =4;</a:t>
            </a:r>
            <a:endParaRPr lang="en-US" altLang="en-US" sz="16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=new </a:t>
            </a:r>
            <a:r>
              <a:rPr lang="en-US" altLang="en-US" sz="1600" i="1">
                <a:solidFill>
                  <a:srgbClr val="003296"/>
                </a:solidFill>
              </a:rPr>
              <a:t>node</a:t>
            </a:r>
            <a:r>
              <a:rPr lang="en-US" altLang="en-US" sz="16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data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NewData</a:t>
            </a:r>
            <a:r>
              <a:rPr lang="en-US" altLang="en-US" sz="1600">
                <a:solidFill>
                  <a:srgbClr val="003296"/>
                </a:solidFill>
              </a:rPr>
              <a:t>;  </a:t>
            </a:r>
            <a:r>
              <a:rPr lang="en-US" altLang="en-US" sz="1600">
                <a:solidFill>
                  <a:srgbClr val="FF0000"/>
                </a:solidFill>
              </a:rPr>
              <a:t>//   </a:t>
            </a:r>
            <a:r>
              <a:rPr lang="en-US" altLang="en-US" sz="1800">
                <a:solidFill>
                  <a:srgbClr val="FF0000"/>
                </a:solidFill>
              </a:rPr>
              <a:t>e.g </a:t>
            </a:r>
            <a:r>
              <a:rPr lang="en-US" altLang="en-US" sz="1800" i="1">
                <a:solidFill>
                  <a:srgbClr val="FF0000"/>
                </a:solidFill>
              </a:rPr>
              <a:t>NewData</a:t>
            </a:r>
            <a:r>
              <a:rPr lang="en-US" altLang="en-US" sz="1800">
                <a:solidFill>
                  <a:srgbClr val="FF0000"/>
                </a:solidFill>
              </a:rPr>
              <a:t> =15;</a:t>
            </a:r>
            <a:endParaRPr lang="en-US" altLang="en-US" sz="16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} </a:t>
            </a:r>
            <a:r>
              <a:rPr lang="en-US" altLang="en-US" sz="1600">
                <a:solidFill>
                  <a:srgbClr val="FF0000"/>
                </a:solidFill>
              </a:rPr>
              <a:t>// end if</a:t>
            </a:r>
            <a:endParaRPr lang="en-US" altLang="en-US" sz="16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  } </a:t>
            </a:r>
            <a:r>
              <a:rPr lang="en-US" altLang="en-US" sz="1600">
                <a:solidFill>
                  <a:srgbClr val="FF0000"/>
                </a:solidFill>
              </a:rPr>
              <a:t>// end for</a:t>
            </a:r>
          </a:p>
        </p:txBody>
      </p:sp>
      <p:sp>
        <p:nvSpPr>
          <p:cNvPr id="90116" name="Text Box 4">
            <a:extLst>
              <a:ext uri="{FF2B5EF4-FFF2-40B4-BE49-F238E27FC236}">
                <a16:creationId xmlns:a16="http://schemas.microsoft.com/office/drawing/2014/main" id="{9B7E5EB8-2C25-182B-56AA-A68E87D5B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17512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CD7BB7FF-2D1B-76B6-BDF5-E899B5146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5720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18" name="Line 6">
            <a:extLst>
              <a:ext uri="{FF2B5EF4-FFF2-40B4-BE49-F238E27FC236}">
                <a16:creationId xmlns:a16="http://schemas.microsoft.com/office/drawing/2014/main" id="{06421DEC-271E-EA53-9531-D264CE72D8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8888" y="4572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Rectangle 8">
            <a:extLst>
              <a:ext uri="{FF2B5EF4-FFF2-40B4-BE49-F238E27FC236}">
                <a16:creationId xmlns:a16="http://schemas.microsoft.com/office/drawing/2014/main" id="{C9B0AE82-6AEF-F529-A93B-97F3C5808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5878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20" name="Line 9">
            <a:extLst>
              <a:ext uri="{FF2B5EF4-FFF2-40B4-BE49-F238E27FC236}">
                <a16:creationId xmlns:a16="http://schemas.microsoft.com/office/drawing/2014/main" id="{D867279F-CDF7-C004-7090-30C17F47FB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3488" y="4587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Text Box 10">
            <a:extLst>
              <a:ext uri="{FF2B5EF4-FFF2-40B4-BE49-F238E27FC236}">
                <a16:creationId xmlns:a16="http://schemas.microsoft.com/office/drawing/2014/main" id="{77B5273D-9FD8-D37B-B065-423F84557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6" y="46640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0122" name="Text Box 11">
            <a:extLst>
              <a:ext uri="{FF2B5EF4-FFF2-40B4-BE49-F238E27FC236}">
                <a16:creationId xmlns:a16="http://schemas.microsoft.com/office/drawing/2014/main" id="{F53EC261-E72B-403B-B159-F6B671FFD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466407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23" name="Line 12">
            <a:extLst>
              <a:ext uri="{FF2B5EF4-FFF2-40B4-BE49-F238E27FC236}">
                <a16:creationId xmlns:a16="http://schemas.microsoft.com/office/drawing/2014/main" id="{25874F78-41DA-937B-6E26-A3C1E3230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4868863"/>
            <a:ext cx="0" cy="709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Text Box 13">
            <a:extLst>
              <a:ext uri="{FF2B5EF4-FFF2-40B4-BE49-F238E27FC236}">
                <a16:creationId xmlns:a16="http://schemas.microsoft.com/office/drawing/2014/main" id="{734C0871-A257-0A76-52F8-1676682B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46450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25" name="Rectangle 14">
            <a:extLst>
              <a:ext uri="{FF2B5EF4-FFF2-40B4-BE49-F238E27FC236}">
                <a16:creationId xmlns:a16="http://schemas.microsoft.com/office/drawing/2014/main" id="{4B47D372-4231-2AB3-A9AA-1660235C0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6281738"/>
            <a:ext cx="23256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N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0126" name="Text Box 15">
            <a:extLst>
              <a:ext uri="{FF2B5EF4-FFF2-40B4-BE49-F238E27FC236}">
                <a16:creationId xmlns:a16="http://schemas.microsoft.com/office/drawing/2014/main" id="{BC4A7075-0A01-EDB8-0973-0ECFA8407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4648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90127" name="Line 16">
            <a:extLst>
              <a:ext uri="{FF2B5EF4-FFF2-40B4-BE49-F238E27FC236}">
                <a16:creationId xmlns:a16="http://schemas.microsoft.com/office/drawing/2014/main" id="{4BE8E0C4-C967-9DEF-A28E-7158357BE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8164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8" name="Text Box 17">
            <a:extLst>
              <a:ext uri="{FF2B5EF4-FFF2-40B4-BE49-F238E27FC236}">
                <a16:creationId xmlns:a16="http://schemas.microsoft.com/office/drawing/2014/main" id="{4B7F256F-AF9C-8059-1E6F-10587C06F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1" y="4664075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0129" name="Rectangle 18">
            <a:extLst>
              <a:ext uri="{FF2B5EF4-FFF2-40B4-BE49-F238E27FC236}">
                <a16:creationId xmlns:a16="http://schemas.microsoft.com/office/drawing/2014/main" id="{B6C43C06-2EED-F7B1-381E-9E6ADB264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5878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30" name="Line 19">
            <a:extLst>
              <a:ext uri="{FF2B5EF4-FFF2-40B4-BE49-F238E27FC236}">
                <a16:creationId xmlns:a16="http://schemas.microsoft.com/office/drawing/2014/main" id="{90FCD470-A37F-7F27-0458-2B07EB5A4C6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2488" y="4587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1" name="Text Box 20">
            <a:extLst>
              <a:ext uri="{FF2B5EF4-FFF2-40B4-BE49-F238E27FC236}">
                <a16:creationId xmlns:a16="http://schemas.microsoft.com/office/drawing/2014/main" id="{A034BC16-2E88-F898-EB1F-F7EA773F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46609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32" name="Text Box 21">
            <a:extLst>
              <a:ext uri="{FF2B5EF4-FFF2-40B4-BE49-F238E27FC236}">
                <a16:creationId xmlns:a16="http://schemas.microsoft.com/office/drawing/2014/main" id="{D5D4F8F5-2720-5C63-24A4-D2AD228E5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46640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97303" name="Line 23">
            <a:extLst>
              <a:ext uri="{FF2B5EF4-FFF2-40B4-BE49-F238E27FC236}">
                <a16:creationId xmlns:a16="http://schemas.microsoft.com/office/drawing/2014/main" id="{50C8A9D3-98AC-8A6F-98B8-9D3509663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4816475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4" name="Rectangle 24">
            <a:extLst>
              <a:ext uri="{FF2B5EF4-FFF2-40B4-BE49-F238E27FC236}">
                <a16:creationId xmlns:a16="http://schemas.microsoft.com/office/drawing/2014/main" id="{E1884E32-5664-BC6A-76B8-77444CF69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45878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0135" name="Line 25">
            <a:extLst>
              <a:ext uri="{FF2B5EF4-FFF2-40B4-BE49-F238E27FC236}">
                <a16:creationId xmlns:a16="http://schemas.microsoft.com/office/drawing/2014/main" id="{37B8B278-DE63-5825-EEC9-8609B804FD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5913" y="4572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36" name="Text Box 26">
            <a:extLst>
              <a:ext uri="{FF2B5EF4-FFF2-40B4-BE49-F238E27FC236}">
                <a16:creationId xmlns:a16="http://schemas.microsoft.com/office/drawing/2014/main" id="{D0E9CAD8-CA68-5616-896B-09113EF95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8" y="46450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0137" name="Text Box 27">
            <a:extLst>
              <a:ext uri="{FF2B5EF4-FFF2-40B4-BE49-F238E27FC236}">
                <a16:creationId xmlns:a16="http://schemas.microsoft.com/office/drawing/2014/main" id="{04820125-63A3-7672-8E59-D6C030F25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46640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97308" name="Text Box 28">
            <a:extLst>
              <a:ext uri="{FF2B5EF4-FFF2-40B4-BE49-F238E27FC236}">
                <a16:creationId xmlns:a16="http://schemas.microsoft.com/office/drawing/2014/main" id="{7599F6B6-6CF8-28DD-A18B-0061F76AD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41910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90139" name="Text Box 30">
            <a:extLst>
              <a:ext uri="{FF2B5EF4-FFF2-40B4-BE49-F238E27FC236}">
                <a16:creationId xmlns:a16="http://schemas.microsoft.com/office/drawing/2014/main" id="{157B63B1-F2F7-7122-2CF2-7900113CA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62292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0140" name="Line 32">
            <a:extLst>
              <a:ext uri="{FF2B5EF4-FFF2-40B4-BE49-F238E27FC236}">
                <a16:creationId xmlns:a16="http://schemas.microsoft.com/office/drawing/2014/main" id="{3129AC42-677E-041E-A226-2A0D1FE7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4800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3" name="Rectangle 33">
            <a:extLst>
              <a:ext uri="{FF2B5EF4-FFF2-40B4-BE49-F238E27FC236}">
                <a16:creationId xmlns:a16="http://schemas.microsoft.com/office/drawing/2014/main" id="{B358C575-060A-F781-AED7-1137AEDAA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55626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7314" name="Line 34">
            <a:extLst>
              <a:ext uri="{FF2B5EF4-FFF2-40B4-BE49-F238E27FC236}">
                <a16:creationId xmlns:a16="http://schemas.microsoft.com/office/drawing/2014/main" id="{43C7709D-D74D-E48E-DBAF-B995C7741F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83263" y="55467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5" name="Text Box 35">
            <a:extLst>
              <a:ext uri="{FF2B5EF4-FFF2-40B4-BE49-F238E27FC236}">
                <a16:creationId xmlns:a16="http://schemas.microsoft.com/office/drawing/2014/main" id="{B0C60C80-01EB-2C50-BC05-49C8A9F77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288" y="56197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7316" name="Text Box 36">
            <a:extLst>
              <a:ext uri="{FF2B5EF4-FFF2-40B4-BE49-F238E27FC236}">
                <a16:creationId xmlns:a16="http://schemas.microsoft.com/office/drawing/2014/main" id="{94E9EB24-EB33-DFC6-56F0-5EA68095B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51" y="5638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15</a:t>
            </a:r>
          </a:p>
        </p:txBody>
      </p:sp>
      <p:sp>
        <p:nvSpPr>
          <p:cNvPr id="97317" name="Line 37">
            <a:extLst>
              <a:ext uri="{FF2B5EF4-FFF2-40B4-BE49-F238E27FC236}">
                <a16:creationId xmlns:a16="http://schemas.microsoft.com/office/drawing/2014/main" id="{15A2ECDB-00C0-FDD2-4158-DD32BD18D7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029200"/>
            <a:ext cx="228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8" name="Line 38">
            <a:extLst>
              <a:ext uri="{FF2B5EF4-FFF2-40B4-BE49-F238E27FC236}">
                <a16:creationId xmlns:a16="http://schemas.microsoft.com/office/drawing/2014/main" id="{DEA26F4C-912C-4216-EF99-4C30F457AC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5105400"/>
            <a:ext cx="3048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7319" name="Text Box 39">
            <a:extLst>
              <a:ext uri="{FF2B5EF4-FFF2-40B4-BE49-F238E27FC236}">
                <a16:creationId xmlns:a16="http://schemas.microsoft.com/office/drawing/2014/main" id="{8A0E93AE-E616-47C1-0792-CC09979EB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050" y="5622925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newptr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7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7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7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7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7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97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7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308" grpId="0"/>
      <p:bldP spid="97313" grpId="0" animBg="1"/>
      <p:bldP spid="97315" grpId="0"/>
      <p:bldP spid="97316" grpId="0"/>
      <p:bldP spid="973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BA4D3280-F4EE-8512-6B30-DC5960444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 sz="3800"/>
              <a:t>Linked List:  Insert a new element before a specific node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F38C0997-9EC5-3093-D676-73879A00B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565276"/>
            <a:ext cx="8229600" cy="2854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      </a:t>
            </a:r>
            <a:r>
              <a:rPr lang="en-US" altLang="en-US" sz="1600">
                <a:solidFill>
                  <a:srgbClr val="003296"/>
                </a:solidFill>
              </a:rPr>
              <a:t>node* newptr;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node *prev=head;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for(node *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head-&gt;next;</a:t>
            </a:r>
            <a:r>
              <a:rPr lang="en-US" altLang="en-US" sz="1600">
                <a:solidFill>
                  <a:srgbClr val="003296"/>
                </a:solidFill>
              </a:rPr>
              <a:t> 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!=NULL; 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-&gt;next){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if(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data </a:t>
            </a:r>
            <a:r>
              <a:rPr lang="en-US" altLang="en-US" sz="1600">
                <a:solidFill>
                  <a:srgbClr val="003296"/>
                </a:solidFill>
              </a:rPr>
              <a:t>== </a:t>
            </a:r>
            <a:r>
              <a:rPr lang="en-US" altLang="en-US" sz="1600" i="1">
                <a:solidFill>
                  <a:srgbClr val="003296"/>
                </a:solidFill>
              </a:rPr>
              <a:t>beforeValue</a:t>
            </a:r>
            <a:r>
              <a:rPr lang="en-US" altLang="en-US" sz="1600">
                <a:solidFill>
                  <a:srgbClr val="003296"/>
                </a:solidFill>
              </a:rPr>
              <a:t>)    </a:t>
            </a:r>
            <a:r>
              <a:rPr lang="en-US" altLang="en-US" sz="1600">
                <a:solidFill>
                  <a:srgbClr val="FF0000"/>
                </a:solidFill>
              </a:rPr>
              <a:t>//  </a:t>
            </a:r>
            <a:r>
              <a:rPr lang="en-US" altLang="en-US" sz="1800">
                <a:solidFill>
                  <a:srgbClr val="FF0000"/>
                </a:solidFill>
              </a:rPr>
              <a:t>e.g </a:t>
            </a:r>
            <a:r>
              <a:rPr lang="en-US" altLang="en-US" sz="1600" i="1">
                <a:solidFill>
                  <a:srgbClr val="FF0000"/>
                </a:solidFill>
              </a:rPr>
              <a:t>beforeValue</a:t>
            </a:r>
            <a:r>
              <a:rPr lang="en-US" altLang="en-US" sz="1800">
                <a:solidFill>
                  <a:srgbClr val="FF0000"/>
                </a:solidFill>
              </a:rPr>
              <a:t> =10;</a:t>
            </a:r>
            <a:endParaRPr lang="en-US" altLang="en-US" sz="16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=new node;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data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NewData</a:t>
            </a:r>
            <a:r>
              <a:rPr lang="en-US" altLang="en-US" sz="1600">
                <a:solidFill>
                  <a:srgbClr val="003296"/>
                </a:solidFill>
              </a:rPr>
              <a:t>;     </a:t>
            </a:r>
            <a:r>
              <a:rPr lang="en-US" altLang="en-US" sz="1600">
                <a:solidFill>
                  <a:srgbClr val="FF0000"/>
                </a:solidFill>
              </a:rPr>
              <a:t>//  </a:t>
            </a:r>
            <a:r>
              <a:rPr lang="en-US" altLang="en-US" sz="1800">
                <a:solidFill>
                  <a:srgbClr val="FF0000"/>
                </a:solidFill>
              </a:rPr>
              <a:t>e.g </a:t>
            </a:r>
            <a:r>
              <a:rPr lang="en-US" altLang="en-US" sz="1800" i="1">
                <a:solidFill>
                  <a:srgbClr val="FF0000"/>
                </a:solidFill>
              </a:rPr>
              <a:t>NewData</a:t>
            </a:r>
            <a:r>
              <a:rPr lang="en-US" altLang="en-US" sz="1800">
                <a:solidFill>
                  <a:srgbClr val="FF0000"/>
                </a:solidFill>
              </a:rPr>
              <a:t> =16;</a:t>
            </a:r>
            <a:endParaRPr lang="en-US" altLang="en-US" sz="16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</a:t>
            </a:r>
            <a:r>
              <a:rPr lang="en-US" altLang="en-US" sz="1600" i="1">
                <a:solidFill>
                  <a:srgbClr val="003296"/>
                </a:solidFill>
              </a:rPr>
              <a:t>prev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newptr</a:t>
            </a:r>
            <a:r>
              <a:rPr lang="en-US" altLang="en-US" sz="1600">
                <a:solidFill>
                  <a:srgbClr val="003296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new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-&gt;</a:t>
            </a:r>
            <a:r>
              <a:rPr lang="en-US" altLang="en-US" sz="1600" i="1">
                <a:solidFill>
                  <a:srgbClr val="003296"/>
                </a:solidFill>
              </a:rPr>
              <a:t>next</a:t>
            </a:r>
            <a:r>
              <a:rPr lang="en-US" altLang="en-US" sz="1600">
                <a:solidFill>
                  <a:srgbClr val="003296"/>
                </a:solidFill>
              </a:rPr>
              <a:t>=</a:t>
            </a:r>
            <a:r>
              <a:rPr lang="en-US" altLang="en-US" sz="1600" i="1">
                <a:solidFill>
                  <a:srgbClr val="003296"/>
                </a:solidFill>
              </a:rPr>
              <a:t>ptr</a:t>
            </a:r>
            <a:r>
              <a:rPr lang="en-US" altLang="en-US" sz="16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   } </a:t>
            </a:r>
            <a:r>
              <a:rPr lang="en-US" altLang="en-US" sz="1600">
                <a:solidFill>
                  <a:srgbClr val="FF0000"/>
                </a:solidFill>
              </a:rPr>
              <a:t>// end if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   prev=prev-&gt;next;</a:t>
            </a:r>
            <a:r>
              <a:rPr lang="en-US" altLang="en-US" sz="1600">
                <a:solidFill>
                  <a:srgbClr val="FF0000"/>
                </a:solidFill>
              </a:rPr>
              <a:t> </a:t>
            </a:r>
            <a:endParaRPr lang="en-US" altLang="en-US" sz="16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   } </a:t>
            </a:r>
            <a:r>
              <a:rPr lang="en-US" altLang="en-US" sz="1600">
                <a:solidFill>
                  <a:srgbClr val="FF0000"/>
                </a:solidFill>
              </a:rPr>
              <a:t>// end for</a:t>
            </a: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32687301-A855-754A-3B29-6DEA1E727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458787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9F1FD4AF-59A3-59EF-AB01-97476B545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93712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2166" name="Line 6">
            <a:extLst>
              <a:ext uri="{FF2B5EF4-FFF2-40B4-BE49-F238E27FC236}">
                <a16:creationId xmlns:a16="http://schemas.microsoft.com/office/drawing/2014/main" id="{BFF3470C-3A64-4501-994D-6A8A6025F2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28888" y="49371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7" name="Rectangle 7">
            <a:extLst>
              <a:ext uri="{FF2B5EF4-FFF2-40B4-BE49-F238E27FC236}">
                <a16:creationId xmlns:a16="http://schemas.microsoft.com/office/drawing/2014/main" id="{0F6E3BA5-9BD0-986E-3291-19ACB6A90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49530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2168" name="Line 8">
            <a:extLst>
              <a:ext uri="{FF2B5EF4-FFF2-40B4-BE49-F238E27FC236}">
                <a16:creationId xmlns:a16="http://schemas.microsoft.com/office/drawing/2014/main" id="{C6E8A991-A674-929A-D6DD-529C897F7A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53488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9" name="Text Box 9">
            <a:extLst>
              <a:ext uri="{FF2B5EF4-FFF2-40B4-BE49-F238E27FC236}">
                <a16:creationId xmlns:a16="http://schemas.microsoft.com/office/drawing/2014/main" id="{FA73C70F-96F5-640E-F496-1F297A771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6" y="50292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7E4733D6-91D5-2032-3120-E03175655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1" y="50292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A11998D5-68C5-BAE7-152B-FA2E5EA8D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5233988"/>
            <a:ext cx="0" cy="709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26B6FE44-CAC5-EBAC-C64B-1EDA28A3A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4913" y="50101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2173" name="Rectangle 13">
            <a:extLst>
              <a:ext uri="{FF2B5EF4-FFF2-40B4-BE49-F238E27FC236}">
                <a16:creationId xmlns:a16="http://schemas.microsoft.com/office/drawing/2014/main" id="{8B874F01-87C2-1D31-FFA2-E8A04B95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14" y="6432551"/>
            <a:ext cx="23256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N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9C167C06-11FD-B962-FA68-9C2AE6C709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50133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92175" name="Line 15">
            <a:extLst>
              <a:ext uri="{FF2B5EF4-FFF2-40B4-BE49-F238E27FC236}">
                <a16:creationId xmlns:a16="http://schemas.microsoft.com/office/drawing/2014/main" id="{81F0C2D2-C53F-3AE8-5909-46C019BB74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81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149538CB-8FA5-F829-3FD5-C72AB283D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901" y="5029200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2177" name="Rectangle 17">
            <a:extLst>
              <a:ext uri="{FF2B5EF4-FFF2-40B4-BE49-F238E27FC236}">
                <a16:creationId xmlns:a16="http://schemas.microsoft.com/office/drawing/2014/main" id="{3901956C-02B5-719D-D840-F4232F0D4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2178" name="Line 18">
            <a:extLst>
              <a:ext uri="{FF2B5EF4-FFF2-40B4-BE49-F238E27FC236}">
                <a16:creationId xmlns:a16="http://schemas.microsoft.com/office/drawing/2014/main" id="{14A4EF7A-3018-1A3D-8E29-2A3D6B6693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62488" y="49530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357C2A36-9D50-C0A2-4518-A9B079860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513" y="50260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2180" name="Text Box 20">
            <a:extLst>
              <a:ext uri="{FF2B5EF4-FFF2-40B4-BE49-F238E27FC236}">
                <a16:creationId xmlns:a16="http://schemas.microsoft.com/office/drawing/2014/main" id="{832C69A5-D6F0-5888-8082-1AF470D9E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38" y="50292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92181" name="Line 21">
            <a:extLst>
              <a:ext uri="{FF2B5EF4-FFF2-40B4-BE49-F238E27FC236}">
                <a16:creationId xmlns:a16="http://schemas.microsoft.com/office/drawing/2014/main" id="{5F3F7B2A-4D8B-6083-39D6-5F37F1748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5425" y="5181600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2" name="Rectangle 22">
            <a:extLst>
              <a:ext uri="{FF2B5EF4-FFF2-40B4-BE49-F238E27FC236}">
                <a16:creationId xmlns:a16="http://schemas.microsoft.com/office/drawing/2014/main" id="{F5221B6D-92F3-D50A-DF0F-D99A9DE90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5650" y="49530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2183" name="Line 23">
            <a:extLst>
              <a:ext uri="{FF2B5EF4-FFF2-40B4-BE49-F238E27FC236}">
                <a16:creationId xmlns:a16="http://schemas.microsoft.com/office/drawing/2014/main" id="{A1A53AF9-9166-7DEF-3CE5-9AC6FF5E15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5913" y="49371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84" name="Text Box 24">
            <a:extLst>
              <a:ext uri="{FF2B5EF4-FFF2-40B4-BE49-F238E27FC236}">
                <a16:creationId xmlns:a16="http://schemas.microsoft.com/office/drawing/2014/main" id="{D72D5672-9DF0-62CB-9931-6A1A83FB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1938" y="50101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6AEA275A-AAB2-0F5F-F335-138BF1EAB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1" y="50292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99354" name="Text Box 26">
            <a:extLst>
              <a:ext uri="{FF2B5EF4-FFF2-40B4-BE49-F238E27FC236}">
                <a16:creationId xmlns:a16="http://schemas.microsoft.com/office/drawing/2014/main" id="{43774CB6-492C-3ECB-C349-4E6EF81D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8376" y="4556126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5094881E-4DCB-CEAC-1FEF-9ABBB23A6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87057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40988" name="Line 28">
            <a:extLst>
              <a:ext uri="{FF2B5EF4-FFF2-40B4-BE49-F238E27FC236}">
                <a16:creationId xmlns:a16="http://schemas.microsoft.com/office/drawing/2014/main" id="{413BF556-A199-2E1D-1573-15EEDF6820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51657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7" name="Rectangle 29">
            <a:extLst>
              <a:ext uri="{FF2B5EF4-FFF2-40B4-BE49-F238E27FC236}">
                <a16:creationId xmlns:a16="http://schemas.microsoft.com/office/drawing/2014/main" id="{5395B1FD-3C21-87E7-FB8C-2BE7A98C4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13" y="57912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9358" name="Line 30">
            <a:extLst>
              <a:ext uri="{FF2B5EF4-FFF2-40B4-BE49-F238E27FC236}">
                <a16:creationId xmlns:a16="http://schemas.microsoft.com/office/drawing/2014/main" id="{6A12175F-F7E9-CD70-8BB1-AFADF04B86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4775" y="57753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59" name="Text Box 31">
            <a:extLst>
              <a:ext uri="{FF2B5EF4-FFF2-40B4-BE49-F238E27FC236}">
                <a16:creationId xmlns:a16="http://schemas.microsoft.com/office/drawing/2014/main" id="{752ACDA8-E40E-5FDD-8301-6802319C2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0801" y="584835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9360" name="Text Box 32">
            <a:extLst>
              <a:ext uri="{FF2B5EF4-FFF2-40B4-BE49-F238E27FC236}">
                <a16:creationId xmlns:a16="http://schemas.microsoft.com/office/drawing/2014/main" id="{9AD741B5-EB64-4EDA-5653-92D735CF3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2464" y="58674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15</a:t>
            </a:r>
          </a:p>
        </p:txBody>
      </p:sp>
      <p:sp>
        <p:nvSpPr>
          <p:cNvPr id="99361" name="Line 33">
            <a:extLst>
              <a:ext uri="{FF2B5EF4-FFF2-40B4-BE49-F238E27FC236}">
                <a16:creationId xmlns:a16="http://schemas.microsoft.com/office/drawing/2014/main" id="{7148B8A2-0D55-38D0-30E9-F59BB2437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70525"/>
            <a:ext cx="203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2" name="Line 34">
            <a:extLst>
              <a:ext uri="{FF2B5EF4-FFF2-40B4-BE49-F238E27FC236}">
                <a16:creationId xmlns:a16="http://schemas.microsoft.com/office/drawing/2014/main" id="{89C2FF8B-F8D9-202A-87B4-0A921E495B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01000" y="5470525"/>
            <a:ext cx="3810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9363" name="Text Box 35">
            <a:extLst>
              <a:ext uri="{FF2B5EF4-FFF2-40B4-BE49-F238E27FC236}">
                <a16:creationId xmlns:a16="http://schemas.microsoft.com/office/drawing/2014/main" id="{41D89CC9-7360-2BF7-B280-233AD9EBF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4563" y="5851525"/>
            <a:ext cx="850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FF0000"/>
                </a:solidFill>
              </a:rPr>
              <a:t>newptr</a:t>
            </a:r>
          </a:p>
        </p:txBody>
      </p:sp>
      <p:sp>
        <p:nvSpPr>
          <p:cNvPr id="99364" name="Text Box 36">
            <a:extLst>
              <a:ext uri="{FF2B5EF4-FFF2-40B4-BE49-F238E27FC236}">
                <a16:creationId xmlns:a16="http://schemas.microsoft.com/office/drawing/2014/main" id="{90C37D3C-91FF-C267-56A4-EB5C5BAA4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4495801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prev</a:t>
            </a:r>
          </a:p>
        </p:txBody>
      </p:sp>
      <p:sp>
        <p:nvSpPr>
          <p:cNvPr id="92197" name="Rectangle 36">
            <a:extLst>
              <a:ext uri="{FF2B5EF4-FFF2-40B4-BE49-F238E27FC236}">
                <a16:creationId xmlns:a16="http://schemas.microsoft.com/office/drawing/2014/main" id="{ABFC0227-2479-758F-88D0-3885306F3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100" y="1235076"/>
            <a:ext cx="82931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/>
              <a:t>  Suppose you want to insert before the node with data = ‘</a:t>
            </a:r>
            <a:r>
              <a:rPr lang="en-US" altLang="en-US" sz="2000" i="1">
                <a:solidFill>
                  <a:srgbClr val="FF0000"/>
                </a:solidFill>
              </a:rPr>
              <a:t>beforeValue</a:t>
            </a:r>
            <a:r>
              <a:rPr lang="en-US" altLang="en-US" sz="2000"/>
              <a:t>’</a:t>
            </a:r>
            <a:r>
              <a:rPr lang="en-US" altLang="en-US" sz="2800">
                <a:solidFill>
                  <a:srgbClr val="003296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9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9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0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9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9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9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54" grpId="0"/>
      <p:bldP spid="99357" grpId="0" animBg="1"/>
      <p:bldP spid="99359" grpId="0"/>
      <p:bldP spid="99360" grpId="0"/>
      <p:bldP spid="99363" grpId="0"/>
      <p:bldP spid="993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5">
            <a:extLst>
              <a:ext uri="{FF2B5EF4-FFF2-40B4-BE49-F238E27FC236}">
                <a16:creationId xmlns:a16="http://schemas.microsoft.com/office/drawing/2014/main" id="{89A7F97C-3D4D-117D-651B-E6BA3E8BB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667376"/>
            <a:ext cx="1828800" cy="36512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204EB360-6C7F-4A45-14F8-47E96A549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152401"/>
            <a:ext cx="8686800" cy="1139825"/>
          </a:xfrm>
        </p:spPr>
        <p:txBody>
          <a:bodyPr/>
          <a:lstStyle/>
          <a:p>
            <a:pPr eaLnBrk="1" hangingPunct="1"/>
            <a:r>
              <a:rPr lang="en-US" altLang="en-US" sz="3600"/>
              <a:t>Linked List:  Insert a new element before a specific node (Only one node is currently there)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D659E01D-E024-2EBD-BF22-0B14D41F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412876"/>
            <a:ext cx="8229600" cy="44545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      </a:t>
            </a:r>
            <a:r>
              <a:rPr lang="en-US" altLang="en-US" sz="1800">
                <a:solidFill>
                  <a:srgbClr val="003296"/>
                </a:solidFill>
              </a:rPr>
              <a:t>node* </a:t>
            </a:r>
            <a:r>
              <a:rPr lang="en-US" altLang="en-US" sz="1800" i="1">
                <a:solidFill>
                  <a:srgbClr val="003296"/>
                </a:solidFill>
              </a:rPr>
              <a:t>newptr</a:t>
            </a:r>
            <a:r>
              <a:rPr lang="en-US" altLang="en-US" sz="18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 node *</a:t>
            </a:r>
            <a:r>
              <a:rPr lang="en-US" altLang="en-US" sz="1800" i="1">
                <a:solidFill>
                  <a:srgbClr val="003296"/>
                </a:solidFill>
              </a:rPr>
              <a:t>prev</a:t>
            </a:r>
            <a:r>
              <a:rPr lang="en-US" altLang="en-US" sz="1800">
                <a:solidFill>
                  <a:srgbClr val="003296"/>
                </a:solidFill>
              </a:rPr>
              <a:t>=</a:t>
            </a:r>
            <a:r>
              <a:rPr lang="en-US" altLang="en-US" sz="1800" i="1">
                <a:solidFill>
                  <a:srgbClr val="003296"/>
                </a:solidFill>
              </a:rPr>
              <a:t>head</a:t>
            </a:r>
            <a:r>
              <a:rPr lang="en-US" altLang="en-US" sz="18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if(</a:t>
            </a:r>
            <a:r>
              <a:rPr lang="en-US" altLang="en-US" sz="1800" i="1">
                <a:solidFill>
                  <a:srgbClr val="003296"/>
                </a:solidFill>
              </a:rPr>
              <a:t>head</a:t>
            </a:r>
            <a:r>
              <a:rPr lang="en-US" altLang="en-US" sz="1800">
                <a:solidFill>
                  <a:srgbClr val="003296"/>
                </a:solidFill>
              </a:rPr>
              <a:t>-&gt;</a:t>
            </a:r>
            <a:r>
              <a:rPr lang="en-US" altLang="en-US" sz="1800" i="1">
                <a:solidFill>
                  <a:srgbClr val="003296"/>
                </a:solidFill>
              </a:rPr>
              <a:t>data </a:t>
            </a:r>
            <a:r>
              <a:rPr lang="en-US" altLang="en-US" sz="1800">
                <a:solidFill>
                  <a:srgbClr val="003296"/>
                </a:solidFill>
              </a:rPr>
              <a:t>== </a:t>
            </a:r>
            <a:r>
              <a:rPr lang="en-US" altLang="en-US" sz="1800" i="1">
                <a:solidFill>
                  <a:srgbClr val="003296"/>
                </a:solidFill>
              </a:rPr>
              <a:t>beforeValue</a:t>
            </a:r>
            <a:r>
              <a:rPr lang="en-US" altLang="en-US" sz="1800">
                <a:solidFill>
                  <a:srgbClr val="003296"/>
                </a:solidFill>
              </a:rPr>
              <a:t>) {    </a:t>
            </a:r>
            <a:r>
              <a:rPr lang="en-US" altLang="en-US" sz="1800">
                <a:solidFill>
                  <a:srgbClr val="FF0000"/>
                </a:solidFill>
              </a:rPr>
              <a:t>//  </a:t>
            </a:r>
            <a:r>
              <a:rPr lang="en-US" altLang="en-US" sz="2000">
                <a:solidFill>
                  <a:srgbClr val="FF0000"/>
                </a:solidFill>
              </a:rPr>
              <a:t>e.g </a:t>
            </a:r>
            <a:r>
              <a:rPr lang="en-US" altLang="en-US" sz="1800" i="1">
                <a:solidFill>
                  <a:srgbClr val="FF0000"/>
                </a:solidFill>
              </a:rPr>
              <a:t>beforeValue</a:t>
            </a:r>
            <a:r>
              <a:rPr lang="en-US" altLang="en-US" sz="2000">
                <a:solidFill>
                  <a:srgbClr val="FF0000"/>
                </a:solidFill>
              </a:rPr>
              <a:t> =2;</a:t>
            </a:r>
            <a:endParaRPr lang="en-US" altLang="en-US" sz="18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</a:t>
            </a:r>
            <a:r>
              <a:rPr lang="en-US" altLang="en-US" sz="1800" i="1">
                <a:solidFill>
                  <a:srgbClr val="003296"/>
                </a:solidFill>
              </a:rPr>
              <a:t>newptr</a:t>
            </a:r>
            <a:r>
              <a:rPr lang="en-US" altLang="en-US" sz="1800">
                <a:solidFill>
                  <a:srgbClr val="003296"/>
                </a:solidFill>
              </a:rPr>
              <a:t>=new node;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</a:t>
            </a:r>
            <a:r>
              <a:rPr lang="en-US" altLang="en-US" sz="1800" i="1">
                <a:solidFill>
                  <a:srgbClr val="003296"/>
                </a:solidFill>
              </a:rPr>
              <a:t>head</a:t>
            </a:r>
            <a:r>
              <a:rPr lang="en-US" altLang="en-US" sz="1800">
                <a:solidFill>
                  <a:srgbClr val="003296"/>
                </a:solidFill>
              </a:rPr>
              <a:t>=newptr;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</a:t>
            </a:r>
            <a:r>
              <a:rPr lang="en-US" altLang="en-US" sz="1800" i="1">
                <a:solidFill>
                  <a:srgbClr val="003296"/>
                </a:solidFill>
              </a:rPr>
              <a:t>head</a:t>
            </a:r>
            <a:r>
              <a:rPr lang="en-US" altLang="en-US" sz="1800">
                <a:solidFill>
                  <a:srgbClr val="003296"/>
                </a:solidFill>
              </a:rPr>
              <a:t>-&gt;</a:t>
            </a:r>
            <a:r>
              <a:rPr lang="en-US" altLang="en-US" sz="1800" i="1">
                <a:solidFill>
                  <a:srgbClr val="003296"/>
                </a:solidFill>
              </a:rPr>
              <a:t>next</a:t>
            </a:r>
            <a:r>
              <a:rPr lang="en-US" altLang="en-US" sz="1800">
                <a:solidFill>
                  <a:srgbClr val="003296"/>
                </a:solidFill>
              </a:rPr>
              <a:t>=</a:t>
            </a:r>
            <a:r>
              <a:rPr lang="en-US" altLang="en-US" sz="1800" i="1">
                <a:solidFill>
                  <a:srgbClr val="003296"/>
                </a:solidFill>
              </a:rPr>
              <a:t>prev</a:t>
            </a:r>
            <a:r>
              <a:rPr lang="en-US" altLang="en-US" sz="18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</a:t>
            </a:r>
            <a:r>
              <a:rPr lang="en-US" altLang="en-US" sz="1800" i="1">
                <a:solidFill>
                  <a:srgbClr val="003296"/>
                </a:solidFill>
              </a:rPr>
              <a:t>newptr</a:t>
            </a:r>
            <a:r>
              <a:rPr lang="en-US" altLang="en-US" sz="1800">
                <a:solidFill>
                  <a:srgbClr val="003296"/>
                </a:solidFill>
              </a:rPr>
              <a:t>-&gt;</a:t>
            </a:r>
            <a:r>
              <a:rPr lang="en-US" altLang="en-US" sz="1800" i="1">
                <a:solidFill>
                  <a:srgbClr val="003296"/>
                </a:solidFill>
              </a:rPr>
              <a:t>data</a:t>
            </a:r>
            <a:r>
              <a:rPr lang="en-US" altLang="en-US" sz="1800">
                <a:solidFill>
                  <a:srgbClr val="003296"/>
                </a:solidFill>
              </a:rPr>
              <a:t>=</a:t>
            </a:r>
            <a:r>
              <a:rPr lang="en-US" altLang="en-US" sz="1800" i="1">
                <a:solidFill>
                  <a:srgbClr val="003296"/>
                </a:solidFill>
              </a:rPr>
              <a:t>NewData</a:t>
            </a:r>
            <a:r>
              <a:rPr lang="en-US" altLang="en-US" sz="1800">
                <a:solidFill>
                  <a:srgbClr val="003296"/>
                </a:solidFill>
              </a:rPr>
              <a:t>;    </a:t>
            </a:r>
            <a:r>
              <a:rPr lang="en-US" altLang="en-US" sz="1800">
                <a:solidFill>
                  <a:srgbClr val="FF0000"/>
                </a:solidFill>
              </a:rPr>
              <a:t>//   </a:t>
            </a:r>
            <a:r>
              <a:rPr lang="en-US" altLang="en-US" sz="2000">
                <a:solidFill>
                  <a:srgbClr val="FF0000"/>
                </a:solidFill>
              </a:rPr>
              <a:t>e.g </a:t>
            </a:r>
            <a:r>
              <a:rPr lang="en-US" altLang="en-US" sz="2000" i="1">
                <a:solidFill>
                  <a:srgbClr val="FF0000"/>
                </a:solidFill>
              </a:rPr>
              <a:t>NewData</a:t>
            </a:r>
            <a:r>
              <a:rPr lang="en-US" altLang="en-US" sz="2000">
                <a:solidFill>
                  <a:srgbClr val="FF0000"/>
                </a:solidFill>
              </a:rPr>
              <a:t> =1;</a:t>
            </a:r>
            <a:endParaRPr lang="en-US" altLang="en-US" sz="180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return;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}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for(node *</a:t>
            </a:r>
            <a:r>
              <a:rPr lang="en-US" altLang="en-US" sz="1400" i="1">
                <a:solidFill>
                  <a:srgbClr val="003296"/>
                </a:solidFill>
              </a:rPr>
              <a:t>ptr</a:t>
            </a:r>
            <a:r>
              <a:rPr lang="en-US" altLang="en-US" sz="1400">
                <a:solidFill>
                  <a:srgbClr val="003296"/>
                </a:solidFill>
              </a:rPr>
              <a:t>=</a:t>
            </a:r>
            <a:r>
              <a:rPr lang="en-US" altLang="en-US" sz="1400" i="1">
                <a:solidFill>
                  <a:srgbClr val="003296"/>
                </a:solidFill>
              </a:rPr>
              <a:t>head-&gt;next;</a:t>
            </a:r>
            <a:r>
              <a:rPr lang="en-US" altLang="en-US" sz="1400">
                <a:solidFill>
                  <a:srgbClr val="003296"/>
                </a:solidFill>
              </a:rPr>
              <a:t> </a:t>
            </a:r>
            <a:r>
              <a:rPr lang="en-US" altLang="en-US" sz="1400" i="1">
                <a:solidFill>
                  <a:srgbClr val="003296"/>
                </a:solidFill>
              </a:rPr>
              <a:t>ptr</a:t>
            </a:r>
            <a:r>
              <a:rPr lang="en-US" altLang="en-US" sz="1400">
                <a:solidFill>
                  <a:srgbClr val="003296"/>
                </a:solidFill>
              </a:rPr>
              <a:t>!=NULL; </a:t>
            </a:r>
            <a:r>
              <a:rPr lang="en-US" altLang="en-US" sz="1400" i="1">
                <a:solidFill>
                  <a:srgbClr val="003296"/>
                </a:solidFill>
              </a:rPr>
              <a:t>ptr</a:t>
            </a:r>
            <a:r>
              <a:rPr lang="en-US" altLang="en-US" sz="1400">
                <a:solidFill>
                  <a:srgbClr val="003296"/>
                </a:solidFill>
              </a:rPr>
              <a:t>=</a:t>
            </a:r>
            <a:r>
              <a:rPr lang="en-US" altLang="en-US" sz="1400" i="1">
                <a:solidFill>
                  <a:srgbClr val="003296"/>
                </a:solidFill>
              </a:rPr>
              <a:t>ptr</a:t>
            </a:r>
            <a:r>
              <a:rPr lang="en-US" altLang="en-US" sz="1400">
                <a:solidFill>
                  <a:srgbClr val="003296"/>
                </a:solidFill>
              </a:rPr>
              <a:t>-&gt;next){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if(</a:t>
            </a:r>
            <a:r>
              <a:rPr lang="en-US" altLang="en-US" sz="1400" i="1">
                <a:solidFill>
                  <a:srgbClr val="003296"/>
                </a:solidFill>
              </a:rPr>
              <a:t>ptr</a:t>
            </a:r>
            <a:r>
              <a:rPr lang="en-US" altLang="en-US" sz="1400">
                <a:solidFill>
                  <a:srgbClr val="003296"/>
                </a:solidFill>
              </a:rPr>
              <a:t>-&gt;</a:t>
            </a:r>
            <a:r>
              <a:rPr lang="en-US" altLang="en-US" sz="1400" i="1">
                <a:solidFill>
                  <a:srgbClr val="003296"/>
                </a:solidFill>
              </a:rPr>
              <a:t>data</a:t>
            </a:r>
            <a:r>
              <a:rPr lang="en-US" altLang="en-US" sz="1400">
                <a:solidFill>
                  <a:srgbClr val="003296"/>
                </a:solidFill>
              </a:rPr>
              <a:t>==beforeValue)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   </a:t>
            </a:r>
            <a:r>
              <a:rPr lang="en-US" altLang="en-US" sz="1400" i="1">
                <a:solidFill>
                  <a:srgbClr val="003296"/>
                </a:solidFill>
              </a:rPr>
              <a:t>newptr</a:t>
            </a:r>
            <a:r>
              <a:rPr lang="en-US" altLang="en-US" sz="1400">
                <a:solidFill>
                  <a:srgbClr val="003296"/>
                </a:solidFill>
              </a:rPr>
              <a:t>=new node;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   </a:t>
            </a:r>
            <a:r>
              <a:rPr lang="en-US" altLang="en-US" sz="1400" i="1">
                <a:solidFill>
                  <a:srgbClr val="003296"/>
                </a:solidFill>
              </a:rPr>
              <a:t>prev</a:t>
            </a:r>
            <a:r>
              <a:rPr lang="en-US" altLang="en-US" sz="1400">
                <a:solidFill>
                  <a:srgbClr val="003296"/>
                </a:solidFill>
              </a:rPr>
              <a:t>-&gt;</a:t>
            </a:r>
            <a:r>
              <a:rPr lang="en-US" altLang="en-US" sz="1400" i="1">
                <a:solidFill>
                  <a:srgbClr val="003296"/>
                </a:solidFill>
              </a:rPr>
              <a:t>next</a:t>
            </a:r>
            <a:r>
              <a:rPr lang="en-US" altLang="en-US" sz="1400">
                <a:solidFill>
                  <a:srgbClr val="003296"/>
                </a:solidFill>
              </a:rPr>
              <a:t>=</a:t>
            </a:r>
            <a:r>
              <a:rPr lang="en-US" altLang="en-US" sz="1400" i="1">
                <a:solidFill>
                  <a:srgbClr val="003296"/>
                </a:solidFill>
              </a:rPr>
              <a:t>newptr</a:t>
            </a:r>
            <a:r>
              <a:rPr lang="en-US" altLang="en-US" sz="1400">
                <a:solidFill>
                  <a:srgbClr val="003296"/>
                </a:solidFill>
              </a:rPr>
              <a:t>;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   </a:t>
            </a:r>
            <a:r>
              <a:rPr lang="en-US" altLang="en-US" sz="1400" i="1">
                <a:solidFill>
                  <a:srgbClr val="003296"/>
                </a:solidFill>
              </a:rPr>
              <a:t>newptr</a:t>
            </a:r>
            <a:r>
              <a:rPr lang="en-US" altLang="en-US" sz="1400">
                <a:solidFill>
                  <a:srgbClr val="003296"/>
                </a:solidFill>
              </a:rPr>
              <a:t>-&gt;</a:t>
            </a:r>
            <a:r>
              <a:rPr lang="en-US" altLang="en-US" sz="1400" i="1">
                <a:solidFill>
                  <a:srgbClr val="003296"/>
                </a:solidFill>
              </a:rPr>
              <a:t>data</a:t>
            </a:r>
            <a:r>
              <a:rPr lang="en-US" altLang="en-US" sz="1400">
                <a:solidFill>
                  <a:srgbClr val="003296"/>
                </a:solidFill>
              </a:rPr>
              <a:t>=</a:t>
            </a:r>
            <a:r>
              <a:rPr lang="en-US" altLang="en-US" sz="1400" i="1">
                <a:solidFill>
                  <a:srgbClr val="003296"/>
                </a:solidFill>
              </a:rPr>
              <a:t>NewData</a:t>
            </a:r>
            <a:r>
              <a:rPr lang="en-US" altLang="en-US" sz="14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   new</a:t>
            </a:r>
            <a:r>
              <a:rPr lang="en-US" altLang="en-US" sz="1400" i="1">
                <a:solidFill>
                  <a:srgbClr val="003296"/>
                </a:solidFill>
              </a:rPr>
              <a:t>ptr</a:t>
            </a:r>
            <a:r>
              <a:rPr lang="en-US" altLang="en-US" sz="1400">
                <a:solidFill>
                  <a:srgbClr val="003296"/>
                </a:solidFill>
              </a:rPr>
              <a:t>-&gt;</a:t>
            </a:r>
            <a:r>
              <a:rPr lang="en-US" altLang="en-US" sz="1400" i="1">
                <a:solidFill>
                  <a:srgbClr val="003296"/>
                </a:solidFill>
              </a:rPr>
              <a:t>next</a:t>
            </a:r>
            <a:r>
              <a:rPr lang="en-US" altLang="en-US" sz="1400">
                <a:solidFill>
                  <a:srgbClr val="003296"/>
                </a:solidFill>
              </a:rPr>
              <a:t>=ptr;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   } </a:t>
            </a:r>
            <a:r>
              <a:rPr lang="en-US" altLang="en-US" sz="1400">
                <a:solidFill>
                  <a:srgbClr val="FF0000"/>
                </a:solidFill>
              </a:rPr>
              <a:t>// end if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    prev=prev-&gt;next;</a:t>
            </a:r>
            <a:r>
              <a:rPr lang="en-US" altLang="en-US" sz="1400">
                <a:solidFill>
                  <a:srgbClr val="FF0000"/>
                </a:solidFill>
              </a:rPr>
              <a:t> </a:t>
            </a:r>
            <a:endParaRPr lang="en-US" altLang="en-US" sz="14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    } </a:t>
            </a:r>
            <a:r>
              <a:rPr lang="en-US" altLang="en-US" sz="1800">
                <a:solidFill>
                  <a:srgbClr val="FF0000"/>
                </a:solidFill>
              </a:rPr>
              <a:t>// end for`</a:t>
            </a:r>
          </a:p>
        </p:txBody>
      </p:sp>
      <p:sp>
        <p:nvSpPr>
          <p:cNvPr id="40965" name="Rectangle 5">
            <a:extLst>
              <a:ext uri="{FF2B5EF4-FFF2-40B4-BE49-F238E27FC236}">
                <a16:creationId xmlns:a16="http://schemas.microsoft.com/office/drawing/2014/main" id="{6427F6B2-7254-BCE7-1F23-FD7A578A4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670551"/>
            <a:ext cx="1828800" cy="365125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0966" name="Line 6">
            <a:extLst>
              <a:ext uri="{FF2B5EF4-FFF2-40B4-BE49-F238E27FC236}">
                <a16:creationId xmlns:a16="http://schemas.microsoft.com/office/drawing/2014/main" id="{58CB188C-534F-2D3A-5A59-0C6EF8FFA8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8488" y="5683251"/>
            <a:ext cx="0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2" name="Text Box 12">
            <a:extLst>
              <a:ext uri="{FF2B5EF4-FFF2-40B4-BE49-F238E27FC236}">
                <a16:creationId xmlns:a16="http://schemas.microsoft.com/office/drawing/2014/main" id="{A6F49B46-8218-439D-B2D0-43F3D720A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565467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0974" name="Text Box 14">
            <a:extLst>
              <a:ext uri="{FF2B5EF4-FFF2-40B4-BE49-F238E27FC236}">
                <a16:creationId xmlns:a16="http://schemas.microsoft.com/office/drawing/2014/main" id="{27E31C54-D9A8-37A1-5202-9DCC22C8F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338" y="5715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</a:t>
            </a:r>
          </a:p>
        </p:txBody>
      </p:sp>
      <p:sp>
        <p:nvSpPr>
          <p:cNvPr id="94217" name="Line 6">
            <a:extLst>
              <a:ext uri="{FF2B5EF4-FFF2-40B4-BE49-F238E27FC236}">
                <a16:creationId xmlns:a16="http://schemas.microsoft.com/office/drawing/2014/main" id="{2DBA3972-65C6-C8E6-54A2-DDD8572FC1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05888" y="5667376"/>
            <a:ext cx="0" cy="365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8" name="Text Box 12">
            <a:extLst>
              <a:ext uri="{FF2B5EF4-FFF2-40B4-BE49-F238E27FC236}">
                <a16:creationId xmlns:a16="http://schemas.microsoft.com/office/drawing/2014/main" id="{94068A52-758F-5087-2748-67BDFCFC5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13" y="565467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4219" name="Text Box 14">
            <a:extLst>
              <a:ext uri="{FF2B5EF4-FFF2-40B4-BE49-F238E27FC236}">
                <a16:creationId xmlns:a16="http://schemas.microsoft.com/office/drawing/2014/main" id="{232A63E1-BFA9-5C0E-DBB5-CAAB5BD91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738" y="57435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94220" name="Line 15">
            <a:extLst>
              <a:ext uri="{FF2B5EF4-FFF2-40B4-BE49-F238E27FC236}">
                <a16:creationId xmlns:a16="http://schemas.microsoft.com/office/drawing/2014/main" id="{A852B4B9-C3BB-5186-C97C-1E1CB431D2F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17063" y="58689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Line 15">
            <a:extLst>
              <a:ext uri="{FF2B5EF4-FFF2-40B4-BE49-F238E27FC236}">
                <a16:creationId xmlns:a16="http://schemas.microsoft.com/office/drawing/2014/main" id="{F908CA09-1EAD-C7A1-71B1-E3553D81219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3950" y="58547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A364680E-6254-E14D-DC73-0126D95A5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3" y="519747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57" name="Text Box 36">
            <a:extLst>
              <a:ext uri="{FF2B5EF4-FFF2-40B4-BE49-F238E27FC236}">
                <a16:creationId xmlns:a16="http://schemas.microsoft.com/office/drawing/2014/main" id="{B8320865-FD0F-BDE4-66BA-35EA9BC71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5264" y="6035675"/>
            <a:ext cx="954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newptr</a:t>
            </a:r>
          </a:p>
        </p:txBody>
      </p:sp>
      <p:sp>
        <p:nvSpPr>
          <p:cNvPr id="58" name="Text Box 4">
            <a:extLst>
              <a:ext uri="{FF2B5EF4-FFF2-40B4-BE49-F238E27FC236}">
                <a16:creationId xmlns:a16="http://schemas.microsoft.com/office/drawing/2014/main" id="{8B0D8B20-5AF7-EC49-4BD3-6749EF4AB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163" y="518160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94225" name="Text Box 4">
            <a:extLst>
              <a:ext uri="{FF2B5EF4-FFF2-40B4-BE49-F238E27FC236}">
                <a16:creationId xmlns:a16="http://schemas.microsoft.com/office/drawing/2014/main" id="{D625E5FF-F0F9-58BD-E7B5-B778E3B7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1664" y="6096000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prev</a:t>
            </a:r>
          </a:p>
        </p:txBody>
      </p:sp>
      <p:sp>
        <p:nvSpPr>
          <p:cNvPr id="94226" name="Text Box 27">
            <a:extLst>
              <a:ext uri="{FF2B5EF4-FFF2-40B4-BE49-F238E27FC236}">
                <a16:creationId xmlns:a16="http://schemas.microsoft.com/office/drawing/2014/main" id="{376023F0-0EFC-BE64-8075-EBEFE9D5F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20300" y="55626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5" grpId="0" animBg="1"/>
      <p:bldP spid="40972" grpId="0"/>
      <p:bldP spid="40974" grpId="0"/>
      <p:bldP spid="56" grpId="0"/>
      <p:bldP spid="57" grpId="0"/>
      <p:bldP spid="5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832A5C69-D42F-B63A-479E-2022B6184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277814"/>
            <a:ext cx="8686800" cy="636587"/>
          </a:xfrm>
        </p:spPr>
        <p:txBody>
          <a:bodyPr/>
          <a:lstStyle/>
          <a:p>
            <a:pPr eaLnBrk="1" hangingPunct="1"/>
            <a:r>
              <a:rPr lang="en-US" altLang="en-US" sz="3800"/>
              <a:t>Linked List:  Delete an element from the list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6C93629F-AC22-E07F-4A8A-D1FA1CE7A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0200" y="1066800"/>
            <a:ext cx="90678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Suppose you want to delete the node with data = </a:t>
            </a:r>
            <a:r>
              <a:rPr lang="en-US" altLang="en-US" sz="2000"/>
              <a:t>‘</a:t>
            </a:r>
            <a:r>
              <a:rPr lang="en-US" altLang="en-US" sz="2000" i="1">
                <a:solidFill>
                  <a:srgbClr val="FF0000"/>
                </a:solidFill>
              </a:rPr>
              <a:t>ValueToDelete</a:t>
            </a:r>
            <a:r>
              <a:rPr lang="en-US" altLang="en-US" sz="2000"/>
              <a:t>’</a:t>
            </a:r>
            <a:r>
              <a:rPr lang="en-US" altLang="en-US">
                <a:solidFill>
                  <a:srgbClr val="003296"/>
                </a:solidFill>
              </a:rPr>
              <a:t> </a:t>
            </a:r>
            <a:endParaRPr lang="en-US" altLang="en-US" sz="2400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node *prev=head;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for(node *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; 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!=NULL; 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-&gt;next){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if(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data </a:t>
            </a:r>
            <a:r>
              <a:rPr lang="en-US" altLang="en-US">
                <a:solidFill>
                  <a:srgbClr val="003296"/>
                </a:solidFill>
              </a:rPr>
              <a:t>== </a:t>
            </a:r>
            <a:r>
              <a:rPr lang="en-US" altLang="en-US" i="1">
                <a:solidFill>
                  <a:srgbClr val="003296"/>
                </a:solidFill>
              </a:rPr>
              <a:t>ValueToDelete</a:t>
            </a:r>
            <a:r>
              <a:rPr lang="en-US" altLang="en-US">
                <a:solidFill>
                  <a:srgbClr val="003296"/>
                </a:solidFill>
              </a:rPr>
              <a:t>)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 sz="1800">
                <a:solidFill>
                  <a:srgbClr val="FF0000"/>
                </a:solidFill>
              </a:rPr>
              <a:t>// </a:t>
            </a:r>
            <a:r>
              <a:rPr lang="en-US" altLang="en-US" sz="2000">
                <a:solidFill>
                  <a:srgbClr val="FF0000"/>
                </a:solidFill>
              </a:rPr>
              <a:t>e.g </a:t>
            </a:r>
            <a:r>
              <a:rPr lang="en-US" altLang="en-US" sz="2000" i="1">
                <a:solidFill>
                  <a:srgbClr val="FF0000"/>
                </a:solidFill>
              </a:rPr>
              <a:t>ValueToDelete</a:t>
            </a:r>
            <a:r>
              <a:rPr lang="en-US" altLang="en-US" sz="2000">
                <a:solidFill>
                  <a:srgbClr val="FF0000"/>
                </a:solidFill>
              </a:rPr>
              <a:t> = 6;</a:t>
            </a:r>
            <a:endParaRPr lang="en-US" altLang="en-US">
              <a:solidFill>
                <a:srgbClr val="003296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</a:t>
            </a:r>
            <a:r>
              <a:rPr lang="en-US" altLang="en-US" i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delete(</a:t>
            </a:r>
            <a:r>
              <a:rPr lang="en-US" altLang="en-US" i="1">
                <a:solidFill>
                  <a:srgbClr val="003296"/>
                </a:solidFill>
              </a:rPr>
              <a:t>ptr</a:t>
            </a:r>
            <a:r>
              <a:rPr lang="en-US" altLang="en-US">
                <a:solidFill>
                  <a:srgbClr val="003296"/>
                </a:solidFill>
              </a:rPr>
              <a:t>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return;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   </a:t>
            </a:r>
            <a:r>
              <a:rPr lang="en-US" altLang="en-US" i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=</a:t>
            </a:r>
            <a:r>
              <a:rPr lang="en-US" altLang="en-US" i="1">
                <a:solidFill>
                  <a:srgbClr val="003296"/>
                </a:solidFill>
              </a:rPr>
              <a:t>prev</a:t>
            </a:r>
            <a:r>
              <a:rPr lang="en-US" altLang="en-US">
                <a:solidFill>
                  <a:srgbClr val="003296"/>
                </a:solidFill>
              </a:rPr>
              <a:t>-&gt;</a:t>
            </a:r>
            <a:r>
              <a:rPr lang="en-US" altLang="en-US" i="1">
                <a:solidFill>
                  <a:srgbClr val="003296"/>
                </a:solidFill>
              </a:rPr>
              <a:t>next</a:t>
            </a:r>
            <a:r>
              <a:rPr lang="en-US" altLang="en-US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>
                <a:solidFill>
                  <a:srgbClr val="003296"/>
                </a:solidFill>
              </a:rPr>
              <a:t>     </a:t>
            </a:r>
          </a:p>
        </p:txBody>
      </p:sp>
      <p:sp>
        <p:nvSpPr>
          <p:cNvPr id="96260" name="Rectangle 5">
            <a:extLst>
              <a:ext uri="{FF2B5EF4-FFF2-40B4-BE49-F238E27FC236}">
                <a16:creationId xmlns:a16="http://schemas.microsoft.com/office/drawing/2014/main" id="{BC9E4EB8-9542-BF38-8C34-2B927F093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60198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6261" name="Line 6">
            <a:extLst>
              <a:ext uri="{FF2B5EF4-FFF2-40B4-BE49-F238E27FC236}">
                <a16:creationId xmlns:a16="http://schemas.microsoft.com/office/drawing/2014/main" id="{D35D5437-EEB1-38E4-AEC1-3D50DBF56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6088" y="6019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2" name="Rectangle 8">
            <a:extLst>
              <a:ext uri="{FF2B5EF4-FFF2-40B4-BE49-F238E27FC236}">
                <a16:creationId xmlns:a16="http://schemas.microsoft.com/office/drawing/2014/main" id="{00FA96A6-5F12-247A-C677-3C6992453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60356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6263" name="Line 9">
            <a:extLst>
              <a:ext uri="{FF2B5EF4-FFF2-40B4-BE49-F238E27FC236}">
                <a16:creationId xmlns:a16="http://schemas.microsoft.com/office/drawing/2014/main" id="{44D502EC-6862-2990-8635-CB563DEDA9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10688" y="60356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64" name="Text Box 10">
            <a:extLst>
              <a:ext uri="{FF2B5EF4-FFF2-40B4-BE49-F238E27FC236}">
                <a16:creationId xmlns:a16="http://schemas.microsoft.com/office/drawing/2014/main" id="{2DDA3AB4-0E96-8F30-3843-DE99C7E3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4726" y="6111875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6265" name="Text Box 11">
            <a:extLst>
              <a:ext uri="{FF2B5EF4-FFF2-40B4-BE49-F238E27FC236}">
                <a16:creationId xmlns:a16="http://schemas.microsoft.com/office/drawing/2014/main" id="{62CEA15F-4452-1280-7B5A-00686FE60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1" y="611187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6266" name="Text Box 13">
            <a:extLst>
              <a:ext uri="{FF2B5EF4-FFF2-40B4-BE49-F238E27FC236}">
                <a16:creationId xmlns:a16="http://schemas.microsoft.com/office/drawing/2014/main" id="{32A244F3-A93E-9CBE-8BE6-FD1FA1090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60928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6267" name="Rectangle 14">
            <a:extLst>
              <a:ext uri="{FF2B5EF4-FFF2-40B4-BE49-F238E27FC236}">
                <a16:creationId xmlns:a16="http://schemas.microsoft.com/office/drawing/2014/main" id="{8A07839F-CBD7-4DB4-FF40-FE11B47F6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7514" y="3976688"/>
            <a:ext cx="23256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N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6268" name="Text Box 15">
            <a:extLst>
              <a:ext uri="{FF2B5EF4-FFF2-40B4-BE49-F238E27FC236}">
                <a16:creationId xmlns:a16="http://schemas.microsoft.com/office/drawing/2014/main" id="{648C8330-EED1-9F16-8AAF-CAAA28870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3938" y="60960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96269" name="Line 17">
            <a:extLst>
              <a:ext uri="{FF2B5EF4-FFF2-40B4-BE49-F238E27FC236}">
                <a16:creationId xmlns:a16="http://schemas.microsoft.com/office/drawing/2014/main" id="{33C46F33-D3BA-60E2-0B71-947426771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626427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0" name="Text Box 18">
            <a:extLst>
              <a:ext uri="{FF2B5EF4-FFF2-40B4-BE49-F238E27FC236}">
                <a16:creationId xmlns:a16="http://schemas.microsoft.com/office/drawing/2014/main" id="{7836E341-3E93-A534-485D-D3B732939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1" y="6111875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6271" name="Rectangle 19">
            <a:extLst>
              <a:ext uri="{FF2B5EF4-FFF2-40B4-BE49-F238E27FC236}">
                <a16:creationId xmlns:a16="http://schemas.microsoft.com/office/drawing/2014/main" id="{7FFAF428-D185-9395-CBB5-E548B8741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60356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6272" name="Line 20">
            <a:extLst>
              <a:ext uri="{FF2B5EF4-FFF2-40B4-BE49-F238E27FC236}">
                <a16:creationId xmlns:a16="http://schemas.microsoft.com/office/drawing/2014/main" id="{4ECC63AD-BA65-204A-F190-39EC008143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19688" y="60356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6273" name="Text Box 21">
            <a:extLst>
              <a:ext uri="{FF2B5EF4-FFF2-40B4-BE49-F238E27FC236}">
                <a16:creationId xmlns:a16="http://schemas.microsoft.com/office/drawing/2014/main" id="{8381A1E0-CD5D-15C2-AC8F-5EFD61B61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713" y="61087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6274" name="Text Box 22">
            <a:extLst>
              <a:ext uri="{FF2B5EF4-FFF2-40B4-BE49-F238E27FC236}">
                <a16:creationId xmlns:a16="http://schemas.microsoft.com/office/drawing/2014/main" id="{46E33DB2-E986-433C-9624-8B09CF8FD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611187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43027" name="Line 25">
            <a:extLst>
              <a:ext uri="{FF2B5EF4-FFF2-40B4-BE49-F238E27FC236}">
                <a16:creationId xmlns:a16="http://schemas.microsoft.com/office/drawing/2014/main" id="{38721C30-E034-1395-8EA4-5ADD5CFD70E8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625" y="6264275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Rectangle 27">
            <a:extLst>
              <a:ext uri="{FF2B5EF4-FFF2-40B4-BE49-F238E27FC236}">
                <a16:creationId xmlns:a16="http://schemas.microsoft.com/office/drawing/2014/main" id="{5BBC9CAF-EA2A-28DE-78B5-BF7266F53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2850" y="60356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3029" name="Line 28">
            <a:extLst>
              <a:ext uri="{FF2B5EF4-FFF2-40B4-BE49-F238E27FC236}">
                <a16:creationId xmlns:a16="http://schemas.microsoft.com/office/drawing/2014/main" id="{E02FCC64-62DC-1C13-5A59-FF6C5BA21A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23113" y="6019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Text Box 29">
            <a:extLst>
              <a:ext uri="{FF2B5EF4-FFF2-40B4-BE49-F238E27FC236}">
                <a16:creationId xmlns:a16="http://schemas.microsoft.com/office/drawing/2014/main" id="{A37028BE-3E1C-17E6-AEFF-A5300CB3D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138" y="60928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3031" name="Text Box 30">
            <a:extLst>
              <a:ext uri="{FF2B5EF4-FFF2-40B4-BE49-F238E27FC236}">
                <a16:creationId xmlns:a16="http://schemas.microsoft.com/office/drawing/2014/main" id="{C914303C-B87B-45E1-B9C5-6BDC68793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1" y="6111875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43032" name="Line 23">
            <a:extLst>
              <a:ext uri="{FF2B5EF4-FFF2-40B4-BE49-F238E27FC236}">
                <a16:creationId xmlns:a16="http://schemas.microsoft.com/office/drawing/2014/main" id="{D8DC475C-3727-6511-3780-FA638A400BE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6248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Text Box 26">
            <a:extLst>
              <a:ext uri="{FF2B5EF4-FFF2-40B4-BE49-F238E27FC236}">
                <a16:creationId xmlns:a16="http://schemas.microsoft.com/office/drawing/2014/main" id="{4951113A-711B-E0D3-7626-C43387E61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8176" y="5546726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43034" name="Text Box 36">
            <a:extLst>
              <a:ext uri="{FF2B5EF4-FFF2-40B4-BE49-F238E27FC236}">
                <a16:creationId xmlns:a16="http://schemas.microsoft.com/office/drawing/2014/main" id="{E89839C9-BFDE-6269-C38B-93346BFA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1" y="5546726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prev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B490384-16FB-87E4-10F0-CA666587FA5E}"/>
              </a:ext>
            </a:extLst>
          </p:cNvPr>
          <p:cNvCxnSpPr/>
          <p:nvPr/>
        </p:nvCxnSpPr>
        <p:spPr>
          <a:xfrm>
            <a:off x="5745163" y="5410200"/>
            <a:ext cx="301625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3B5FCE7-1412-7324-FF4A-A2CB3C97F3B0}"/>
              </a:ext>
            </a:extLst>
          </p:cNvPr>
          <p:cNvCxnSpPr/>
          <p:nvPr/>
        </p:nvCxnSpPr>
        <p:spPr>
          <a:xfrm rot="5400000" flipH="1" flipV="1">
            <a:off x="5441951" y="5715001"/>
            <a:ext cx="609600" cy="31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213959-E44F-7B04-7713-62C377A5EFC6}"/>
              </a:ext>
            </a:extLst>
          </p:cNvPr>
          <p:cNvCxnSpPr/>
          <p:nvPr/>
        </p:nvCxnSpPr>
        <p:spPr>
          <a:xfrm rot="5400000">
            <a:off x="8443120" y="5728495"/>
            <a:ext cx="639763" cy="31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3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3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4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43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43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8" grpId="0" animBg="1"/>
      <p:bldP spid="43030" grpId="0"/>
      <p:bldP spid="43031" grpId="0"/>
      <p:bldP spid="43033" grpId="0"/>
      <p:bldP spid="43033" grpId="1"/>
      <p:bldP spid="4303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FF41F64D-A511-E8AB-872F-87E938478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0" y="277814"/>
            <a:ext cx="8686800" cy="636587"/>
          </a:xfrm>
        </p:spPr>
        <p:txBody>
          <a:bodyPr/>
          <a:lstStyle/>
          <a:p>
            <a:pPr eaLnBrk="1" hangingPunct="1"/>
            <a:r>
              <a:rPr lang="en-US" altLang="en-US" sz="3800"/>
              <a:t>Linked List:  Delete an element from the list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732CF19-4541-7F5F-C624-44CF6751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229600" cy="5638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1800" b="1"/>
              <a:t>Delete the head node from the list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400">
                <a:solidFill>
                  <a:srgbClr val="003296"/>
                </a:solidFill>
              </a:rPr>
              <a:t>	</a:t>
            </a:r>
            <a:r>
              <a:rPr lang="en-US" altLang="en-US" sz="1600">
                <a:solidFill>
                  <a:srgbClr val="003296"/>
                </a:solidFill>
              </a:rPr>
              <a:t> node *prev=head;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     if(head-&gt;data ==</a:t>
            </a:r>
            <a:r>
              <a:rPr lang="en-US" altLang="en-US" sz="2000" i="1">
                <a:solidFill>
                  <a:srgbClr val="003296"/>
                </a:solidFill>
              </a:rPr>
              <a:t> ValueToDelete</a:t>
            </a:r>
            <a:r>
              <a:rPr lang="en-US" altLang="en-US" sz="2000">
                <a:solidFill>
                  <a:srgbClr val="003296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head=head-&gt;next;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delete(prev);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        return;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	</a:t>
            </a:r>
            <a:r>
              <a:rPr lang="en-US" altLang="en-US" sz="1600">
                <a:solidFill>
                  <a:srgbClr val="00B0F0"/>
                </a:solidFill>
              </a:rPr>
              <a:t>for(node *ptr=prev-&gt;next; ptr!=NULL; ptr=ptr-&gt;next){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if(ptr-&gt;value==Value)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{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prev-&gt;next=ptr-&gt;next;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delete(ptr);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return;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   prev=prev-&gt;next;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B0F0"/>
                </a:solidFill>
              </a:rPr>
              <a:t>	}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>
                <a:solidFill>
                  <a:srgbClr val="003296"/>
                </a:solidFill>
              </a:rPr>
              <a:t>     </a:t>
            </a:r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6CA4DFA1-7F99-6C73-0E23-5424A2AC2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5900" y="553085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6200E1F8-8A92-9D7B-AAA9-90F194472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92772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4038" name="Line 6">
            <a:extLst>
              <a:ext uri="{FF2B5EF4-FFF2-40B4-BE49-F238E27FC236}">
                <a16:creationId xmlns:a16="http://schemas.microsoft.com/office/drawing/2014/main" id="{ED8202A6-985A-84F9-83DD-452A490F69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8488" y="59277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1" name="Rectangle 8">
            <a:extLst>
              <a:ext uri="{FF2B5EF4-FFF2-40B4-BE49-F238E27FC236}">
                <a16:creationId xmlns:a16="http://schemas.microsoft.com/office/drawing/2014/main" id="{B78AF371-5D12-D050-55F1-59B7CAD1BF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9436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8312" name="Line 9">
            <a:extLst>
              <a:ext uri="{FF2B5EF4-FFF2-40B4-BE49-F238E27FC236}">
                <a16:creationId xmlns:a16="http://schemas.microsoft.com/office/drawing/2014/main" id="{18A44C7F-9566-A830-4335-750D2659BEF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463088" y="5943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3" name="Text Box 10">
            <a:extLst>
              <a:ext uri="{FF2B5EF4-FFF2-40B4-BE49-F238E27FC236}">
                <a16:creationId xmlns:a16="http://schemas.microsoft.com/office/drawing/2014/main" id="{E87366A1-BD7B-9910-0134-07A22F805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26" y="6019800"/>
            <a:ext cx="409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98314" name="Text Box 11">
            <a:extLst>
              <a:ext uri="{FF2B5EF4-FFF2-40B4-BE49-F238E27FC236}">
                <a16:creationId xmlns:a16="http://schemas.microsoft.com/office/drawing/2014/main" id="{8503938E-7D39-1D25-E094-1BB49C250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1" y="60198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4044" name="Text Box 13">
            <a:extLst>
              <a:ext uri="{FF2B5EF4-FFF2-40B4-BE49-F238E27FC236}">
                <a16:creationId xmlns:a16="http://schemas.microsoft.com/office/drawing/2014/main" id="{12987F61-5834-7E54-7151-297668303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513" y="60007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8316" name="Rectangle 14">
            <a:extLst>
              <a:ext uri="{FF2B5EF4-FFF2-40B4-BE49-F238E27FC236}">
                <a16:creationId xmlns:a16="http://schemas.microsoft.com/office/drawing/2014/main" id="{5B40391A-305B-A673-13C7-026A7835C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2286000"/>
            <a:ext cx="2303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O(1)</a:t>
            </a:r>
          </a:p>
        </p:txBody>
      </p:sp>
      <p:sp>
        <p:nvSpPr>
          <p:cNvPr id="44046" name="Text Box 15">
            <a:extLst>
              <a:ext uri="{FF2B5EF4-FFF2-40B4-BE49-F238E27FC236}">
                <a16:creationId xmlns:a16="http://schemas.microsoft.com/office/drawing/2014/main" id="{2FC201D9-C412-EA5A-AFCE-A61B2066F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6003925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44047" name="Line 17">
            <a:extLst>
              <a:ext uri="{FF2B5EF4-FFF2-40B4-BE49-F238E27FC236}">
                <a16:creationId xmlns:a16="http://schemas.microsoft.com/office/drawing/2014/main" id="{331E7B4D-1FA0-6481-F20C-797953BB01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61722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19" name="Text Box 18">
            <a:extLst>
              <a:ext uri="{FF2B5EF4-FFF2-40B4-BE49-F238E27FC236}">
                <a16:creationId xmlns:a16="http://schemas.microsoft.com/office/drawing/2014/main" id="{BE91ED65-330E-E1E9-F265-7AB0B8E8E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1" y="6019800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8320" name="Rectangle 19">
            <a:extLst>
              <a:ext uri="{FF2B5EF4-FFF2-40B4-BE49-F238E27FC236}">
                <a16:creationId xmlns:a16="http://schemas.microsoft.com/office/drawing/2014/main" id="{27CDC165-BDDE-E3ED-A65C-D70830FA9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9436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8321" name="Line 20">
            <a:extLst>
              <a:ext uri="{FF2B5EF4-FFF2-40B4-BE49-F238E27FC236}">
                <a16:creationId xmlns:a16="http://schemas.microsoft.com/office/drawing/2014/main" id="{67369475-90DB-EC28-F89D-5CB9DE0B03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72088" y="5943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2" name="Text Box 21">
            <a:extLst>
              <a:ext uri="{FF2B5EF4-FFF2-40B4-BE49-F238E27FC236}">
                <a16:creationId xmlns:a16="http://schemas.microsoft.com/office/drawing/2014/main" id="{1556F72B-EC88-8AF0-8433-F8FCEB13C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8113" y="6016625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8323" name="Text Box 22">
            <a:extLst>
              <a:ext uri="{FF2B5EF4-FFF2-40B4-BE49-F238E27FC236}">
                <a16:creationId xmlns:a16="http://schemas.microsoft.com/office/drawing/2014/main" id="{83C758BC-2BA5-7E04-A0D4-40E32076B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9938" y="6019800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98324" name="Line 25">
            <a:extLst>
              <a:ext uri="{FF2B5EF4-FFF2-40B4-BE49-F238E27FC236}">
                <a16:creationId xmlns:a16="http://schemas.microsoft.com/office/drawing/2014/main" id="{E84D66B4-95A8-CA86-E78B-D67FEC21505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5025" y="6172200"/>
            <a:ext cx="5476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5" name="Rectangle 27">
            <a:extLst>
              <a:ext uri="{FF2B5EF4-FFF2-40B4-BE49-F238E27FC236}">
                <a16:creationId xmlns:a16="http://schemas.microsoft.com/office/drawing/2014/main" id="{4E2561D9-C846-550E-BACE-702F26274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0" y="59436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98326" name="Line 28">
            <a:extLst>
              <a:ext uri="{FF2B5EF4-FFF2-40B4-BE49-F238E27FC236}">
                <a16:creationId xmlns:a16="http://schemas.microsoft.com/office/drawing/2014/main" id="{2893E0A3-EE95-9188-8EE3-4600CED357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75513" y="592772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8327" name="Text Box 29">
            <a:extLst>
              <a:ext uri="{FF2B5EF4-FFF2-40B4-BE49-F238E27FC236}">
                <a16:creationId xmlns:a16="http://schemas.microsoft.com/office/drawing/2014/main" id="{FDE8A48A-FB74-6F53-8504-B39F266F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538" y="600075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98328" name="Text Box 30">
            <a:extLst>
              <a:ext uri="{FF2B5EF4-FFF2-40B4-BE49-F238E27FC236}">
                <a16:creationId xmlns:a16="http://schemas.microsoft.com/office/drawing/2014/main" id="{A42EB172-8268-53FA-4494-DA726E875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6019800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6</a:t>
            </a:r>
          </a:p>
        </p:txBody>
      </p:sp>
      <p:sp>
        <p:nvSpPr>
          <p:cNvPr id="98329" name="Line 23">
            <a:extLst>
              <a:ext uri="{FF2B5EF4-FFF2-40B4-BE49-F238E27FC236}">
                <a16:creationId xmlns:a16="http://schemas.microsoft.com/office/drawing/2014/main" id="{9297C176-529F-42FB-DABB-B7DA5B5BFD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6156325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Text Box 4">
            <a:extLst>
              <a:ext uri="{FF2B5EF4-FFF2-40B4-BE49-F238E27FC236}">
                <a16:creationId xmlns:a16="http://schemas.microsoft.com/office/drawing/2014/main" id="{16762D89-9A2C-B3D5-AB22-0C681F9C72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554672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30" name="Text Box 36">
            <a:extLst>
              <a:ext uri="{FF2B5EF4-FFF2-40B4-BE49-F238E27FC236}">
                <a16:creationId xmlns:a16="http://schemas.microsoft.com/office/drawing/2014/main" id="{119B6FB6-B1FC-C909-DE79-0146BC7C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6400801"/>
            <a:ext cx="677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prev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4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44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4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/>
      <p:bldP spid="44037" grpId="0" animBg="1"/>
      <p:bldP spid="44044" grpId="0"/>
      <p:bldP spid="44046" grpId="0"/>
      <p:bldP spid="29" grpId="0"/>
      <p:bldP spid="30" grpId="0"/>
      <p:bldP spid="3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445EE74-694A-018F-6F49-D99C29E7F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307976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Double Linked List</a:t>
            </a:r>
          </a:p>
        </p:txBody>
      </p:sp>
      <p:grpSp>
        <p:nvGrpSpPr>
          <p:cNvPr id="100355" name="Group 8">
            <a:extLst>
              <a:ext uri="{FF2B5EF4-FFF2-40B4-BE49-F238E27FC236}">
                <a16:creationId xmlns:a16="http://schemas.microsoft.com/office/drawing/2014/main" id="{BAD85C84-5FC0-84F5-DF22-85797A13D928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497013"/>
            <a:ext cx="2514600" cy="990600"/>
            <a:chOff x="951" y="864"/>
            <a:chExt cx="1152" cy="624"/>
          </a:xfrm>
        </p:grpSpPr>
        <p:sp>
          <p:nvSpPr>
            <p:cNvPr id="100378" name="Rectangle 5">
              <a:extLst>
                <a:ext uri="{FF2B5EF4-FFF2-40B4-BE49-F238E27FC236}">
                  <a16:creationId xmlns:a16="http://schemas.microsoft.com/office/drawing/2014/main" id="{8EB61046-918A-A1BA-22B5-61D2D84BC5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data      next  </a:t>
              </a:r>
            </a:p>
          </p:txBody>
        </p:sp>
        <p:sp>
          <p:nvSpPr>
            <p:cNvPr id="100379" name="Line 6">
              <a:extLst>
                <a:ext uri="{FF2B5EF4-FFF2-40B4-BE49-F238E27FC236}">
                  <a16:creationId xmlns:a16="http://schemas.microsoft.com/office/drawing/2014/main" id="{81572D39-F9F3-E5C6-97A9-0910AA1D5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6" name="Text Box 12">
            <a:extLst>
              <a:ext uri="{FF2B5EF4-FFF2-40B4-BE49-F238E27FC236}">
                <a16:creationId xmlns:a16="http://schemas.microsoft.com/office/drawing/2014/main" id="{C3CD419F-A380-9895-3D94-13E68E965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1" y="1066801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node</a:t>
            </a:r>
          </a:p>
        </p:txBody>
      </p:sp>
      <p:sp>
        <p:nvSpPr>
          <p:cNvPr id="100357" name="Line 6">
            <a:extLst>
              <a:ext uri="{FF2B5EF4-FFF2-40B4-BE49-F238E27FC236}">
                <a16:creationId xmlns:a16="http://schemas.microsoft.com/office/drawing/2014/main" id="{35F64685-2681-9337-628D-7E3017FAC6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14970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358" name="Group 8">
            <a:extLst>
              <a:ext uri="{FF2B5EF4-FFF2-40B4-BE49-F238E27FC236}">
                <a16:creationId xmlns:a16="http://schemas.microsoft.com/office/drawing/2014/main" id="{897B385E-D159-DD98-A877-82C569E8ABBE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76600"/>
            <a:ext cx="2514600" cy="990600"/>
            <a:chOff x="951" y="864"/>
            <a:chExt cx="1152" cy="624"/>
          </a:xfrm>
        </p:grpSpPr>
        <p:sp>
          <p:nvSpPr>
            <p:cNvPr id="100376" name="Rectangle 5">
              <a:extLst>
                <a:ext uri="{FF2B5EF4-FFF2-40B4-BE49-F238E27FC236}">
                  <a16:creationId xmlns:a16="http://schemas.microsoft.com/office/drawing/2014/main" id="{33A0C44F-C9E8-2192-7B2C-5AEDC962F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   2        next  </a:t>
              </a:r>
            </a:p>
          </p:txBody>
        </p:sp>
        <p:sp>
          <p:nvSpPr>
            <p:cNvPr id="100377" name="Line 6">
              <a:extLst>
                <a:ext uri="{FF2B5EF4-FFF2-40B4-BE49-F238E27FC236}">
                  <a16:creationId xmlns:a16="http://schemas.microsoft.com/office/drawing/2014/main" id="{FA78E248-2FFB-C384-AEB5-F84AE19C3A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59" name="Text Box 12">
            <a:extLst>
              <a:ext uri="{FF2B5EF4-FFF2-40B4-BE49-F238E27FC236}">
                <a16:creationId xmlns:a16="http://schemas.microsoft.com/office/drawing/2014/main" id="{5426EA88-BC53-8D09-35E3-AD2A77F1A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1" y="2846388"/>
            <a:ext cx="784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100360" name="Line 6">
            <a:extLst>
              <a:ext uri="{FF2B5EF4-FFF2-40B4-BE49-F238E27FC236}">
                <a16:creationId xmlns:a16="http://schemas.microsoft.com/office/drawing/2014/main" id="{D9BE134F-1164-783C-A4DF-FE2BE0355FE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2766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361" name="Group 8">
            <a:extLst>
              <a:ext uri="{FF2B5EF4-FFF2-40B4-BE49-F238E27FC236}">
                <a16:creationId xmlns:a16="http://schemas.microsoft.com/office/drawing/2014/main" id="{98CBD3AF-1504-3291-00CB-14B0A632DB7C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249613"/>
            <a:ext cx="2514600" cy="990600"/>
            <a:chOff x="951" y="864"/>
            <a:chExt cx="1152" cy="624"/>
          </a:xfrm>
        </p:grpSpPr>
        <p:sp>
          <p:nvSpPr>
            <p:cNvPr id="100374" name="Rectangle 5">
              <a:extLst>
                <a:ext uri="{FF2B5EF4-FFF2-40B4-BE49-F238E27FC236}">
                  <a16:creationId xmlns:a16="http://schemas.microsoft.com/office/drawing/2014/main" id="{1BC97108-E7AF-026C-6D99-9DDE65608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   4         next  </a:t>
              </a:r>
            </a:p>
          </p:txBody>
        </p:sp>
        <p:sp>
          <p:nvSpPr>
            <p:cNvPr id="100375" name="Line 6">
              <a:extLst>
                <a:ext uri="{FF2B5EF4-FFF2-40B4-BE49-F238E27FC236}">
                  <a16:creationId xmlns:a16="http://schemas.microsoft.com/office/drawing/2014/main" id="{F651037E-5093-480C-6A52-5048E0857B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62" name="Line 6">
            <a:extLst>
              <a:ext uri="{FF2B5EF4-FFF2-40B4-BE49-F238E27FC236}">
                <a16:creationId xmlns:a16="http://schemas.microsoft.com/office/drawing/2014/main" id="{2859ACEB-6FE6-C196-2CE0-16371A65E6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0" y="32496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3" name="Line 13">
            <a:extLst>
              <a:ext uri="{FF2B5EF4-FFF2-40B4-BE49-F238E27FC236}">
                <a16:creationId xmlns:a16="http://schemas.microsoft.com/office/drawing/2014/main" id="{E0D51F17-3063-20B1-354C-7B7D71733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829800" y="4267201"/>
            <a:ext cx="0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0364" name="Group 8">
            <a:extLst>
              <a:ext uri="{FF2B5EF4-FFF2-40B4-BE49-F238E27FC236}">
                <a16:creationId xmlns:a16="http://schemas.microsoft.com/office/drawing/2014/main" id="{5879DB60-B617-BD43-DF8D-2E678AD722E1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3249613"/>
            <a:ext cx="2514600" cy="990600"/>
            <a:chOff x="951" y="864"/>
            <a:chExt cx="1152" cy="624"/>
          </a:xfrm>
        </p:grpSpPr>
        <p:sp>
          <p:nvSpPr>
            <p:cNvPr id="100372" name="Rectangle 5">
              <a:extLst>
                <a:ext uri="{FF2B5EF4-FFF2-40B4-BE49-F238E27FC236}">
                  <a16:creationId xmlns:a16="http://schemas.microsoft.com/office/drawing/2014/main" id="{461766D3-629A-007D-E3F7-A7E8DB858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prev        6        next  </a:t>
              </a:r>
            </a:p>
          </p:txBody>
        </p:sp>
        <p:sp>
          <p:nvSpPr>
            <p:cNvPr id="100373" name="Line 6">
              <a:extLst>
                <a:ext uri="{FF2B5EF4-FFF2-40B4-BE49-F238E27FC236}">
                  <a16:creationId xmlns:a16="http://schemas.microsoft.com/office/drawing/2014/main" id="{5D57FD86-9879-1BE9-8173-3261BE810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9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0365" name="Line 6">
            <a:extLst>
              <a:ext uri="{FF2B5EF4-FFF2-40B4-BE49-F238E27FC236}">
                <a16:creationId xmlns:a16="http://schemas.microsoft.com/office/drawing/2014/main" id="{389879C8-7C0C-5E8B-AA3A-41E956786D3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3249613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6" name="Text Box 12">
            <a:extLst>
              <a:ext uri="{FF2B5EF4-FFF2-40B4-BE49-F238E27FC236}">
                <a16:creationId xmlns:a16="http://schemas.microsoft.com/office/drawing/2014/main" id="{2F287F2E-FFE8-1647-6FB0-307F51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75" y="2800350"/>
            <a:ext cx="554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tail</a:t>
            </a:r>
          </a:p>
        </p:txBody>
      </p:sp>
      <p:sp>
        <p:nvSpPr>
          <p:cNvPr id="100367" name="Text Box 27">
            <a:extLst>
              <a:ext uri="{FF2B5EF4-FFF2-40B4-BE49-F238E27FC236}">
                <a16:creationId xmlns:a16="http://schemas.microsoft.com/office/drawing/2014/main" id="{AA629FB7-ECFD-0286-5515-2CA0AD1F6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6900" y="48768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100368" name="Line 13">
            <a:extLst>
              <a:ext uri="{FF2B5EF4-FFF2-40B4-BE49-F238E27FC236}">
                <a16:creationId xmlns:a16="http://schemas.microsoft.com/office/drawing/2014/main" id="{AA9F9207-5A4B-5C10-1285-B95F8B246E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1" y="3505200"/>
            <a:ext cx="6397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69" name="Line 13">
            <a:extLst>
              <a:ext uri="{FF2B5EF4-FFF2-40B4-BE49-F238E27FC236}">
                <a16:creationId xmlns:a16="http://schemas.microsoft.com/office/drawing/2014/main" id="{913E91C5-5681-AA68-20B6-25F185EC21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0238" y="3505200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0" name="Line 13">
            <a:extLst>
              <a:ext uri="{FF2B5EF4-FFF2-40B4-BE49-F238E27FC236}">
                <a16:creationId xmlns:a16="http://schemas.microsoft.com/office/drawing/2014/main" id="{2ABF0405-90D7-1CB9-0130-AA71E3DDFCB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6688" y="3962400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0371" name="Line 13">
            <a:extLst>
              <a:ext uri="{FF2B5EF4-FFF2-40B4-BE49-F238E27FC236}">
                <a16:creationId xmlns:a16="http://schemas.microsoft.com/office/drawing/2014/main" id="{2EEBEEE4-673C-27FE-A5C1-0FC9F8B670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64363" y="3962400"/>
            <a:ext cx="639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4F1AF51D-5541-EFED-F130-FDF5D77EFB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 Linked List: Create the head node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B4251DC3-AAEB-1CC7-D933-AFC65DDFF7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30725"/>
          </a:xfrm>
        </p:spPr>
        <p:txBody>
          <a:bodyPr/>
          <a:lstStyle/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struct node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	{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	int </a:t>
            </a:r>
            <a:r>
              <a:rPr lang="en-US" altLang="en-US" sz="2100" i="1">
                <a:solidFill>
                  <a:srgbClr val="FF0000"/>
                </a:solidFill>
              </a:rPr>
              <a:t>data</a:t>
            </a:r>
            <a:r>
              <a:rPr lang="en-US" altLang="en-US" sz="210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	node *</a:t>
            </a:r>
            <a:r>
              <a:rPr lang="en-US" altLang="en-US" sz="2100" i="1">
                <a:solidFill>
                  <a:srgbClr val="FF0000"/>
                </a:solidFill>
              </a:rPr>
              <a:t>next</a:t>
            </a:r>
            <a:r>
              <a:rPr lang="en-US" altLang="en-US" sz="210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	node *</a:t>
            </a:r>
            <a:r>
              <a:rPr lang="en-US" altLang="en-US" sz="2100" i="1">
                <a:solidFill>
                  <a:srgbClr val="FF0000"/>
                </a:solidFill>
              </a:rPr>
              <a:t>prev</a:t>
            </a:r>
            <a:r>
              <a:rPr lang="en-US" altLang="en-US" sz="210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	};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node *</a:t>
            </a:r>
            <a:r>
              <a:rPr lang="en-US" altLang="en-US" sz="2100" i="1">
                <a:solidFill>
                  <a:srgbClr val="FF0000"/>
                </a:solidFill>
              </a:rPr>
              <a:t>head, *tail</a:t>
            </a:r>
            <a:r>
              <a:rPr lang="en-US" altLang="en-US" sz="210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003296"/>
                </a:solidFill>
              </a:rPr>
              <a:t>void main()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003296"/>
                </a:solidFill>
              </a:rPr>
              <a:t>	{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003296"/>
                </a:solidFill>
              </a:rPr>
              <a:t>	</a:t>
            </a:r>
            <a:r>
              <a:rPr lang="en-US" altLang="en-US" sz="2100" i="1">
                <a:solidFill>
                  <a:srgbClr val="003296"/>
                </a:solidFill>
              </a:rPr>
              <a:t>head</a:t>
            </a:r>
            <a:r>
              <a:rPr lang="en-US" altLang="en-US" sz="2100">
                <a:solidFill>
                  <a:srgbClr val="003296"/>
                </a:solidFill>
              </a:rPr>
              <a:t> = new node;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003296"/>
                </a:solidFill>
              </a:rPr>
              <a:t>	</a:t>
            </a:r>
            <a:r>
              <a:rPr lang="en-US" altLang="en-US" sz="2100" i="1">
                <a:solidFill>
                  <a:srgbClr val="003296"/>
                </a:solidFill>
              </a:rPr>
              <a:t>head</a:t>
            </a:r>
            <a:r>
              <a:rPr lang="en-US" altLang="en-US" sz="2100">
                <a:solidFill>
                  <a:srgbClr val="003296"/>
                </a:solidFill>
              </a:rPr>
              <a:t>-&gt;</a:t>
            </a:r>
            <a:r>
              <a:rPr lang="en-US" altLang="en-US" sz="2100" i="1">
                <a:solidFill>
                  <a:srgbClr val="003296"/>
                </a:solidFill>
              </a:rPr>
              <a:t>next </a:t>
            </a:r>
            <a:r>
              <a:rPr lang="en-US" altLang="en-US" sz="2100">
                <a:solidFill>
                  <a:srgbClr val="003296"/>
                </a:solidFill>
              </a:rPr>
              <a:t>= NULL;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>
                <a:solidFill>
                  <a:srgbClr val="003296"/>
                </a:solidFill>
              </a:rPr>
              <a:t>	</a:t>
            </a:r>
            <a:r>
              <a:rPr lang="en-US" altLang="en-US" sz="2100" i="1">
                <a:solidFill>
                  <a:srgbClr val="003296"/>
                </a:solidFill>
              </a:rPr>
              <a:t>head</a:t>
            </a:r>
            <a:r>
              <a:rPr lang="en-US" altLang="en-US" sz="2100">
                <a:solidFill>
                  <a:srgbClr val="003296"/>
                </a:solidFill>
              </a:rPr>
              <a:t>-&gt;</a:t>
            </a:r>
            <a:r>
              <a:rPr lang="en-US" altLang="en-US" sz="2100" i="1">
                <a:solidFill>
                  <a:srgbClr val="003296"/>
                </a:solidFill>
              </a:rPr>
              <a:t>prev </a:t>
            </a:r>
            <a:r>
              <a:rPr lang="en-US" altLang="en-US" sz="2100">
                <a:solidFill>
                  <a:srgbClr val="003296"/>
                </a:solidFill>
              </a:rPr>
              <a:t>= NULL;</a:t>
            </a:r>
          </a:p>
          <a:p>
            <a:pPr lvl="4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100" i="1">
                <a:solidFill>
                  <a:srgbClr val="003296"/>
                </a:solidFill>
              </a:rPr>
              <a:t>	tail</a:t>
            </a:r>
            <a:r>
              <a:rPr lang="en-US" altLang="en-US" sz="2100">
                <a:solidFill>
                  <a:srgbClr val="003296"/>
                </a:solidFill>
              </a:rPr>
              <a:t> </a:t>
            </a:r>
            <a:r>
              <a:rPr lang="en-US" altLang="en-US" sz="2100" i="1">
                <a:solidFill>
                  <a:srgbClr val="003296"/>
                </a:solidFill>
              </a:rPr>
              <a:t>=</a:t>
            </a:r>
            <a:r>
              <a:rPr lang="en-US" altLang="en-US" sz="2100">
                <a:solidFill>
                  <a:srgbClr val="003296"/>
                </a:solidFill>
              </a:rPr>
              <a:t> </a:t>
            </a:r>
            <a:r>
              <a:rPr lang="en-US" altLang="en-US" sz="2100" i="1">
                <a:solidFill>
                  <a:srgbClr val="003296"/>
                </a:solidFill>
              </a:rPr>
              <a:t>head</a:t>
            </a:r>
            <a:r>
              <a:rPr lang="en-US" altLang="en-US" sz="2100">
                <a:solidFill>
                  <a:srgbClr val="003296"/>
                </a:solidFill>
              </a:rPr>
              <a:t>;	}</a:t>
            </a:r>
          </a:p>
          <a:p>
            <a:pPr eaLnBrk="1" hangingPunct="1">
              <a:lnSpc>
                <a:spcPct val="80000"/>
              </a:lnSpc>
            </a:pPr>
            <a:endParaRPr lang="en-US" altLang="en-US" sz="1800">
              <a:solidFill>
                <a:srgbClr val="003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49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897A847-D884-C64F-822D-16D1D77A7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Double </a:t>
            </a:r>
            <a:r>
              <a:rPr lang="en-US" altLang="en-US" sz="3800"/>
              <a:t>Linked List: Add an element at /after the head node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CAFF916-12CE-2120-85C1-092EC9FF9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1565276"/>
            <a:ext cx="8229600" cy="3159125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Approach 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head node only serves as a global pointer to the start of the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/>
              <a:t>head node does not contain any data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 i="1">
                <a:solidFill>
                  <a:srgbClr val="003296"/>
                </a:solidFill>
              </a:rPr>
              <a:t>	     </a:t>
            </a:r>
            <a:r>
              <a:rPr lang="en-US" altLang="en-US" sz="1800" i="1">
                <a:solidFill>
                  <a:srgbClr val="003296"/>
                </a:solidFill>
              </a:rPr>
              <a:t> </a:t>
            </a:r>
            <a:r>
              <a:rPr lang="en-US" altLang="en-US" sz="2000">
                <a:solidFill>
                  <a:srgbClr val="003296"/>
                </a:solidFill>
              </a:rPr>
              <a:t>node *</a:t>
            </a:r>
            <a:r>
              <a:rPr lang="en-US" altLang="en-US" sz="2000" i="1">
                <a:solidFill>
                  <a:srgbClr val="003296"/>
                </a:solidFill>
              </a:rPr>
              <a:t>ptr</a:t>
            </a:r>
            <a:r>
              <a:rPr lang="en-US" altLang="en-US" sz="2000">
                <a:solidFill>
                  <a:srgbClr val="003296"/>
                </a:solidFill>
              </a:rPr>
              <a:t>  = new node;</a:t>
            </a:r>
            <a:r>
              <a:rPr lang="en-US" altLang="en-US" sz="2000" i="1">
                <a:solidFill>
                  <a:srgbClr val="003296"/>
                </a:solidFill>
              </a:rPr>
              <a:t>		 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   cin&gt;&gt; </a:t>
            </a:r>
            <a:r>
              <a:rPr lang="en-US" altLang="en-US" sz="2000" i="1">
                <a:solidFill>
                  <a:srgbClr val="003296"/>
                </a:solidFill>
              </a:rPr>
              <a:t>ptr</a:t>
            </a:r>
            <a:r>
              <a:rPr lang="en-US" altLang="en-US" sz="2000">
                <a:solidFill>
                  <a:srgbClr val="003296"/>
                </a:solidFill>
              </a:rPr>
              <a:t> -&gt;data;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   </a:t>
            </a:r>
            <a:r>
              <a:rPr lang="en-US" altLang="en-US" sz="2000" i="1">
                <a:solidFill>
                  <a:srgbClr val="003296"/>
                </a:solidFill>
              </a:rPr>
              <a:t>head</a:t>
            </a:r>
            <a:r>
              <a:rPr lang="en-US" altLang="en-US" sz="2000">
                <a:solidFill>
                  <a:srgbClr val="003296"/>
                </a:solidFill>
              </a:rPr>
              <a:t>-&gt;</a:t>
            </a:r>
            <a:r>
              <a:rPr lang="en-US" altLang="en-US" sz="2000" i="1">
                <a:solidFill>
                  <a:srgbClr val="003296"/>
                </a:solidFill>
              </a:rPr>
              <a:t>next </a:t>
            </a:r>
            <a:r>
              <a:rPr lang="en-US" altLang="en-US" sz="2000">
                <a:solidFill>
                  <a:srgbClr val="003296"/>
                </a:solidFill>
              </a:rPr>
              <a:t>= ptr;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   </a:t>
            </a:r>
            <a:r>
              <a:rPr lang="en-US" altLang="en-US" sz="2000" i="1">
                <a:solidFill>
                  <a:srgbClr val="003296"/>
                </a:solidFill>
              </a:rPr>
              <a:t>ptr</a:t>
            </a:r>
            <a:r>
              <a:rPr lang="en-US" altLang="en-US" sz="2000">
                <a:solidFill>
                  <a:srgbClr val="003296"/>
                </a:solidFill>
              </a:rPr>
              <a:t>-&gt;</a:t>
            </a:r>
            <a:r>
              <a:rPr lang="en-US" altLang="en-US" sz="2000" i="1">
                <a:solidFill>
                  <a:srgbClr val="003296"/>
                </a:solidFill>
              </a:rPr>
              <a:t>prev </a:t>
            </a:r>
            <a:r>
              <a:rPr lang="en-US" altLang="en-US" sz="2000">
                <a:solidFill>
                  <a:srgbClr val="003296"/>
                </a:solidFill>
              </a:rPr>
              <a:t>= </a:t>
            </a:r>
            <a:r>
              <a:rPr lang="en-US" altLang="en-US" sz="2000" i="1">
                <a:solidFill>
                  <a:srgbClr val="003296"/>
                </a:solidFill>
              </a:rPr>
              <a:t>head</a:t>
            </a:r>
            <a:r>
              <a:rPr lang="en-US" altLang="en-US" sz="2000">
                <a:solidFill>
                  <a:srgbClr val="003296"/>
                </a:solidFill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      </a:t>
            </a:r>
            <a:r>
              <a:rPr lang="en-US" altLang="en-US" sz="2000" i="1">
                <a:solidFill>
                  <a:srgbClr val="003296"/>
                </a:solidFill>
              </a:rPr>
              <a:t>ptr</a:t>
            </a:r>
            <a:r>
              <a:rPr lang="en-US" altLang="en-US" sz="2000">
                <a:solidFill>
                  <a:srgbClr val="003296"/>
                </a:solidFill>
              </a:rPr>
              <a:t>-&gt;</a:t>
            </a:r>
            <a:r>
              <a:rPr lang="en-US" altLang="en-US" sz="2000" i="1">
                <a:solidFill>
                  <a:srgbClr val="003296"/>
                </a:solidFill>
              </a:rPr>
              <a:t>next </a:t>
            </a:r>
            <a:r>
              <a:rPr lang="en-US" altLang="en-US" sz="2000">
                <a:solidFill>
                  <a:srgbClr val="003296"/>
                </a:solidFill>
              </a:rPr>
              <a:t>= NULL;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000">
                <a:solidFill>
                  <a:srgbClr val="003296"/>
                </a:solidFill>
              </a:rPr>
              <a:t>		   </a:t>
            </a:r>
            <a:r>
              <a:rPr lang="en-US" altLang="en-US" sz="2000" i="1">
                <a:solidFill>
                  <a:srgbClr val="003296"/>
                </a:solidFill>
              </a:rPr>
              <a:t>tail </a:t>
            </a:r>
            <a:r>
              <a:rPr lang="en-US" altLang="en-US" sz="2000">
                <a:solidFill>
                  <a:srgbClr val="003296"/>
                </a:solidFill>
              </a:rPr>
              <a:t>= ptr;</a:t>
            </a:r>
            <a:r>
              <a:rPr lang="en-US" altLang="en-US" sz="1800">
                <a:solidFill>
                  <a:srgbClr val="003296"/>
                </a:solidFill>
              </a:rPr>
              <a:t>		</a:t>
            </a:r>
          </a:p>
        </p:txBody>
      </p:sp>
      <p:sp>
        <p:nvSpPr>
          <p:cNvPr id="104452" name="Text Box 10">
            <a:extLst>
              <a:ext uri="{FF2B5EF4-FFF2-40B4-BE49-F238E27FC236}">
                <a16:creationId xmlns:a16="http://schemas.microsoft.com/office/drawing/2014/main" id="{C05E9EC5-09EE-D3D2-F2D3-C066FA3B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1" y="458787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04453" name="Rectangle 12">
            <a:extLst>
              <a:ext uri="{FF2B5EF4-FFF2-40B4-BE49-F238E27FC236}">
                <a16:creationId xmlns:a16="http://schemas.microsoft.com/office/drawing/2014/main" id="{8776298C-C4C8-FF25-4E7D-B4734F16E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9847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4454" name="Line 13">
            <a:extLst>
              <a:ext uri="{FF2B5EF4-FFF2-40B4-BE49-F238E27FC236}">
                <a16:creationId xmlns:a16="http://schemas.microsoft.com/office/drawing/2014/main" id="{BFF0008F-F785-B8FB-C398-7E7742055F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3600" y="49847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16">
            <a:extLst>
              <a:ext uri="{FF2B5EF4-FFF2-40B4-BE49-F238E27FC236}">
                <a16:creationId xmlns:a16="http://schemas.microsoft.com/office/drawing/2014/main" id="{49421091-46DE-CFB4-9988-409F33BE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1" y="45720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47122" name="Text Box 32">
            <a:extLst>
              <a:ext uri="{FF2B5EF4-FFF2-40B4-BE49-F238E27FC236}">
                <a16:creationId xmlns:a16="http://schemas.microsoft.com/office/drawing/2014/main" id="{785D67A3-5B74-B82A-499F-B3315318A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539" y="50895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7124" name="Rectangle 34">
            <a:extLst>
              <a:ext uri="{FF2B5EF4-FFF2-40B4-BE49-F238E27FC236}">
                <a16:creationId xmlns:a16="http://schemas.microsoft.com/office/drawing/2014/main" id="{061B5995-8D8D-266A-3DCB-B3D5B38DF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6281738"/>
            <a:ext cx="2282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1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7125" name="Line 22">
            <a:extLst>
              <a:ext uri="{FF2B5EF4-FFF2-40B4-BE49-F238E27FC236}">
                <a16:creationId xmlns:a16="http://schemas.microsoft.com/office/drawing/2014/main" id="{848AB54C-5EEF-EB78-269C-6998862C47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18326" y="53959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9" name="Line 13">
            <a:extLst>
              <a:ext uri="{FF2B5EF4-FFF2-40B4-BE49-F238E27FC236}">
                <a16:creationId xmlns:a16="http://schemas.microsoft.com/office/drawing/2014/main" id="{43B74EFF-9D54-6A70-4FDD-21694CEB81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4968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0" name="Rectangle 12">
            <a:extLst>
              <a:ext uri="{FF2B5EF4-FFF2-40B4-BE49-F238E27FC236}">
                <a16:creationId xmlns:a16="http://schemas.microsoft.com/office/drawing/2014/main" id="{2E786203-98EF-8625-F038-046A788C5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9847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47131" name="Line 13">
            <a:extLst>
              <a:ext uri="{FF2B5EF4-FFF2-40B4-BE49-F238E27FC236}">
                <a16:creationId xmlns:a16="http://schemas.microsoft.com/office/drawing/2014/main" id="{BC3CD56B-1ECE-DBE4-BACF-8746223AF0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24800" y="49847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Line 22">
            <a:extLst>
              <a:ext uri="{FF2B5EF4-FFF2-40B4-BE49-F238E27FC236}">
                <a16:creationId xmlns:a16="http://schemas.microsoft.com/office/drawing/2014/main" id="{6A0BC910-31E8-D0EE-B816-D9648BFF8D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899526" y="51212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3" name="Text Box 32">
            <a:extLst>
              <a:ext uri="{FF2B5EF4-FFF2-40B4-BE49-F238E27FC236}">
                <a16:creationId xmlns:a16="http://schemas.microsoft.com/office/drawing/2014/main" id="{54053B09-69DF-6EC8-C553-B0CFD9EE3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4739" y="50895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47135" name="Line 13">
            <a:extLst>
              <a:ext uri="{FF2B5EF4-FFF2-40B4-BE49-F238E27FC236}">
                <a16:creationId xmlns:a16="http://schemas.microsoft.com/office/drawing/2014/main" id="{EAFB04AA-8F13-B985-57C5-3C05AE387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686800" y="49688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B88ABD43-4579-DDA2-C163-5DAAD38DB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51038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47137" name="Text Box 32">
            <a:extLst>
              <a:ext uri="{FF2B5EF4-FFF2-40B4-BE49-F238E27FC236}">
                <a16:creationId xmlns:a16="http://schemas.microsoft.com/office/drawing/2014/main" id="{E05D37D8-1341-B892-A9FB-6B0C93535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5" y="5103813"/>
            <a:ext cx="5476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47141" name="Text Box 27">
            <a:extLst>
              <a:ext uri="{FF2B5EF4-FFF2-40B4-BE49-F238E27FC236}">
                <a16:creationId xmlns:a16="http://schemas.microsoft.com/office/drawing/2014/main" id="{CFF4EF65-087A-930A-FFBD-50746658D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700" y="49530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47112" name="Line 22">
            <a:extLst>
              <a:ext uri="{FF2B5EF4-FFF2-40B4-BE49-F238E27FC236}">
                <a16:creationId xmlns:a16="http://schemas.microsoft.com/office/drawing/2014/main" id="{9444F0BD-47A9-EA2A-0A7E-5E1DF098386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18326" y="51212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43" name="Text Box 16">
            <a:extLst>
              <a:ext uri="{FF2B5EF4-FFF2-40B4-BE49-F238E27FC236}">
                <a16:creationId xmlns:a16="http://schemas.microsoft.com/office/drawing/2014/main" id="{981ED7BE-DB11-BA70-F2BE-4979D38BE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4" y="5622926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47144" name="Text Box 16">
            <a:extLst>
              <a:ext uri="{FF2B5EF4-FFF2-40B4-BE49-F238E27FC236}">
                <a16:creationId xmlns:a16="http://schemas.microsoft.com/office/drawing/2014/main" id="{2D80F120-9D02-28A4-E327-160FCC90B5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1" y="4572001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7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1" grpId="0"/>
      <p:bldP spid="47122" grpId="0"/>
      <p:bldP spid="47124" grpId="0"/>
      <p:bldP spid="47130" grpId="0" animBg="1"/>
      <p:bldP spid="47133" grpId="0"/>
      <p:bldP spid="47136" grpId="0"/>
      <p:bldP spid="47137" grpId="0"/>
      <p:bldP spid="47141" grpId="0"/>
      <p:bldP spid="47143" grpId="0"/>
      <p:bldP spid="471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34F0-0BE4-B72D-4EA5-20F810EF5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232" y="2876677"/>
            <a:ext cx="10515600" cy="1325563"/>
          </a:xfrm>
        </p:spPr>
        <p:txBody>
          <a:bodyPr/>
          <a:lstStyle/>
          <a:p>
            <a:r>
              <a:rPr lang="en-US" dirty="0"/>
              <a:t>Link Lists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20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4102462-6EC3-1618-BC29-D78BE314F11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 sz="380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F71D14B9-F8FF-6C88-97A1-07A9587E4E6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000">
              <a:solidFill>
                <a:srgbClr val="003296"/>
              </a:solidFill>
            </a:endParaRPr>
          </a:p>
        </p:txBody>
      </p:sp>
      <p:sp>
        <p:nvSpPr>
          <p:cNvPr id="105486" name="Rectangle 14">
            <a:extLst>
              <a:ext uri="{FF2B5EF4-FFF2-40B4-BE49-F238E27FC236}">
                <a16:creationId xmlns:a16="http://schemas.microsoft.com/office/drawing/2014/main" id="{571A757A-4966-0D20-9C39-FD1100F10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6324601"/>
            <a:ext cx="22828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O(1)</a:t>
            </a:r>
          </a:p>
        </p:txBody>
      </p:sp>
      <p:sp>
        <p:nvSpPr>
          <p:cNvPr id="95256" name="Text Box 24">
            <a:extLst>
              <a:ext uri="{FF2B5EF4-FFF2-40B4-BE49-F238E27FC236}">
                <a16:creationId xmlns:a16="http://schemas.microsoft.com/office/drawing/2014/main" id="{2C9717B8-FBD2-796A-7A0A-9791CC7AD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5902325"/>
            <a:ext cx="777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790A80D1-3204-B497-F044-A3F6FC9A5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632326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95264" name="Text Box 32">
            <a:extLst>
              <a:ext uri="{FF2B5EF4-FFF2-40B4-BE49-F238E27FC236}">
                <a16:creationId xmlns:a16="http://schemas.microsoft.com/office/drawing/2014/main" id="{EB01A449-4F85-867C-1330-0620BE809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4414" y="4648201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95265" name="Text Box 33">
            <a:extLst>
              <a:ext uri="{FF2B5EF4-FFF2-40B4-BE49-F238E27FC236}">
                <a16:creationId xmlns:a16="http://schemas.microsoft.com/office/drawing/2014/main" id="{B3260C1C-7CEE-FBAB-2753-41AA58FC4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00" y="587057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106505" name="Text Box 16">
            <a:extLst>
              <a:ext uri="{FF2B5EF4-FFF2-40B4-BE49-F238E27FC236}">
                <a16:creationId xmlns:a16="http://schemas.microsoft.com/office/drawing/2014/main" id="{6519E9FE-C9ED-4DB3-9A1E-87BDA03D6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8701" y="4648201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06506" name="Rectangle 12">
            <a:extLst>
              <a:ext uri="{FF2B5EF4-FFF2-40B4-BE49-F238E27FC236}">
                <a16:creationId xmlns:a16="http://schemas.microsoft.com/office/drawing/2014/main" id="{7A700896-51EA-9F04-0C6A-CA8E28DCA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5" y="5060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6507" name="Line 13">
            <a:extLst>
              <a:ext uri="{FF2B5EF4-FFF2-40B4-BE49-F238E27FC236}">
                <a16:creationId xmlns:a16="http://schemas.microsoft.com/office/drawing/2014/main" id="{FFF38406-67D1-660D-FDF0-2A64D8B2EC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3775" y="5060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08" name="Text Box 32">
            <a:extLst>
              <a:ext uri="{FF2B5EF4-FFF2-40B4-BE49-F238E27FC236}">
                <a16:creationId xmlns:a16="http://schemas.microsoft.com/office/drawing/2014/main" id="{1C8CC7C9-44B6-960E-8E31-465EE4842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4" y="5165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6509" name="Line 13">
            <a:extLst>
              <a:ext uri="{FF2B5EF4-FFF2-40B4-BE49-F238E27FC236}">
                <a16:creationId xmlns:a16="http://schemas.microsoft.com/office/drawing/2014/main" id="{5AF5FB38-EFC8-258B-3C69-E569574E9B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5045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0" name="Rectangle 12">
            <a:extLst>
              <a:ext uri="{FF2B5EF4-FFF2-40B4-BE49-F238E27FC236}">
                <a16:creationId xmlns:a16="http://schemas.microsoft.com/office/drawing/2014/main" id="{1BD5D350-EDF9-BD5D-4CDA-8B186FE30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5060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6511" name="Line 13">
            <a:extLst>
              <a:ext uri="{FF2B5EF4-FFF2-40B4-BE49-F238E27FC236}">
                <a16:creationId xmlns:a16="http://schemas.microsoft.com/office/drawing/2014/main" id="{37172126-1E22-AF5A-7B6F-99C2CBE665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5" y="5060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2" name="Text Box 32">
            <a:extLst>
              <a:ext uri="{FF2B5EF4-FFF2-40B4-BE49-F238E27FC236}">
                <a16:creationId xmlns:a16="http://schemas.microsoft.com/office/drawing/2014/main" id="{70B00557-24E8-B89F-93AB-BACFE5033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4" y="5165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6513" name="Line 13">
            <a:extLst>
              <a:ext uri="{FF2B5EF4-FFF2-40B4-BE49-F238E27FC236}">
                <a16:creationId xmlns:a16="http://schemas.microsoft.com/office/drawing/2014/main" id="{645D464F-20C6-7963-73F1-B9180986AA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5075" y="5045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4" name="Text Box 32">
            <a:extLst>
              <a:ext uri="{FF2B5EF4-FFF2-40B4-BE49-F238E27FC236}">
                <a16:creationId xmlns:a16="http://schemas.microsoft.com/office/drawing/2014/main" id="{4B19D297-2913-F375-BD56-C2F28DC62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5180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6515" name="Text Box 32">
            <a:extLst>
              <a:ext uri="{FF2B5EF4-FFF2-40B4-BE49-F238E27FC236}">
                <a16:creationId xmlns:a16="http://schemas.microsoft.com/office/drawing/2014/main" id="{EC5DFDF3-6F7E-D566-7077-A08856D8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1" y="5180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106516" name="Line 22">
            <a:extLst>
              <a:ext uri="{FF2B5EF4-FFF2-40B4-BE49-F238E27FC236}">
                <a16:creationId xmlns:a16="http://schemas.microsoft.com/office/drawing/2014/main" id="{27E23E34-4BDD-D433-4D1E-EB2DD243DBC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1" y="5197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7" name="Rectangle 12">
            <a:extLst>
              <a:ext uri="{FF2B5EF4-FFF2-40B4-BE49-F238E27FC236}">
                <a16:creationId xmlns:a16="http://schemas.microsoft.com/office/drawing/2014/main" id="{22642A4F-5A9F-5620-A732-9FFA167AB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5060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6518" name="Line 13">
            <a:extLst>
              <a:ext uri="{FF2B5EF4-FFF2-40B4-BE49-F238E27FC236}">
                <a16:creationId xmlns:a16="http://schemas.microsoft.com/office/drawing/2014/main" id="{5E505154-BC6A-FD77-8BC9-3A546841C4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8575" y="5060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19" name="Text Box 32">
            <a:extLst>
              <a:ext uri="{FF2B5EF4-FFF2-40B4-BE49-F238E27FC236}">
                <a16:creationId xmlns:a16="http://schemas.microsoft.com/office/drawing/2014/main" id="{523C418C-F242-4350-9812-32F8BEEE7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4" y="5165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6520" name="Line 13">
            <a:extLst>
              <a:ext uri="{FF2B5EF4-FFF2-40B4-BE49-F238E27FC236}">
                <a16:creationId xmlns:a16="http://schemas.microsoft.com/office/drawing/2014/main" id="{CB1E542F-53EC-BA0A-CD39-4F42A67E77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5045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1" name="Text Box 32">
            <a:extLst>
              <a:ext uri="{FF2B5EF4-FFF2-40B4-BE49-F238E27FC236}">
                <a16:creationId xmlns:a16="http://schemas.microsoft.com/office/drawing/2014/main" id="{5F0D34E5-77CC-23ED-C61A-E94D8AE70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5180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6522" name="Text Box 32">
            <a:extLst>
              <a:ext uri="{FF2B5EF4-FFF2-40B4-BE49-F238E27FC236}">
                <a16:creationId xmlns:a16="http://schemas.microsoft.com/office/drawing/2014/main" id="{7B0A4FA5-0A1E-A32F-F464-7F9EB3DB5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1" y="5180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106523" name="Line 22">
            <a:extLst>
              <a:ext uri="{FF2B5EF4-FFF2-40B4-BE49-F238E27FC236}">
                <a16:creationId xmlns:a16="http://schemas.microsoft.com/office/drawing/2014/main" id="{34B3FE43-70C7-C18B-1ABB-90A90C98A3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9" y="5197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36" name="Rectangle 12">
            <a:extLst>
              <a:ext uri="{FF2B5EF4-FFF2-40B4-BE49-F238E27FC236}">
                <a16:creationId xmlns:a16="http://schemas.microsoft.com/office/drawing/2014/main" id="{5E3BF6ED-9395-63C8-75F4-564ADD9BF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5060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5537" name="Line 13">
            <a:extLst>
              <a:ext uri="{FF2B5EF4-FFF2-40B4-BE49-F238E27FC236}">
                <a16:creationId xmlns:a16="http://schemas.microsoft.com/office/drawing/2014/main" id="{A90173A9-3C6E-5B78-9DE6-70AB6DA754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5975" y="5060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38" name="Text Box 32">
            <a:extLst>
              <a:ext uri="{FF2B5EF4-FFF2-40B4-BE49-F238E27FC236}">
                <a16:creationId xmlns:a16="http://schemas.microsoft.com/office/drawing/2014/main" id="{4A3FA38A-0EA1-B4FF-D44A-929ED41D16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5914" y="5165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5539" name="Line 13">
            <a:extLst>
              <a:ext uri="{FF2B5EF4-FFF2-40B4-BE49-F238E27FC236}">
                <a16:creationId xmlns:a16="http://schemas.microsoft.com/office/drawing/2014/main" id="{F74D84FC-7980-0A4E-CA77-6679D6563F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5045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40" name="Text Box 32">
            <a:extLst>
              <a:ext uri="{FF2B5EF4-FFF2-40B4-BE49-F238E27FC236}">
                <a16:creationId xmlns:a16="http://schemas.microsoft.com/office/drawing/2014/main" id="{358C528F-0D7F-2560-6C2D-A863F9B96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5180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5541" name="Text Box 32">
            <a:extLst>
              <a:ext uri="{FF2B5EF4-FFF2-40B4-BE49-F238E27FC236}">
                <a16:creationId xmlns:a16="http://schemas.microsoft.com/office/drawing/2014/main" id="{29A37FDC-DE5B-0C62-E90B-5355168EA6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51800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105542" name="Line 22">
            <a:extLst>
              <a:ext uri="{FF2B5EF4-FFF2-40B4-BE49-F238E27FC236}">
                <a16:creationId xmlns:a16="http://schemas.microsoft.com/office/drawing/2014/main" id="{9C4AA2DD-0859-80AA-7243-EFE892FF52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6" y="5197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32">
            <a:extLst>
              <a:ext uri="{FF2B5EF4-FFF2-40B4-BE49-F238E27FC236}">
                <a16:creationId xmlns:a16="http://schemas.microsoft.com/office/drawing/2014/main" id="{22F4B698-42DE-497A-4DC7-53CA5476E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0814" y="4572001"/>
            <a:ext cx="50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95266" name="Line 34">
            <a:extLst>
              <a:ext uri="{FF2B5EF4-FFF2-40B4-BE49-F238E27FC236}">
                <a16:creationId xmlns:a16="http://schemas.microsoft.com/office/drawing/2014/main" id="{BC1CD848-306C-C73B-8A2C-FCF45475DF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10201"/>
            <a:ext cx="0" cy="549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3" name="Line 22">
            <a:extLst>
              <a:ext uri="{FF2B5EF4-FFF2-40B4-BE49-F238E27FC236}">
                <a16:creationId xmlns:a16="http://schemas.microsoft.com/office/drawing/2014/main" id="{FBA04688-73B0-A169-C82E-BE1BDC062C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1" y="5472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34" name="Line 22">
            <a:extLst>
              <a:ext uri="{FF2B5EF4-FFF2-40B4-BE49-F238E27FC236}">
                <a16:creationId xmlns:a16="http://schemas.microsoft.com/office/drawing/2014/main" id="{60BDBDBA-9B3D-B67F-B5FC-3A2E968986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101" y="5472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35" name="Line 22">
            <a:extLst>
              <a:ext uri="{FF2B5EF4-FFF2-40B4-BE49-F238E27FC236}">
                <a16:creationId xmlns:a16="http://schemas.microsoft.com/office/drawing/2014/main" id="{8D7AE827-051D-FAAC-669E-C514526F7E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29501" y="5472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44" name="Line 12">
            <a:extLst>
              <a:ext uri="{FF2B5EF4-FFF2-40B4-BE49-F238E27FC236}">
                <a16:creationId xmlns:a16="http://schemas.microsoft.com/office/drawing/2014/main" id="{1AB08989-B675-9F76-515C-69CC1541E09B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8800" y="5357814"/>
            <a:ext cx="0" cy="5476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5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95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5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5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5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6" grpId="0"/>
      <p:bldP spid="95256" grpId="0"/>
      <p:bldP spid="95264" grpId="0"/>
      <p:bldP spid="95265" grpId="0"/>
      <p:bldP spid="105538" grpId="0"/>
      <p:bldP spid="105540" grpId="0"/>
      <p:bldP spid="105541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A27EAEEB-A44B-6A97-93C0-CD74E0200EE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 sz="380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19AA0D62-376E-4306-2DA7-2AB48AE4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1400">
              <a:solidFill>
                <a:srgbClr val="003296"/>
              </a:solidFill>
            </a:endParaRPr>
          </a:p>
        </p:txBody>
      </p:sp>
      <p:sp>
        <p:nvSpPr>
          <p:cNvPr id="107525" name="Rectangle 14">
            <a:extLst>
              <a:ext uri="{FF2B5EF4-FFF2-40B4-BE49-F238E27FC236}">
                <a16:creationId xmlns:a16="http://schemas.microsoft.com/office/drawing/2014/main" id="{E2DCAF1A-64F4-5977-2A46-9DCC958DF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400801"/>
            <a:ext cx="2325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</a:t>
            </a:r>
            <a:r>
              <a:rPr lang="en-US" altLang="en-US" sz="2000" b="1" i="1">
                <a:solidFill>
                  <a:srgbClr val="FF0000"/>
                </a:solidFill>
              </a:rPr>
              <a:t>O</a:t>
            </a:r>
            <a:r>
              <a:rPr lang="en-US" altLang="en-US" sz="2000" b="1">
                <a:solidFill>
                  <a:srgbClr val="FF0000"/>
                </a:solidFill>
              </a:rPr>
              <a:t>(</a:t>
            </a:r>
            <a:r>
              <a:rPr lang="en-US" altLang="en-US" sz="2000" b="1" i="1">
                <a:solidFill>
                  <a:srgbClr val="FF0000"/>
                </a:solidFill>
              </a:rPr>
              <a:t>N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25240FF9-9D8C-C686-690F-6C140158F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41910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108550" name="Text Box 32">
            <a:extLst>
              <a:ext uri="{FF2B5EF4-FFF2-40B4-BE49-F238E27FC236}">
                <a16:creationId xmlns:a16="http://schemas.microsoft.com/office/drawing/2014/main" id="{B8243CCF-425E-BC20-097A-1720623C8C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5181601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08551" name="Text Box 33">
            <a:extLst>
              <a:ext uri="{FF2B5EF4-FFF2-40B4-BE49-F238E27FC236}">
                <a16:creationId xmlns:a16="http://schemas.microsoft.com/office/drawing/2014/main" id="{B98F1922-D642-2E42-D8F9-2B9544F0C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100" y="476885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108552" name="Text Box 16">
            <a:extLst>
              <a:ext uri="{FF2B5EF4-FFF2-40B4-BE49-F238E27FC236}">
                <a16:creationId xmlns:a16="http://schemas.microsoft.com/office/drawing/2014/main" id="{72F79CA1-FF32-6570-FB44-D28618EE73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2419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08553" name="Rectangle 12">
            <a:extLst>
              <a:ext uri="{FF2B5EF4-FFF2-40B4-BE49-F238E27FC236}">
                <a16:creationId xmlns:a16="http://schemas.microsoft.com/office/drawing/2014/main" id="{D90D2BB0-E468-1933-A5E4-AF4C51C79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54" name="Line 13">
            <a:extLst>
              <a:ext uri="{FF2B5EF4-FFF2-40B4-BE49-F238E27FC236}">
                <a16:creationId xmlns:a16="http://schemas.microsoft.com/office/drawing/2014/main" id="{715694E0-BA27-6C4D-4C53-659215E910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37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5" name="Text Box 32">
            <a:extLst>
              <a:ext uri="{FF2B5EF4-FFF2-40B4-BE49-F238E27FC236}">
                <a16:creationId xmlns:a16="http://schemas.microsoft.com/office/drawing/2014/main" id="{989CB687-C3DC-1CA1-B554-43E61B07C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56" name="Line 13">
            <a:extLst>
              <a:ext uri="{FF2B5EF4-FFF2-40B4-BE49-F238E27FC236}">
                <a16:creationId xmlns:a16="http://schemas.microsoft.com/office/drawing/2014/main" id="{BB5D5963-E6A2-8079-748F-50B97A84D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7" name="Rectangle 12">
            <a:extLst>
              <a:ext uri="{FF2B5EF4-FFF2-40B4-BE49-F238E27FC236}">
                <a16:creationId xmlns:a16="http://schemas.microsoft.com/office/drawing/2014/main" id="{3832CFA3-AB2E-B371-132F-22F2C6363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58" name="Line 13">
            <a:extLst>
              <a:ext uri="{FF2B5EF4-FFF2-40B4-BE49-F238E27FC236}">
                <a16:creationId xmlns:a16="http://schemas.microsoft.com/office/drawing/2014/main" id="{4DFC4E73-9D2A-CE3F-9707-90431BB92C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59" name="Text Box 32">
            <a:extLst>
              <a:ext uri="{FF2B5EF4-FFF2-40B4-BE49-F238E27FC236}">
                <a16:creationId xmlns:a16="http://schemas.microsoft.com/office/drawing/2014/main" id="{AE1597BC-8318-5506-12D3-758C09DEC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60" name="Line 13">
            <a:extLst>
              <a:ext uri="{FF2B5EF4-FFF2-40B4-BE49-F238E27FC236}">
                <a16:creationId xmlns:a16="http://schemas.microsoft.com/office/drawing/2014/main" id="{9B0519C0-C4F5-A9F3-7046-0D774BCB1B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50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1" name="Text Box 32">
            <a:extLst>
              <a:ext uri="{FF2B5EF4-FFF2-40B4-BE49-F238E27FC236}">
                <a16:creationId xmlns:a16="http://schemas.microsoft.com/office/drawing/2014/main" id="{54C5F5DB-D441-5870-AF69-DC611FF0A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8562" name="Text Box 32">
            <a:extLst>
              <a:ext uri="{FF2B5EF4-FFF2-40B4-BE49-F238E27FC236}">
                <a16:creationId xmlns:a16="http://schemas.microsoft.com/office/drawing/2014/main" id="{D1FFE9B2-8BEA-E1C7-241B-2ACB215A10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1" y="4799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108563" name="Line 22">
            <a:extLst>
              <a:ext uri="{FF2B5EF4-FFF2-40B4-BE49-F238E27FC236}">
                <a16:creationId xmlns:a16="http://schemas.microsoft.com/office/drawing/2014/main" id="{CB2F93FC-4AB5-ACB6-1CD5-FC1C39F257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1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4" name="Rectangle 12">
            <a:extLst>
              <a:ext uri="{FF2B5EF4-FFF2-40B4-BE49-F238E27FC236}">
                <a16:creationId xmlns:a16="http://schemas.microsoft.com/office/drawing/2014/main" id="{8901FDC0-112A-D809-3451-849FB7C38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65" name="Line 13">
            <a:extLst>
              <a:ext uri="{FF2B5EF4-FFF2-40B4-BE49-F238E27FC236}">
                <a16:creationId xmlns:a16="http://schemas.microsoft.com/office/drawing/2014/main" id="{C3E9A911-8F47-61CB-F418-CA514B240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85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6" name="Text Box 32">
            <a:extLst>
              <a:ext uri="{FF2B5EF4-FFF2-40B4-BE49-F238E27FC236}">
                <a16:creationId xmlns:a16="http://schemas.microsoft.com/office/drawing/2014/main" id="{CB271EF7-475B-D0EC-F75F-B8F96E072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67" name="Line 13">
            <a:extLst>
              <a:ext uri="{FF2B5EF4-FFF2-40B4-BE49-F238E27FC236}">
                <a16:creationId xmlns:a16="http://schemas.microsoft.com/office/drawing/2014/main" id="{500F2E0D-2317-E610-0D7A-D6FA35CBF8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68" name="Text Box 32">
            <a:extLst>
              <a:ext uri="{FF2B5EF4-FFF2-40B4-BE49-F238E27FC236}">
                <a16:creationId xmlns:a16="http://schemas.microsoft.com/office/drawing/2014/main" id="{37EAA987-17F3-0A3E-C7E1-E8E8DE0C9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8569" name="Text Box 32">
            <a:extLst>
              <a:ext uri="{FF2B5EF4-FFF2-40B4-BE49-F238E27FC236}">
                <a16:creationId xmlns:a16="http://schemas.microsoft.com/office/drawing/2014/main" id="{9A924D62-F0BF-7D06-41A2-A81C98CBA4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1" y="4799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108570" name="Line 22">
            <a:extLst>
              <a:ext uri="{FF2B5EF4-FFF2-40B4-BE49-F238E27FC236}">
                <a16:creationId xmlns:a16="http://schemas.microsoft.com/office/drawing/2014/main" id="{E1B7482D-75E8-F634-306C-0F5AE8233B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9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1" name="Rectangle 12">
            <a:extLst>
              <a:ext uri="{FF2B5EF4-FFF2-40B4-BE49-F238E27FC236}">
                <a16:creationId xmlns:a16="http://schemas.microsoft.com/office/drawing/2014/main" id="{AFE3F11C-5AEA-9AF4-48E4-E55147817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8572" name="Line 13">
            <a:extLst>
              <a:ext uri="{FF2B5EF4-FFF2-40B4-BE49-F238E27FC236}">
                <a16:creationId xmlns:a16="http://schemas.microsoft.com/office/drawing/2014/main" id="{65DFFA9C-652C-5D2D-7DE8-7449935ADB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59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3" name="Text Box 32">
            <a:extLst>
              <a:ext uri="{FF2B5EF4-FFF2-40B4-BE49-F238E27FC236}">
                <a16:creationId xmlns:a16="http://schemas.microsoft.com/office/drawing/2014/main" id="{6DB3C17B-6CE8-066E-E96A-9E82F6D91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59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8574" name="Line 13">
            <a:extLst>
              <a:ext uri="{FF2B5EF4-FFF2-40B4-BE49-F238E27FC236}">
                <a16:creationId xmlns:a16="http://schemas.microsoft.com/office/drawing/2014/main" id="{B55D04D6-9213-D582-E004-F9374B732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5" name="Text Box 32">
            <a:extLst>
              <a:ext uri="{FF2B5EF4-FFF2-40B4-BE49-F238E27FC236}">
                <a16:creationId xmlns:a16="http://schemas.microsoft.com/office/drawing/2014/main" id="{AA6F5DB1-EFC0-4FC8-3AE3-2ABCE7489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8576" name="Text Box 32">
            <a:extLst>
              <a:ext uri="{FF2B5EF4-FFF2-40B4-BE49-F238E27FC236}">
                <a16:creationId xmlns:a16="http://schemas.microsoft.com/office/drawing/2014/main" id="{CE345BA2-5D68-9F78-0156-0BCCECCF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47990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107558" name="Line 22">
            <a:extLst>
              <a:ext uri="{FF2B5EF4-FFF2-40B4-BE49-F238E27FC236}">
                <a16:creationId xmlns:a16="http://schemas.microsoft.com/office/drawing/2014/main" id="{1A2F576C-76D3-3DF3-E722-F492C1FE94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6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78" name="Line 22">
            <a:extLst>
              <a:ext uri="{FF2B5EF4-FFF2-40B4-BE49-F238E27FC236}">
                <a16:creationId xmlns:a16="http://schemas.microsoft.com/office/drawing/2014/main" id="{9DAD747F-4AE6-ABA5-8275-F42F958C2B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1" y="4800600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31">
            <a:extLst>
              <a:ext uri="{FF2B5EF4-FFF2-40B4-BE49-F238E27FC236}">
                <a16:creationId xmlns:a16="http://schemas.microsoft.com/office/drawing/2014/main" id="{255F7C2E-5049-82F7-3F3B-F61C7D033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6080126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NewPtr</a:t>
            </a:r>
          </a:p>
        </p:txBody>
      </p:sp>
      <p:sp>
        <p:nvSpPr>
          <p:cNvPr id="107563" name="Rectangle 12">
            <a:extLst>
              <a:ext uri="{FF2B5EF4-FFF2-40B4-BE49-F238E27FC236}">
                <a16:creationId xmlns:a16="http://schemas.microsoft.com/office/drawing/2014/main" id="{CACB1DD0-3273-8AE1-AE8B-E7D491E81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5576888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7564" name="Line 13">
            <a:extLst>
              <a:ext uri="{FF2B5EF4-FFF2-40B4-BE49-F238E27FC236}">
                <a16:creationId xmlns:a16="http://schemas.microsoft.com/office/drawing/2014/main" id="{F9A16E1C-67F0-7F71-69F7-B40FCBC91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0625" y="557688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5" name="Text Box 32">
            <a:extLst>
              <a:ext uri="{FF2B5EF4-FFF2-40B4-BE49-F238E27FC236}">
                <a16:creationId xmlns:a16="http://schemas.microsoft.com/office/drawing/2014/main" id="{13FB2C0C-9AA2-F81D-D4A5-D7258AC29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0564" y="5681663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7566" name="Line 13">
            <a:extLst>
              <a:ext uri="{FF2B5EF4-FFF2-40B4-BE49-F238E27FC236}">
                <a16:creationId xmlns:a16="http://schemas.microsoft.com/office/drawing/2014/main" id="{1CF110F6-E7C3-6152-B394-DC81E59BA5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2625" y="55610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7" name="Text Box 32">
            <a:extLst>
              <a:ext uri="{FF2B5EF4-FFF2-40B4-BE49-F238E27FC236}">
                <a16:creationId xmlns:a16="http://schemas.microsoft.com/office/drawing/2014/main" id="{6946EFB7-4B49-6636-2FBA-C71D2FE66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7063" y="56959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7568" name="Text Box 32">
            <a:extLst>
              <a:ext uri="{FF2B5EF4-FFF2-40B4-BE49-F238E27FC236}">
                <a16:creationId xmlns:a16="http://schemas.microsoft.com/office/drawing/2014/main" id="{6A737A73-85FC-2894-635C-3316C5D58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56959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15</a:t>
            </a:r>
          </a:p>
        </p:txBody>
      </p:sp>
      <p:sp>
        <p:nvSpPr>
          <p:cNvPr id="107569" name="Line 49">
            <a:extLst>
              <a:ext uri="{FF2B5EF4-FFF2-40B4-BE49-F238E27FC236}">
                <a16:creationId xmlns:a16="http://schemas.microsoft.com/office/drawing/2014/main" id="{A67B851C-F28E-415B-7E14-042BF00332B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51054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1" name="Line 51">
            <a:extLst>
              <a:ext uri="{FF2B5EF4-FFF2-40B4-BE49-F238E27FC236}">
                <a16:creationId xmlns:a16="http://schemas.microsoft.com/office/drawing/2014/main" id="{E5200E0A-4709-376B-F521-AC24AFF571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5210176"/>
            <a:ext cx="6096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8" name="Line 22">
            <a:extLst>
              <a:ext uri="{FF2B5EF4-FFF2-40B4-BE49-F238E27FC236}">
                <a16:creationId xmlns:a16="http://schemas.microsoft.com/office/drawing/2014/main" id="{ABB9811C-B19E-88D4-FE95-9F4EC81334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589" name="Line 22">
            <a:extLst>
              <a:ext uri="{FF2B5EF4-FFF2-40B4-BE49-F238E27FC236}">
                <a16:creationId xmlns:a16="http://schemas.microsoft.com/office/drawing/2014/main" id="{F0572648-E54E-E52E-32A1-5875BD1195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1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Line 22">
            <a:extLst>
              <a:ext uri="{FF2B5EF4-FFF2-40B4-BE49-F238E27FC236}">
                <a16:creationId xmlns:a16="http://schemas.microsoft.com/office/drawing/2014/main" id="{57593A1F-FC88-1882-0906-F77B1853E1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2" name="Line 52">
            <a:extLst>
              <a:ext uri="{FF2B5EF4-FFF2-40B4-BE49-F238E27FC236}">
                <a16:creationId xmlns:a16="http://schemas.microsoft.com/office/drawing/2014/main" id="{8BA3ACF9-B289-571F-D3E0-3F4C0D8F8E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73" name="Line 53">
            <a:extLst>
              <a:ext uri="{FF2B5EF4-FFF2-40B4-BE49-F238E27FC236}">
                <a16:creationId xmlns:a16="http://schemas.microsoft.com/office/drawing/2014/main" id="{E5412A43-9418-88F1-F074-FE4541015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43913" y="5229225"/>
            <a:ext cx="304800" cy="490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7B4E56C1-CED1-F924-2817-EEBE2D132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1" y="4191001"/>
            <a:ext cx="1190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  <a:r>
              <a:rPr lang="en-US" altLang="en-US" sz="2000">
                <a:solidFill>
                  <a:srgbClr val="FF0000"/>
                </a:solidFill>
              </a:rPr>
              <a:t>-&gt;</a:t>
            </a:r>
            <a:r>
              <a:rPr lang="en-US" altLang="en-US" sz="2000" i="1">
                <a:solidFill>
                  <a:srgbClr val="FF0000"/>
                </a:solidFill>
              </a:rPr>
              <a:t>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7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7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7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7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7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75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7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75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95263" grpId="0"/>
      <p:bldP spid="2" grpId="0"/>
      <p:bldP spid="107563" grpId="0" animBg="1"/>
      <p:bldP spid="107565" grpId="0"/>
      <p:bldP spid="107567" grpId="0"/>
      <p:bldP spid="107568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167406F6-4372-A4FD-D24F-8B6C4AABE48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 sz="3800"/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38437DD-FE09-8E4B-9CAA-854537B39BE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1400">
              <a:solidFill>
                <a:srgbClr val="003296"/>
              </a:solidFill>
            </a:endParaRPr>
          </a:p>
        </p:txBody>
      </p:sp>
      <p:sp>
        <p:nvSpPr>
          <p:cNvPr id="109572" name="Rectangle 14">
            <a:extLst>
              <a:ext uri="{FF2B5EF4-FFF2-40B4-BE49-F238E27FC236}">
                <a16:creationId xmlns:a16="http://schemas.microsoft.com/office/drawing/2014/main" id="{F17D6289-D58F-ADA4-89D2-7C115D468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6400801"/>
            <a:ext cx="23256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N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5263" name="Text Box 31">
            <a:extLst>
              <a:ext uri="{FF2B5EF4-FFF2-40B4-BE49-F238E27FC236}">
                <a16:creationId xmlns:a16="http://schemas.microsoft.com/office/drawing/2014/main" id="{0F4C3492-BD01-D9DA-6331-0FDA704803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41910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</a:p>
        </p:txBody>
      </p:sp>
      <p:sp>
        <p:nvSpPr>
          <p:cNvPr id="110598" name="Text Box 32">
            <a:extLst>
              <a:ext uri="{FF2B5EF4-FFF2-40B4-BE49-F238E27FC236}">
                <a16:creationId xmlns:a16="http://schemas.microsoft.com/office/drawing/2014/main" id="{FFB8DC51-5AEC-9515-E5F4-ED398DD8A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1" y="5181601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10599" name="Text Box 33">
            <a:extLst>
              <a:ext uri="{FF2B5EF4-FFF2-40B4-BE49-F238E27FC236}">
                <a16:creationId xmlns:a16="http://schemas.microsoft.com/office/drawing/2014/main" id="{53B85F0A-2C15-B2E2-5FEE-E357EEF41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4100" y="476885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110600" name="Text Box 16">
            <a:extLst>
              <a:ext uri="{FF2B5EF4-FFF2-40B4-BE49-F238E27FC236}">
                <a16:creationId xmlns:a16="http://schemas.microsoft.com/office/drawing/2014/main" id="{50BEE7CB-9342-AE7D-5DAE-A9DE5E56F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1" y="52419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110601" name="Rectangle 12">
            <a:extLst>
              <a:ext uri="{FF2B5EF4-FFF2-40B4-BE49-F238E27FC236}">
                <a16:creationId xmlns:a16="http://schemas.microsoft.com/office/drawing/2014/main" id="{5479E3E0-A9DF-D68B-038A-5E58A27B9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03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10602" name="Line 13">
            <a:extLst>
              <a:ext uri="{FF2B5EF4-FFF2-40B4-BE49-F238E27FC236}">
                <a16:creationId xmlns:a16="http://schemas.microsoft.com/office/drawing/2014/main" id="{C8117122-C3A1-6AD3-CF82-BE5ECD9D4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637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3" name="Text Box 32">
            <a:extLst>
              <a:ext uri="{FF2B5EF4-FFF2-40B4-BE49-F238E27FC236}">
                <a16:creationId xmlns:a16="http://schemas.microsoft.com/office/drawing/2014/main" id="{CF99EB73-F627-D5C4-3590-2C648C253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37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10604" name="Line 13">
            <a:extLst>
              <a:ext uri="{FF2B5EF4-FFF2-40B4-BE49-F238E27FC236}">
                <a16:creationId xmlns:a16="http://schemas.microsoft.com/office/drawing/2014/main" id="{753C52D9-5BF5-A9B2-20F2-32B42C0732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57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5" name="Rectangle 12">
            <a:extLst>
              <a:ext uri="{FF2B5EF4-FFF2-40B4-BE49-F238E27FC236}">
                <a16:creationId xmlns:a16="http://schemas.microsoft.com/office/drawing/2014/main" id="{E4B3729A-4AB4-2A27-EA9A-665312960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96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10606" name="Line 13">
            <a:extLst>
              <a:ext uri="{FF2B5EF4-FFF2-40B4-BE49-F238E27FC236}">
                <a16:creationId xmlns:a16="http://schemas.microsoft.com/office/drawing/2014/main" id="{6ECD0B7C-0EF3-CA02-B0E0-68C1A3A007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830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7" name="Text Box 32">
            <a:extLst>
              <a:ext uri="{FF2B5EF4-FFF2-40B4-BE49-F238E27FC236}">
                <a16:creationId xmlns:a16="http://schemas.microsoft.com/office/drawing/2014/main" id="{CABF5CC0-F261-9834-238A-947F05386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30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10608" name="Line 13">
            <a:extLst>
              <a:ext uri="{FF2B5EF4-FFF2-40B4-BE49-F238E27FC236}">
                <a16:creationId xmlns:a16="http://schemas.microsoft.com/office/drawing/2014/main" id="{E951DD16-69A8-628A-772D-3820A05A3B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450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9" name="Text Box 32">
            <a:extLst>
              <a:ext uri="{FF2B5EF4-FFF2-40B4-BE49-F238E27FC236}">
                <a16:creationId xmlns:a16="http://schemas.microsoft.com/office/drawing/2014/main" id="{12A3EC73-78F4-0FFA-2BF2-959AC9E5C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10610" name="Text Box 32">
            <a:extLst>
              <a:ext uri="{FF2B5EF4-FFF2-40B4-BE49-F238E27FC236}">
                <a16:creationId xmlns:a16="http://schemas.microsoft.com/office/drawing/2014/main" id="{66F752EA-FD72-1744-3AE6-7401CAAC8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651" y="4799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2</a:t>
            </a:r>
          </a:p>
        </p:txBody>
      </p:sp>
      <p:sp>
        <p:nvSpPr>
          <p:cNvPr id="110611" name="Line 22">
            <a:extLst>
              <a:ext uri="{FF2B5EF4-FFF2-40B4-BE49-F238E27FC236}">
                <a16:creationId xmlns:a16="http://schemas.microsoft.com/office/drawing/2014/main" id="{E8B3F76A-333A-A614-0701-29C68D1B99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1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2" name="Rectangle 12">
            <a:extLst>
              <a:ext uri="{FF2B5EF4-FFF2-40B4-BE49-F238E27FC236}">
                <a16:creationId xmlns:a16="http://schemas.microsoft.com/office/drawing/2014/main" id="{31304876-559F-A46D-FC27-962467A2F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10613" name="Line 13">
            <a:extLst>
              <a:ext uri="{FF2B5EF4-FFF2-40B4-BE49-F238E27FC236}">
                <a16:creationId xmlns:a16="http://schemas.microsoft.com/office/drawing/2014/main" id="{785AA866-71AF-F232-FC49-60EBB08B11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785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4" name="Text Box 32">
            <a:extLst>
              <a:ext uri="{FF2B5EF4-FFF2-40B4-BE49-F238E27FC236}">
                <a16:creationId xmlns:a16="http://schemas.microsoft.com/office/drawing/2014/main" id="{B68AD470-99E0-0333-0738-F17C83AA0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85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10615" name="Line 13">
            <a:extLst>
              <a:ext uri="{FF2B5EF4-FFF2-40B4-BE49-F238E27FC236}">
                <a16:creationId xmlns:a16="http://schemas.microsoft.com/office/drawing/2014/main" id="{BADAF1DC-9DA2-C466-B524-52395F2BE0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05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6" name="Text Box 32">
            <a:extLst>
              <a:ext uri="{FF2B5EF4-FFF2-40B4-BE49-F238E27FC236}">
                <a16:creationId xmlns:a16="http://schemas.microsoft.com/office/drawing/2014/main" id="{0AAE3406-1486-47B7-A202-AF3B12E2C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0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10617" name="Text Box 32">
            <a:extLst>
              <a:ext uri="{FF2B5EF4-FFF2-40B4-BE49-F238E27FC236}">
                <a16:creationId xmlns:a16="http://schemas.microsoft.com/office/drawing/2014/main" id="{C457A035-A24E-561A-7861-EC489D449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4151" y="4799013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4</a:t>
            </a:r>
          </a:p>
        </p:txBody>
      </p:sp>
      <p:sp>
        <p:nvSpPr>
          <p:cNvPr id="109594" name="Line 22">
            <a:extLst>
              <a:ext uri="{FF2B5EF4-FFF2-40B4-BE49-F238E27FC236}">
                <a16:creationId xmlns:a16="http://schemas.microsoft.com/office/drawing/2014/main" id="{9407D62E-A97B-6FB9-8E0F-EB304503CD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1139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9" name="Rectangle 12">
            <a:extLst>
              <a:ext uri="{FF2B5EF4-FFF2-40B4-BE49-F238E27FC236}">
                <a16:creationId xmlns:a16="http://schemas.microsoft.com/office/drawing/2014/main" id="{C7D0685E-64D5-C85B-9430-63881E073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2575" y="46799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10620" name="Line 13">
            <a:extLst>
              <a:ext uri="{FF2B5EF4-FFF2-40B4-BE49-F238E27FC236}">
                <a16:creationId xmlns:a16="http://schemas.microsoft.com/office/drawing/2014/main" id="{DE0FBA37-D5D9-3B22-411D-3AF3C8134E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35975" y="46799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1" name="Text Box 32">
            <a:extLst>
              <a:ext uri="{FF2B5EF4-FFF2-40B4-BE49-F238E27FC236}">
                <a16:creationId xmlns:a16="http://schemas.microsoft.com/office/drawing/2014/main" id="{3C566163-E76E-5AE6-9E43-8E9DB08C6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5914" y="4784725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10622" name="Line 13">
            <a:extLst>
              <a:ext uri="{FF2B5EF4-FFF2-40B4-BE49-F238E27FC236}">
                <a16:creationId xmlns:a16="http://schemas.microsoft.com/office/drawing/2014/main" id="{FD0D928F-D699-0112-969D-C1CADA468E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97975" y="46640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3" name="Text Box 32">
            <a:extLst>
              <a:ext uri="{FF2B5EF4-FFF2-40B4-BE49-F238E27FC236}">
                <a16:creationId xmlns:a16="http://schemas.microsoft.com/office/drawing/2014/main" id="{7DB4069F-CA52-AE89-86A3-7FD6C7504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2413" y="4799013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10624" name="Text Box 32">
            <a:extLst>
              <a:ext uri="{FF2B5EF4-FFF2-40B4-BE49-F238E27FC236}">
                <a16:creationId xmlns:a16="http://schemas.microsoft.com/office/drawing/2014/main" id="{B9CD685E-CA58-E431-AD58-AD8E849CFD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1550" y="4799013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10</a:t>
            </a:r>
          </a:p>
        </p:txBody>
      </p:sp>
      <p:sp>
        <p:nvSpPr>
          <p:cNvPr id="110625" name="Line 22">
            <a:extLst>
              <a:ext uri="{FF2B5EF4-FFF2-40B4-BE49-F238E27FC236}">
                <a16:creationId xmlns:a16="http://schemas.microsoft.com/office/drawing/2014/main" id="{405ED7E9-A6AC-2086-98BA-81C4803D8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826" y="4816475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6" name="Line 22">
            <a:extLst>
              <a:ext uri="{FF2B5EF4-FFF2-40B4-BE49-F238E27FC236}">
                <a16:creationId xmlns:a16="http://schemas.microsoft.com/office/drawing/2014/main" id="{C36923C5-7806-5234-640F-7EF6E9A81AB5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5001" y="4800600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 Box 31">
            <a:extLst>
              <a:ext uri="{FF2B5EF4-FFF2-40B4-BE49-F238E27FC236}">
                <a16:creationId xmlns:a16="http://schemas.microsoft.com/office/drawing/2014/main" id="{A07EF7AE-A64E-2117-C0E5-C6D47CD47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6080126"/>
            <a:ext cx="1017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NewPtr</a:t>
            </a:r>
          </a:p>
        </p:txBody>
      </p:sp>
      <p:sp>
        <p:nvSpPr>
          <p:cNvPr id="109604" name="Rectangle 12">
            <a:extLst>
              <a:ext uri="{FF2B5EF4-FFF2-40B4-BE49-F238E27FC236}">
                <a16:creationId xmlns:a16="http://schemas.microsoft.com/office/drawing/2014/main" id="{2102048F-983E-1B77-78ED-C8FF9869E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825" y="5576888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109605" name="Line 13">
            <a:extLst>
              <a:ext uri="{FF2B5EF4-FFF2-40B4-BE49-F238E27FC236}">
                <a16:creationId xmlns:a16="http://schemas.microsoft.com/office/drawing/2014/main" id="{F6B69646-5375-8554-5785-9C32FCD17D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3225" y="5576888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6" name="Text Box 32">
            <a:extLst>
              <a:ext uri="{FF2B5EF4-FFF2-40B4-BE49-F238E27FC236}">
                <a16:creationId xmlns:a16="http://schemas.microsoft.com/office/drawing/2014/main" id="{061F533D-2048-9D95-24A5-21756A92F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164" y="5681663"/>
            <a:ext cx="5476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109607" name="Line 13">
            <a:extLst>
              <a:ext uri="{FF2B5EF4-FFF2-40B4-BE49-F238E27FC236}">
                <a16:creationId xmlns:a16="http://schemas.microsoft.com/office/drawing/2014/main" id="{054F9855-30A6-3CB1-1E9D-C6C079EA88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5225" y="55610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08" name="Text Box 32">
            <a:extLst>
              <a:ext uri="{FF2B5EF4-FFF2-40B4-BE49-F238E27FC236}">
                <a16:creationId xmlns:a16="http://schemas.microsoft.com/office/drawing/2014/main" id="{2BA76A63-8511-6458-C8E7-0167A79F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695950"/>
            <a:ext cx="55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prev</a:t>
            </a:r>
          </a:p>
        </p:txBody>
      </p:sp>
      <p:sp>
        <p:nvSpPr>
          <p:cNvPr id="109609" name="Text Box 32">
            <a:extLst>
              <a:ext uri="{FF2B5EF4-FFF2-40B4-BE49-F238E27FC236}">
                <a16:creationId xmlns:a16="http://schemas.microsoft.com/office/drawing/2014/main" id="{8FE16377-72F1-056E-F3DF-10A65B0D6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695950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003296"/>
                </a:solidFill>
              </a:rPr>
              <a:t>15</a:t>
            </a:r>
          </a:p>
        </p:txBody>
      </p:sp>
      <p:sp>
        <p:nvSpPr>
          <p:cNvPr id="109610" name="Line 42">
            <a:extLst>
              <a:ext uri="{FF2B5EF4-FFF2-40B4-BE49-F238E27FC236}">
                <a16:creationId xmlns:a16="http://schemas.microsoft.com/office/drawing/2014/main" id="{B04D9DAF-7C15-95A7-AD6D-CC825E77D5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105400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1" name="Line 43">
            <a:extLst>
              <a:ext uri="{FF2B5EF4-FFF2-40B4-BE49-F238E27FC236}">
                <a16:creationId xmlns:a16="http://schemas.microsoft.com/office/drawing/2014/main" id="{0C8D29DA-8B1F-DC91-B148-C4A6DBAB05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5210176"/>
            <a:ext cx="609600" cy="5048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6" name="Line 22">
            <a:extLst>
              <a:ext uri="{FF2B5EF4-FFF2-40B4-BE49-F238E27FC236}">
                <a16:creationId xmlns:a16="http://schemas.microsoft.com/office/drawing/2014/main" id="{478E95C5-4D34-7AAF-9512-838B44D9D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3" name="Line 22">
            <a:extLst>
              <a:ext uri="{FF2B5EF4-FFF2-40B4-BE49-F238E27FC236}">
                <a16:creationId xmlns:a16="http://schemas.microsoft.com/office/drawing/2014/main" id="{809AF26C-20BA-ED3E-2699-1FFA15FEDF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721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38" name="Line 22">
            <a:extLst>
              <a:ext uri="{FF2B5EF4-FFF2-40B4-BE49-F238E27FC236}">
                <a16:creationId xmlns:a16="http://schemas.microsoft.com/office/drawing/2014/main" id="{9C947132-290F-AB41-8FBE-8553E9E48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5701" y="5091113"/>
            <a:ext cx="549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5" name="Line 47">
            <a:extLst>
              <a:ext uri="{FF2B5EF4-FFF2-40B4-BE49-F238E27FC236}">
                <a16:creationId xmlns:a16="http://schemas.microsoft.com/office/drawing/2014/main" id="{6411D22F-BB67-BB48-025D-96036A08B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16" name="Line 48">
            <a:extLst>
              <a:ext uri="{FF2B5EF4-FFF2-40B4-BE49-F238E27FC236}">
                <a16:creationId xmlns:a16="http://schemas.microsoft.com/office/drawing/2014/main" id="{F43A19F1-2417-0773-FE39-2C9CC18538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6513" y="5229225"/>
            <a:ext cx="304800" cy="490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Text Box 31">
            <a:extLst>
              <a:ext uri="{FF2B5EF4-FFF2-40B4-BE49-F238E27FC236}">
                <a16:creationId xmlns:a16="http://schemas.microsoft.com/office/drawing/2014/main" id="{E8E28123-4EF6-9C82-DE31-6CAE97C03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1" y="4251326"/>
            <a:ext cx="1204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ptr</a:t>
            </a:r>
            <a:r>
              <a:rPr lang="en-US" altLang="en-US" sz="2000">
                <a:solidFill>
                  <a:srgbClr val="FF0000"/>
                </a:solidFill>
              </a:rPr>
              <a:t>-&gt;</a:t>
            </a:r>
            <a:r>
              <a:rPr lang="en-US" altLang="en-US" sz="2000" i="1">
                <a:solidFill>
                  <a:srgbClr val="FF0000"/>
                </a:solidFill>
              </a:rPr>
              <a:t>prev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2" grpId="0"/>
      <p:bldP spid="95263" grpId="0"/>
      <p:bldP spid="2" grpId="0"/>
      <p:bldP spid="109604" grpId="0" animBg="1"/>
      <p:bldP spid="109606" grpId="0"/>
      <p:bldP spid="109608" grpId="0"/>
      <p:bldP spid="109609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Title 1">
            <a:extLst>
              <a:ext uri="{FF2B5EF4-FFF2-40B4-BE49-F238E27FC236}">
                <a16:creationId xmlns:a16="http://schemas.microsoft.com/office/drawing/2014/main" id="{1D6B250A-F624-3867-17CA-745F2C528D52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 sz="3800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F3754D20-27F8-AFC2-03C9-47AA7692836C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000" b="1"/>
          </a:p>
        </p:txBody>
      </p:sp>
      <p:graphicFrame>
        <p:nvGraphicFramePr>
          <p:cNvPr id="80931" name="Group 35">
            <a:extLst>
              <a:ext uri="{FF2B5EF4-FFF2-40B4-BE49-F238E27FC236}">
                <a16:creationId xmlns:a16="http://schemas.microsoft.com/office/drawing/2014/main" id="{8FE4E687-C920-A85C-1954-2881C964E4DA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727325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664" name="TextBox 6">
            <a:extLst>
              <a:ext uri="{FF2B5EF4-FFF2-40B4-BE49-F238E27FC236}">
                <a16:creationId xmlns:a16="http://schemas.microsoft.com/office/drawing/2014/main" id="{95C6E5AB-56AE-B44F-9473-8BA05830C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763838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5C2A"/>
                </a:solidFill>
                <a:latin typeface="Calibri" panose="020F0502020204030204" pitchFamily="34" charset="0"/>
              </a:rPr>
              <a:t>List data</a:t>
            </a:r>
          </a:p>
        </p:txBody>
      </p:sp>
      <p:sp>
        <p:nvSpPr>
          <p:cNvPr id="112665" name="Line 25">
            <a:extLst>
              <a:ext uri="{FF2B5EF4-FFF2-40B4-BE49-F238E27FC236}">
                <a16:creationId xmlns:a16="http://schemas.microsoft.com/office/drawing/2014/main" id="{09C74016-3DC2-D433-F6A7-408879F14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6" name="Line 43">
            <a:extLst>
              <a:ext uri="{FF2B5EF4-FFF2-40B4-BE49-F238E27FC236}">
                <a16:creationId xmlns:a16="http://schemas.microsoft.com/office/drawing/2014/main" id="{9CEEE675-B8F1-F03B-799F-42D0485B55D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7" name="Line 45">
            <a:extLst>
              <a:ext uri="{FF2B5EF4-FFF2-40B4-BE49-F238E27FC236}">
                <a16:creationId xmlns:a16="http://schemas.microsoft.com/office/drawing/2014/main" id="{B4B77BEA-F5E7-18C1-7210-A553C8F83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8" name="Line 46">
            <a:extLst>
              <a:ext uri="{FF2B5EF4-FFF2-40B4-BE49-F238E27FC236}">
                <a16:creationId xmlns:a16="http://schemas.microsoft.com/office/drawing/2014/main" id="{9BC2EAB6-6CCF-CBE1-FA2A-222DDB5B8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69" name="Text Box 52">
            <a:extLst>
              <a:ext uri="{FF2B5EF4-FFF2-40B4-BE49-F238E27FC236}">
                <a16:creationId xmlns:a16="http://schemas.microsoft.com/office/drawing/2014/main" id="{7E0067D7-F37B-6D84-ECCC-B44B81E12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278765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NULL</a:t>
            </a:r>
          </a:p>
        </p:txBody>
      </p:sp>
      <p:sp>
        <p:nvSpPr>
          <p:cNvPr id="112670" name="Line 25">
            <a:extLst>
              <a:ext uri="{FF2B5EF4-FFF2-40B4-BE49-F238E27FC236}">
                <a16:creationId xmlns:a16="http://schemas.microsoft.com/office/drawing/2014/main" id="{270BE9AA-41EA-4958-5E65-501C82D55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1" name="Line 25">
            <a:extLst>
              <a:ext uri="{FF2B5EF4-FFF2-40B4-BE49-F238E27FC236}">
                <a16:creationId xmlns:a16="http://schemas.microsoft.com/office/drawing/2014/main" id="{978E409A-078B-5505-A748-A5F40DDE0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2" name="Line 25">
            <a:extLst>
              <a:ext uri="{FF2B5EF4-FFF2-40B4-BE49-F238E27FC236}">
                <a16:creationId xmlns:a16="http://schemas.microsoft.com/office/drawing/2014/main" id="{390ACBC7-D919-1159-FD2B-B5D03AE0E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3" name="Line 25">
            <a:extLst>
              <a:ext uri="{FF2B5EF4-FFF2-40B4-BE49-F238E27FC236}">
                <a16:creationId xmlns:a16="http://schemas.microsoft.com/office/drawing/2014/main" id="{FD26EC17-95D6-0ECE-6C90-4768CF1555FD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225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4" name="Line 25">
            <a:extLst>
              <a:ext uri="{FF2B5EF4-FFF2-40B4-BE49-F238E27FC236}">
                <a16:creationId xmlns:a16="http://schemas.microsoft.com/office/drawing/2014/main" id="{05743825-8BB3-1C15-838A-C5BCF4D6C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678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5" name="Line 25">
            <a:extLst>
              <a:ext uri="{FF2B5EF4-FFF2-40B4-BE49-F238E27FC236}">
                <a16:creationId xmlns:a16="http://schemas.microsoft.com/office/drawing/2014/main" id="{2B4B9CC4-0393-910A-CC36-AF052D2D1DF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6" name="Line 25">
            <a:extLst>
              <a:ext uri="{FF2B5EF4-FFF2-40B4-BE49-F238E27FC236}">
                <a16:creationId xmlns:a16="http://schemas.microsoft.com/office/drawing/2014/main" id="{032DE649-B70C-12A3-B36E-5FFAFF8EAFDE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7" name="Line 25">
            <a:extLst>
              <a:ext uri="{FF2B5EF4-FFF2-40B4-BE49-F238E27FC236}">
                <a16:creationId xmlns:a16="http://schemas.microsoft.com/office/drawing/2014/main" id="{1855F1C3-E1FA-36AF-4B5C-9655A5D47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03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8" name="Line 25">
            <a:extLst>
              <a:ext uri="{FF2B5EF4-FFF2-40B4-BE49-F238E27FC236}">
                <a16:creationId xmlns:a16="http://schemas.microsoft.com/office/drawing/2014/main" id="{DDB82D95-0E0B-B428-D38B-B620F33F9C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79" name="Line 25">
            <a:extLst>
              <a:ext uri="{FF2B5EF4-FFF2-40B4-BE49-F238E27FC236}">
                <a16:creationId xmlns:a16="http://schemas.microsoft.com/office/drawing/2014/main" id="{DB5C28B2-39EA-D0D5-21A8-15B97562DC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0" name="Line 25">
            <a:extLst>
              <a:ext uri="{FF2B5EF4-FFF2-40B4-BE49-F238E27FC236}">
                <a16:creationId xmlns:a16="http://schemas.microsoft.com/office/drawing/2014/main" id="{9E75D41B-1057-37E6-D302-05A38572D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1" name="Line 25">
            <a:extLst>
              <a:ext uri="{FF2B5EF4-FFF2-40B4-BE49-F238E27FC236}">
                <a16:creationId xmlns:a16="http://schemas.microsoft.com/office/drawing/2014/main" id="{2813F546-C300-8649-081D-4C6F4EAD31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3425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2" name="Line 25">
            <a:extLst>
              <a:ext uri="{FF2B5EF4-FFF2-40B4-BE49-F238E27FC236}">
                <a16:creationId xmlns:a16="http://schemas.microsoft.com/office/drawing/2014/main" id="{433E9315-C16F-9426-517C-D357F90B3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3" name="Line 25">
            <a:extLst>
              <a:ext uri="{FF2B5EF4-FFF2-40B4-BE49-F238E27FC236}">
                <a16:creationId xmlns:a16="http://schemas.microsoft.com/office/drawing/2014/main" id="{5149BF74-6263-B371-44E2-8E561775EB5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156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4" name="Line 43">
            <a:extLst>
              <a:ext uri="{FF2B5EF4-FFF2-40B4-BE49-F238E27FC236}">
                <a16:creationId xmlns:a16="http://schemas.microsoft.com/office/drawing/2014/main" id="{FC57E024-A151-5D42-EC09-3EBB5075C0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5" name="Line 43">
            <a:extLst>
              <a:ext uri="{FF2B5EF4-FFF2-40B4-BE49-F238E27FC236}">
                <a16:creationId xmlns:a16="http://schemas.microsoft.com/office/drawing/2014/main" id="{F10A0F63-EA51-3C29-00A3-D238C5E26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6" name="Line 45">
            <a:extLst>
              <a:ext uri="{FF2B5EF4-FFF2-40B4-BE49-F238E27FC236}">
                <a16:creationId xmlns:a16="http://schemas.microsoft.com/office/drawing/2014/main" id="{6D14D42E-1EB1-22C5-744B-B1B02E2C9E1F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7" name="Line 46">
            <a:extLst>
              <a:ext uri="{FF2B5EF4-FFF2-40B4-BE49-F238E27FC236}">
                <a16:creationId xmlns:a16="http://schemas.microsoft.com/office/drawing/2014/main" id="{129671DC-D8B6-9EE8-D058-50A4E84EC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3050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8" name="Line 43">
            <a:extLst>
              <a:ext uri="{FF2B5EF4-FFF2-40B4-BE49-F238E27FC236}">
                <a16:creationId xmlns:a16="http://schemas.microsoft.com/office/drawing/2014/main" id="{6C63E423-5439-D068-5FC2-D881E83D3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28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89" name="Line 43">
            <a:extLst>
              <a:ext uri="{FF2B5EF4-FFF2-40B4-BE49-F238E27FC236}">
                <a16:creationId xmlns:a16="http://schemas.microsoft.com/office/drawing/2014/main" id="{0F57396C-1117-52D3-F51E-523ACDFD9B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046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0" name="Line 43">
            <a:extLst>
              <a:ext uri="{FF2B5EF4-FFF2-40B4-BE49-F238E27FC236}">
                <a16:creationId xmlns:a16="http://schemas.microsoft.com/office/drawing/2014/main" id="{C2883154-B689-7267-E3CC-195C90EF8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1" name="Line 43">
            <a:extLst>
              <a:ext uri="{FF2B5EF4-FFF2-40B4-BE49-F238E27FC236}">
                <a16:creationId xmlns:a16="http://schemas.microsoft.com/office/drawing/2014/main" id="{2B518458-2E60-16CE-DCBB-E03D99A802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2" name="Line 43">
            <a:extLst>
              <a:ext uri="{FF2B5EF4-FFF2-40B4-BE49-F238E27FC236}">
                <a16:creationId xmlns:a16="http://schemas.microsoft.com/office/drawing/2014/main" id="{36080401-37F7-AF21-AEE4-617BA2EFB4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8375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3" name="Line 43">
            <a:extLst>
              <a:ext uri="{FF2B5EF4-FFF2-40B4-BE49-F238E27FC236}">
                <a16:creationId xmlns:a16="http://schemas.microsoft.com/office/drawing/2014/main" id="{E03A86F7-6511-78AB-2B4E-25024B4362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0375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4" name="Line 43">
            <a:extLst>
              <a:ext uri="{FF2B5EF4-FFF2-40B4-BE49-F238E27FC236}">
                <a16:creationId xmlns:a16="http://schemas.microsoft.com/office/drawing/2014/main" id="{150B8DA0-A63B-0347-A15B-9C5CF2FE06B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571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5" name="Line 43">
            <a:extLst>
              <a:ext uri="{FF2B5EF4-FFF2-40B4-BE49-F238E27FC236}">
                <a16:creationId xmlns:a16="http://schemas.microsoft.com/office/drawing/2014/main" id="{97CB9662-C6FD-71A5-4B45-4E26580715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771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696" name="Text Box 32">
            <a:extLst>
              <a:ext uri="{FF2B5EF4-FFF2-40B4-BE49-F238E27FC236}">
                <a16:creationId xmlns:a16="http://schemas.microsoft.com/office/drawing/2014/main" id="{B612B80C-CA29-2B0E-B620-352319029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184526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12697" name="Text Box 16">
            <a:extLst>
              <a:ext uri="{FF2B5EF4-FFF2-40B4-BE49-F238E27FC236}">
                <a16:creationId xmlns:a16="http://schemas.microsoft.com/office/drawing/2014/main" id="{26FF054B-5E1B-2ACD-7A12-C2BE7E627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3168651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itle 1">
            <a:extLst>
              <a:ext uri="{FF2B5EF4-FFF2-40B4-BE49-F238E27FC236}">
                <a16:creationId xmlns:a16="http://schemas.microsoft.com/office/drawing/2014/main" id="{FB46F3A7-B095-3FB5-905F-56382C433F67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 sz="3800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542D9B2C-750F-4D33-5DC2-6F10703C670B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000" b="1"/>
          </a:p>
        </p:txBody>
      </p:sp>
      <p:graphicFrame>
        <p:nvGraphicFramePr>
          <p:cNvPr id="80931" name="Group 35">
            <a:extLst>
              <a:ext uri="{FF2B5EF4-FFF2-40B4-BE49-F238E27FC236}">
                <a16:creationId xmlns:a16="http://schemas.microsoft.com/office/drawing/2014/main" id="{D0B53F40-5F8E-0B8B-0E87-D186DBDE052E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727325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712" name="TextBox 6">
            <a:extLst>
              <a:ext uri="{FF2B5EF4-FFF2-40B4-BE49-F238E27FC236}">
                <a16:creationId xmlns:a16="http://schemas.microsoft.com/office/drawing/2014/main" id="{53798E68-FEBD-0D55-7484-A17A68CC6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763838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5C2A"/>
                </a:solidFill>
                <a:latin typeface="Calibri" panose="020F0502020204030204" pitchFamily="34" charset="0"/>
              </a:rPr>
              <a:t>List data</a:t>
            </a:r>
          </a:p>
        </p:txBody>
      </p:sp>
      <p:sp>
        <p:nvSpPr>
          <p:cNvPr id="114713" name="Line 25">
            <a:extLst>
              <a:ext uri="{FF2B5EF4-FFF2-40B4-BE49-F238E27FC236}">
                <a16:creationId xmlns:a16="http://schemas.microsoft.com/office/drawing/2014/main" id="{FE62E198-FAC7-CDC5-F77C-FD68BFFCE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283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4" name="Line 43">
            <a:extLst>
              <a:ext uri="{FF2B5EF4-FFF2-40B4-BE49-F238E27FC236}">
                <a16:creationId xmlns:a16="http://schemas.microsoft.com/office/drawing/2014/main" id="{F8391239-DFF8-4A36-AC72-04FCC458DA9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6175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5" name="Line 45">
            <a:extLst>
              <a:ext uri="{FF2B5EF4-FFF2-40B4-BE49-F238E27FC236}">
                <a16:creationId xmlns:a16="http://schemas.microsoft.com/office/drawing/2014/main" id="{B20CD7B3-8DE5-87D3-BAF4-6119FFE3FA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6" name="Line 46">
            <a:extLst>
              <a:ext uri="{FF2B5EF4-FFF2-40B4-BE49-F238E27FC236}">
                <a16:creationId xmlns:a16="http://schemas.microsoft.com/office/drawing/2014/main" id="{F0EB96D8-434F-0296-0EF1-D62D17748A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7" name="Text Box 52">
            <a:extLst>
              <a:ext uri="{FF2B5EF4-FFF2-40B4-BE49-F238E27FC236}">
                <a16:creationId xmlns:a16="http://schemas.microsoft.com/office/drawing/2014/main" id="{DDE34B6B-CE05-7DF9-7308-4C1660C83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278765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NULL</a:t>
            </a:r>
          </a:p>
        </p:txBody>
      </p:sp>
      <p:sp>
        <p:nvSpPr>
          <p:cNvPr id="114718" name="Line 25">
            <a:extLst>
              <a:ext uri="{FF2B5EF4-FFF2-40B4-BE49-F238E27FC236}">
                <a16:creationId xmlns:a16="http://schemas.microsoft.com/office/drawing/2014/main" id="{1F0B7B11-6A02-2C50-E7A2-137629C1E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19" name="Line 25">
            <a:extLst>
              <a:ext uri="{FF2B5EF4-FFF2-40B4-BE49-F238E27FC236}">
                <a16:creationId xmlns:a16="http://schemas.microsoft.com/office/drawing/2014/main" id="{7E6B59AE-CE94-4BA0-882E-47C95074588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0" name="Line 25">
            <a:extLst>
              <a:ext uri="{FF2B5EF4-FFF2-40B4-BE49-F238E27FC236}">
                <a16:creationId xmlns:a16="http://schemas.microsoft.com/office/drawing/2014/main" id="{21EE45D8-DD20-8102-E62C-F67FBB5640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90975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1" name="Line 25">
            <a:extLst>
              <a:ext uri="{FF2B5EF4-FFF2-40B4-BE49-F238E27FC236}">
                <a16:creationId xmlns:a16="http://schemas.microsoft.com/office/drawing/2014/main" id="{80BC0470-1D92-7D6F-CEE5-3FC1B4DB00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225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2" name="Line 25">
            <a:extLst>
              <a:ext uri="{FF2B5EF4-FFF2-40B4-BE49-F238E27FC236}">
                <a16:creationId xmlns:a16="http://schemas.microsoft.com/office/drawing/2014/main" id="{A7C41894-7242-23CB-60D1-12B83BC858C7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678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3" name="Line 25">
            <a:extLst>
              <a:ext uri="{FF2B5EF4-FFF2-40B4-BE49-F238E27FC236}">
                <a16:creationId xmlns:a16="http://schemas.microsoft.com/office/drawing/2014/main" id="{441BA123-4746-14B5-A916-878D15F737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4" name="Line 25">
            <a:extLst>
              <a:ext uri="{FF2B5EF4-FFF2-40B4-BE49-F238E27FC236}">
                <a16:creationId xmlns:a16="http://schemas.microsoft.com/office/drawing/2014/main" id="{D47208A8-494D-5F8B-4EBA-7446C8D4574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736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5" name="Line 25">
            <a:extLst>
              <a:ext uri="{FF2B5EF4-FFF2-40B4-BE49-F238E27FC236}">
                <a16:creationId xmlns:a16="http://schemas.microsoft.com/office/drawing/2014/main" id="{F8A5B993-52BD-7DB4-F675-CB53BEC3C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7038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6" name="Line 25">
            <a:extLst>
              <a:ext uri="{FF2B5EF4-FFF2-40B4-BE49-F238E27FC236}">
                <a16:creationId xmlns:a16="http://schemas.microsoft.com/office/drawing/2014/main" id="{FFFEFF6B-FC1F-DB25-BB09-909672DD40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7" name="Line 25">
            <a:extLst>
              <a:ext uri="{FF2B5EF4-FFF2-40B4-BE49-F238E27FC236}">
                <a16:creationId xmlns:a16="http://schemas.microsoft.com/office/drawing/2014/main" id="{0DE56F17-2184-BF82-E557-177E94883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8" name="Line 25">
            <a:extLst>
              <a:ext uri="{FF2B5EF4-FFF2-40B4-BE49-F238E27FC236}">
                <a16:creationId xmlns:a16="http://schemas.microsoft.com/office/drawing/2014/main" id="{B0D16206-DFB9-FD0B-0D29-87E54E0F14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5175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29" name="Line 25">
            <a:extLst>
              <a:ext uri="{FF2B5EF4-FFF2-40B4-BE49-F238E27FC236}">
                <a16:creationId xmlns:a16="http://schemas.microsoft.com/office/drawing/2014/main" id="{E846490D-42F3-896A-17C4-B4C8298E5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3425" y="2741613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0" name="Line 25">
            <a:extLst>
              <a:ext uri="{FF2B5EF4-FFF2-40B4-BE49-F238E27FC236}">
                <a16:creationId xmlns:a16="http://schemas.microsoft.com/office/drawing/2014/main" id="{8664A6D7-B143-3F4F-91D6-421FEBFF8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4000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1" name="Line 25">
            <a:extLst>
              <a:ext uri="{FF2B5EF4-FFF2-40B4-BE49-F238E27FC236}">
                <a16:creationId xmlns:a16="http://schemas.microsoft.com/office/drawing/2014/main" id="{5DD9F389-B73D-11B1-5C35-746E3B8A6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691563" y="27447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2" name="Line 43">
            <a:extLst>
              <a:ext uri="{FF2B5EF4-FFF2-40B4-BE49-F238E27FC236}">
                <a16:creationId xmlns:a16="http://schemas.microsoft.com/office/drawing/2014/main" id="{1AD83190-978E-E23B-5637-98C707F819B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1008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3" name="Line 43">
            <a:extLst>
              <a:ext uri="{FF2B5EF4-FFF2-40B4-BE49-F238E27FC236}">
                <a16:creationId xmlns:a16="http://schemas.microsoft.com/office/drawing/2014/main" id="{6C4219EF-061D-7BDA-027D-167C82EEC8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0375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4" name="Line 45">
            <a:extLst>
              <a:ext uri="{FF2B5EF4-FFF2-40B4-BE49-F238E27FC236}">
                <a16:creationId xmlns:a16="http://schemas.microsoft.com/office/drawing/2014/main" id="{486C4991-9BCD-35D6-9C7F-4D4C614FF0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7723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5" name="Line 46">
            <a:extLst>
              <a:ext uri="{FF2B5EF4-FFF2-40B4-BE49-F238E27FC236}">
                <a16:creationId xmlns:a16="http://schemas.microsoft.com/office/drawing/2014/main" id="{E9E9415E-407B-8074-7484-EDE053C029B7}"/>
              </a:ext>
            </a:extLst>
          </p:cNvPr>
          <p:cNvSpPr>
            <a:spLocks noChangeShapeType="1"/>
          </p:cNvSpPr>
          <p:nvPr/>
        </p:nvSpPr>
        <p:spPr bwMode="auto">
          <a:xfrm>
            <a:off x="9163050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6" name="Line 43">
            <a:extLst>
              <a:ext uri="{FF2B5EF4-FFF2-40B4-BE49-F238E27FC236}">
                <a16:creationId xmlns:a16="http://schemas.microsoft.com/office/drawing/2014/main" id="{B6E572D9-2D9C-E16A-B16B-4C57D2061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288" y="28797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7" name="Line 43">
            <a:extLst>
              <a:ext uri="{FF2B5EF4-FFF2-40B4-BE49-F238E27FC236}">
                <a16:creationId xmlns:a16="http://schemas.microsoft.com/office/drawing/2014/main" id="{31A709CD-33B4-AE9B-974C-D9C5CF1A0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0046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8" name="Line 43">
            <a:extLst>
              <a:ext uri="{FF2B5EF4-FFF2-40B4-BE49-F238E27FC236}">
                <a16:creationId xmlns:a16="http://schemas.microsoft.com/office/drawing/2014/main" id="{91EFB94E-C9B4-3808-A7A6-65BEB995C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39" name="Line 43">
            <a:extLst>
              <a:ext uri="{FF2B5EF4-FFF2-40B4-BE49-F238E27FC236}">
                <a16:creationId xmlns:a16="http://schemas.microsoft.com/office/drawing/2014/main" id="{18198897-78CD-763E-202A-25DD9A74D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57800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0" name="Line 43">
            <a:extLst>
              <a:ext uri="{FF2B5EF4-FFF2-40B4-BE49-F238E27FC236}">
                <a16:creationId xmlns:a16="http://schemas.microsoft.com/office/drawing/2014/main" id="{4D6DA6D4-BA23-BDBF-C019-BBDEC7FD76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48375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1" name="Line 43">
            <a:extLst>
              <a:ext uri="{FF2B5EF4-FFF2-40B4-BE49-F238E27FC236}">
                <a16:creationId xmlns:a16="http://schemas.microsoft.com/office/drawing/2014/main" id="{1FAF9597-4114-3D3C-3C86-7DE217E19B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10375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2" name="Line 43">
            <a:extLst>
              <a:ext uri="{FF2B5EF4-FFF2-40B4-BE49-F238E27FC236}">
                <a16:creationId xmlns:a16="http://schemas.microsoft.com/office/drawing/2014/main" id="{430BAE86-D44C-DCAB-D204-5B28D1FE27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571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3" name="Line 43">
            <a:extLst>
              <a:ext uri="{FF2B5EF4-FFF2-40B4-BE49-F238E27FC236}">
                <a16:creationId xmlns:a16="http://schemas.microsoft.com/office/drawing/2014/main" id="{C26330E5-B86F-C158-F333-7E2EC0C690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67713" y="3032125"/>
            <a:ext cx="228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44" name="Text Box 32">
            <a:extLst>
              <a:ext uri="{FF2B5EF4-FFF2-40B4-BE49-F238E27FC236}">
                <a16:creationId xmlns:a16="http://schemas.microsoft.com/office/drawing/2014/main" id="{6D230760-5306-5E00-B807-ECB394892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801" y="3184526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tail</a:t>
            </a:r>
          </a:p>
        </p:txBody>
      </p:sp>
      <p:sp>
        <p:nvSpPr>
          <p:cNvPr id="114745" name="Text Box 16">
            <a:extLst>
              <a:ext uri="{FF2B5EF4-FFF2-40B4-BE49-F238E27FC236}">
                <a16:creationId xmlns:a16="http://schemas.microsoft.com/office/drawing/2014/main" id="{B76D883F-099E-47E2-43E8-232E57038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3168651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head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51ED4E4-C53E-D4D9-1229-4F5DE0B39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699B4F82-6606-9181-98A7-4ACE0ABCA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traverse/print the elements of the a simple linked list (not the double linked) in the reverse order?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1C8D9DB3-AFFA-5913-A387-96057334E63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>
              <a:solidFill>
                <a:schemeClr val="tx1"/>
              </a:solidFill>
            </a:endParaRPr>
          </a:p>
        </p:txBody>
      </p:sp>
      <p:grpSp>
        <p:nvGrpSpPr>
          <p:cNvPr id="118787" name="Group 8">
            <a:extLst>
              <a:ext uri="{FF2B5EF4-FFF2-40B4-BE49-F238E27FC236}">
                <a16:creationId xmlns:a16="http://schemas.microsoft.com/office/drawing/2014/main" id="{E4A245DF-E130-93F1-3511-F6021BA7DD97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676400"/>
            <a:ext cx="1828800" cy="990600"/>
            <a:chOff x="951" y="864"/>
            <a:chExt cx="1152" cy="624"/>
          </a:xfrm>
        </p:grpSpPr>
        <p:sp>
          <p:nvSpPr>
            <p:cNvPr id="118810" name="Rectangle 5">
              <a:extLst>
                <a:ext uri="{FF2B5EF4-FFF2-40B4-BE49-F238E27FC236}">
                  <a16:creationId xmlns:a16="http://schemas.microsoft.com/office/drawing/2014/main" id="{9DEE70FB-53F7-B20A-649A-CF85E1D19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data      next  </a:t>
              </a:r>
            </a:p>
          </p:txBody>
        </p:sp>
        <p:sp>
          <p:nvSpPr>
            <p:cNvPr id="118811" name="Line 6">
              <a:extLst>
                <a:ext uri="{FF2B5EF4-FFF2-40B4-BE49-F238E27FC236}">
                  <a16:creationId xmlns:a16="http://schemas.microsoft.com/office/drawing/2014/main" id="{F172D25A-2C84-79BC-0341-20AF877814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788" name="Text Box 12">
            <a:extLst>
              <a:ext uri="{FF2B5EF4-FFF2-40B4-BE49-F238E27FC236}">
                <a16:creationId xmlns:a16="http://schemas.microsoft.com/office/drawing/2014/main" id="{EA6ABC14-0989-4C9E-5C16-9268C29B6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1295401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node</a:t>
            </a:r>
          </a:p>
        </p:txBody>
      </p:sp>
      <p:grpSp>
        <p:nvGrpSpPr>
          <p:cNvPr id="118789" name="Group 9">
            <a:extLst>
              <a:ext uri="{FF2B5EF4-FFF2-40B4-BE49-F238E27FC236}">
                <a16:creationId xmlns:a16="http://schemas.microsoft.com/office/drawing/2014/main" id="{429F58C6-6FB8-0FFA-EB6A-18BFAC82E43B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1828800" cy="990600"/>
            <a:chOff x="951" y="864"/>
            <a:chExt cx="1152" cy="624"/>
          </a:xfrm>
        </p:grpSpPr>
        <p:sp>
          <p:nvSpPr>
            <p:cNvPr id="118808" name="Rectangle 10">
              <a:extLst>
                <a:ext uri="{FF2B5EF4-FFF2-40B4-BE49-F238E27FC236}">
                  <a16:creationId xmlns:a16="http://schemas.microsoft.com/office/drawing/2014/main" id="{9C490888-47F7-7F52-5BED-871FF81612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             </a:t>
              </a:r>
            </a:p>
          </p:txBody>
        </p:sp>
        <p:sp>
          <p:nvSpPr>
            <p:cNvPr id="118809" name="Line 11">
              <a:extLst>
                <a:ext uri="{FF2B5EF4-FFF2-40B4-BE49-F238E27FC236}">
                  <a16:creationId xmlns:a16="http://schemas.microsoft.com/office/drawing/2014/main" id="{1093FD42-1C85-A505-7F70-154E8F67E7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0" name="Group 32">
            <a:extLst>
              <a:ext uri="{FF2B5EF4-FFF2-40B4-BE49-F238E27FC236}">
                <a16:creationId xmlns:a16="http://schemas.microsoft.com/office/drawing/2014/main" id="{974551F7-5076-AF4C-4FF4-E1D17A501726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3200400"/>
            <a:ext cx="1828800" cy="990600"/>
            <a:chOff x="951" y="864"/>
            <a:chExt cx="1152" cy="624"/>
          </a:xfrm>
        </p:grpSpPr>
        <p:sp>
          <p:nvSpPr>
            <p:cNvPr id="118806" name="Rectangle 33">
              <a:extLst>
                <a:ext uri="{FF2B5EF4-FFF2-40B4-BE49-F238E27FC236}">
                  <a16:creationId xmlns:a16="http://schemas.microsoft.com/office/drawing/2014/main" id="{1D6F91BA-E5B1-445D-7C40-5B9C92335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 8</a:t>
              </a:r>
            </a:p>
          </p:txBody>
        </p:sp>
        <p:sp>
          <p:nvSpPr>
            <p:cNvPr id="118807" name="Line 34">
              <a:extLst>
                <a:ext uri="{FF2B5EF4-FFF2-40B4-BE49-F238E27FC236}">
                  <a16:creationId xmlns:a16="http://schemas.microsoft.com/office/drawing/2014/main" id="{9F03DEFA-ECCE-A9EB-6B48-EF4FC10BFC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1" name="Group 22">
            <a:extLst>
              <a:ext uri="{FF2B5EF4-FFF2-40B4-BE49-F238E27FC236}">
                <a16:creationId xmlns:a16="http://schemas.microsoft.com/office/drawing/2014/main" id="{F685F6BA-7C2E-5024-3DBC-8B7BA9648699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3200400"/>
            <a:ext cx="1828800" cy="990600"/>
            <a:chOff x="951" y="864"/>
            <a:chExt cx="1152" cy="624"/>
          </a:xfrm>
        </p:grpSpPr>
        <p:sp>
          <p:nvSpPr>
            <p:cNvPr id="118804" name="Rectangle 23">
              <a:extLst>
                <a:ext uri="{FF2B5EF4-FFF2-40B4-BE49-F238E27FC236}">
                  <a16:creationId xmlns:a16="http://schemas.microsoft.com/office/drawing/2014/main" id="{5FEF3985-ACB4-9274-87CD-3DD6A348EB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            </a:t>
              </a:r>
            </a:p>
          </p:txBody>
        </p:sp>
        <p:sp>
          <p:nvSpPr>
            <p:cNvPr id="118805" name="Line 24">
              <a:extLst>
                <a:ext uri="{FF2B5EF4-FFF2-40B4-BE49-F238E27FC236}">
                  <a16:creationId xmlns:a16="http://schemas.microsoft.com/office/drawing/2014/main" id="{2E8D958D-B2DA-86FB-393F-3A35992B0F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792" name="Group 27">
            <a:extLst>
              <a:ext uri="{FF2B5EF4-FFF2-40B4-BE49-F238E27FC236}">
                <a16:creationId xmlns:a16="http://schemas.microsoft.com/office/drawing/2014/main" id="{7E21264F-389C-CD11-4D36-68A46AC1F75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200400"/>
            <a:ext cx="1828800" cy="990600"/>
            <a:chOff x="951" y="864"/>
            <a:chExt cx="1152" cy="624"/>
          </a:xfrm>
        </p:grpSpPr>
        <p:sp>
          <p:nvSpPr>
            <p:cNvPr id="118802" name="Rectangle 28">
              <a:extLst>
                <a:ext uri="{FF2B5EF4-FFF2-40B4-BE49-F238E27FC236}">
                  <a16:creationId xmlns:a16="http://schemas.microsoft.com/office/drawing/2014/main" id="{C294607E-ADD4-4DE1-D0E4-6F799B198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6            </a:t>
              </a:r>
            </a:p>
          </p:txBody>
        </p:sp>
        <p:sp>
          <p:nvSpPr>
            <p:cNvPr id="118803" name="Line 29">
              <a:extLst>
                <a:ext uri="{FF2B5EF4-FFF2-40B4-BE49-F238E27FC236}">
                  <a16:creationId xmlns:a16="http://schemas.microsoft.com/office/drawing/2014/main" id="{A71F7AAA-CE6C-B3DB-D00D-CE2F7F4EBD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793" name="Line 30">
            <a:extLst>
              <a:ext uri="{FF2B5EF4-FFF2-40B4-BE49-F238E27FC236}">
                <a16:creationId xmlns:a16="http://schemas.microsoft.com/office/drawing/2014/main" id="{E6812D4B-76A6-1C88-FB38-54E11B8BD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733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4" name="Line 13">
            <a:extLst>
              <a:ext uri="{FF2B5EF4-FFF2-40B4-BE49-F238E27FC236}">
                <a16:creationId xmlns:a16="http://schemas.microsoft.com/office/drawing/2014/main" id="{C2E95226-184D-1BD7-163A-08A842D38C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733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5" name="Line 25">
            <a:extLst>
              <a:ext uri="{FF2B5EF4-FFF2-40B4-BE49-F238E27FC236}">
                <a16:creationId xmlns:a16="http://schemas.microsoft.com/office/drawing/2014/main" id="{1D026182-0A00-4D59-557F-487A6313A1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1088" y="37338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6" name="Text Box 36">
            <a:extLst>
              <a:ext uri="{FF2B5EF4-FFF2-40B4-BE49-F238E27FC236}">
                <a16:creationId xmlns:a16="http://schemas.microsoft.com/office/drawing/2014/main" id="{22FBF99E-D01D-AA99-FAB7-3BE94BC6C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6511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118797" name="Line 23">
            <a:extLst>
              <a:ext uri="{FF2B5EF4-FFF2-40B4-BE49-F238E27FC236}">
                <a16:creationId xmlns:a16="http://schemas.microsoft.com/office/drawing/2014/main" id="{B1879BC8-309C-D288-3568-EE5B2D0E6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4191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8" name="Line 24">
            <a:extLst>
              <a:ext uri="{FF2B5EF4-FFF2-40B4-BE49-F238E27FC236}">
                <a16:creationId xmlns:a16="http://schemas.microsoft.com/office/drawing/2014/main" id="{B12F8BF9-DA68-82F3-61DC-AA78141A80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786313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799" name="Line 25">
            <a:extLst>
              <a:ext uri="{FF2B5EF4-FFF2-40B4-BE49-F238E27FC236}">
                <a16:creationId xmlns:a16="http://schemas.microsoft.com/office/drawing/2014/main" id="{EA63759A-53DE-B60A-9BD4-1479A475BD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191000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00" name="Text Box 36">
            <a:extLst>
              <a:ext uri="{FF2B5EF4-FFF2-40B4-BE49-F238E27FC236}">
                <a16:creationId xmlns:a16="http://schemas.microsoft.com/office/drawing/2014/main" id="{79C4D74B-A6AD-E964-45E4-0D8B19A90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6" y="2651126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tail</a:t>
            </a:r>
          </a:p>
        </p:txBody>
      </p:sp>
      <p:sp>
        <p:nvSpPr>
          <p:cNvPr id="118801" name="Rectangle 26">
            <a:extLst>
              <a:ext uri="{FF2B5EF4-FFF2-40B4-BE49-F238E27FC236}">
                <a16:creationId xmlns:a16="http://schemas.microsoft.com/office/drawing/2014/main" id="{99B31F53-2B84-D9AD-6B7E-C9EFEC087B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5263" y="5330826"/>
            <a:ext cx="9144001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hlinkClick r:id="rId3"/>
              </a:rPr>
              <a:t>Sample codes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hlinkClick r:id="rId4"/>
              </a:rPr>
              <a:t>http://www.go4expert.com/forums/showthread.php?t=1282</a:t>
            </a:r>
            <a:endParaRPr lang="en-US" altLang="en-US" sz="1400">
              <a:solidFill>
                <a:srgbClr val="0070C0"/>
              </a:solidFill>
              <a:hlinkClick r:id="rId3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70C0"/>
                </a:solidFill>
                <a:hlinkClick r:id="rId3"/>
              </a:rPr>
              <a:t>http://www.indiastudychannel.com/resources/4083-Program-for-implementation-of-CIRCULAR-LINKED-LIST.aspx</a:t>
            </a:r>
            <a:r>
              <a:rPr lang="en-US" altLang="en-US" sz="1400">
                <a:solidFill>
                  <a:srgbClr val="0070C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E58FAF69-C27D-3A34-72AF-E63219BD8A4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0835" name="Content Placeholder 26">
            <a:extLst>
              <a:ext uri="{FF2B5EF4-FFF2-40B4-BE49-F238E27FC236}">
                <a16:creationId xmlns:a16="http://schemas.microsoft.com/office/drawing/2014/main" id="{F07B45E3-A48E-4392-730B-115AAE90B0EA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itle 1">
            <a:extLst>
              <a:ext uri="{FF2B5EF4-FFF2-40B4-BE49-F238E27FC236}">
                <a16:creationId xmlns:a16="http://schemas.microsoft.com/office/drawing/2014/main" id="{8A28F27C-5BCB-103F-5448-193A8BA3103F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en-US"/>
              <a:t>Click to edit Master title style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id="{84CED062-6D35-5996-3381-A6317DF9557D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>
            <a:extLst>
              <a:ext uri="{FF2B5EF4-FFF2-40B4-BE49-F238E27FC236}">
                <a16:creationId xmlns:a16="http://schemas.microsoft.com/office/drawing/2014/main" id="{35741841-0FF1-F239-88D8-5B363063192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en-US"/>
              <a:t>Click to edit Master title style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3907" name="Content Placeholder 2">
            <a:extLst>
              <a:ext uri="{FF2B5EF4-FFF2-40B4-BE49-F238E27FC236}">
                <a16:creationId xmlns:a16="http://schemas.microsoft.com/office/drawing/2014/main" id="{8DCF536E-B3A8-D8EC-C29B-6C66330EF2D2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400"/>
          </a:p>
        </p:txBody>
      </p:sp>
      <p:graphicFrame>
        <p:nvGraphicFramePr>
          <p:cNvPr id="103448" name="Group 24">
            <a:extLst>
              <a:ext uri="{FF2B5EF4-FFF2-40B4-BE49-F238E27FC236}">
                <a16:creationId xmlns:a16="http://schemas.microsoft.com/office/drawing/2014/main" id="{22A29B16-F64E-72E0-5FF6-B7FA3565C3FE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676400"/>
          <a:ext cx="8077200" cy="4432300"/>
        </p:xfrm>
        <a:graphic>
          <a:graphicData uri="http://schemas.openxmlformats.org/drawingml/2006/table">
            <a:tbl>
              <a:tblPr/>
              <a:tblGrid>
                <a:gridCol w="403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0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Static array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Dynamic array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4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Need to know the memory requirements/ size of the list data in advance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Memory requirements/ size of the list can be adjusted at runtime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8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Very easy to handle and assign memory (at the beginning)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Complicated runtime memory reallocation procedure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46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Memory assigned  in a single chunk at compile time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Memory assigned  in multiple chunks at runtime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32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4200"/>
                          </a:solidFill>
                          <a:effectLst/>
                          <a:latin typeface="Trebuchet MS" pitchFamily="34" charset="0"/>
                        </a:rPr>
                        <a:t>Insert/delete operations in the worst case scenario require moving/shifting the whole array elements</a:t>
                      </a: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4200"/>
                          </a:solidFill>
                          <a:effectLst/>
                          <a:latin typeface="Trebuchet MS" pitchFamily="34" charset="0"/>
                        </a:rPr>
                        <a:t>Insert/delete operations in the worst case scenario require moving/shifting the whole array elements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42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marT="45727" marB="4572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C83B8C5-2227-8332-EBDD-6C91109E94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52401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Linked List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F2B9BA1-BEA5-7ECB-313C-EC3F38A07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6800" y="997527"/>
            <a:ext cx="9809018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solidFill>
                  <a:srgbClr val="0000FF"/>
                </a:solidFill>
              </a:rPr>
              <a:t>A continuous list of data stored in a non-contiguous linked-list of nodes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node is an abstract data type such as a structure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node consists of at least two types of elements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An element to store some data/information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100" dirty="0"/>
              <a:t>A pointer to the next node in the list</a:t>
            </a:r>
          </a:p>
          <a:p>
            <a:pPr eaLnBrk="1" hangingPunct="1">
              <a:lnSpc>
                <a:spcPct val="90000"/>
              </a:lnSpc>
            </a:pPr>
            <a:endParaRPr lang="en-US" altLang="en-US" sz="1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Usually the first node is known as the header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pointer for the last node is usually a null pointer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dirty="0">
                <a:solidFill>
                  <a:srgbClr val="003296"/>
                </a:solidFill>
              </a:rPr>
              <a:t>struct node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dirty="0">
                <a:solidFill>
                  <a:srgbClr val="003296"/>
                </a:solidFill>
              </a:rPr>
              <a:t>	{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dirty="0">
                <a:solidFill>
                  <a:srgbClr val="003296"/>
                </a:solidFill>
              </a:rPr>
              <a:t>	int </a:t>
            </a:r>
            <a:r>
              <a:rPr lang="en-US" altLang="en-US" sz="2500" i="1" dirty="0">
                <a:solidFill>
                  <a:srgbClr val="003296"/>
                </a:solidFill>
              </a:rPr>
              <a:t>data</a:t>
            </a:r>
            <a:r>
              <a:rPr lang="en-US" altLang="en-US" sz="2500" dirty="0">
                <a:solidFill>
                  <a:srgbClr val="003296"/>
                </a:solidFill>
              </a:rPr>
              <a:t>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dirty="0">
                <a:solidFill>
                  <a:srgbClr val="003296"/>
                </a:solidFill>
              </a:rPr>
              <a:t>	node *</a:t>
            </a:r>
            <a:r>
              <a:rPr lang="en-US" altLang="en-US" sz="2500" i="1" dirty="0">
                <a:solidFill>
                  <a:srgbClr val="003296"/>
                </a:solidFill>
              </a:rPr>
              <a:t>next</a:t>
            </a:r>
            <a:r>
              <a:rPr lang="en-US" altLang="en-US" sz="2500" dirty="0">
                <a:solidFill>
                  <a:srgbClr val="003296"/>
                </a:solidFill>
              </a:rPr>
              <a:t>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dirty="0">
                <a:solidFill>
                  <a:srgbClr val="003296"/>
                </a:solidFill>
              </a:rPr>
              <a:t>	};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 dirty="0">
                <a:solidFill>
                  <a:srgbClr val="003296"/>
                </a:solidFill>
              </a:rPr>
              <a:t>node *</a:t>
            </a:r>
            <a:r>
              <a:rPr lang="en-US" altLang="en-US" sz="2500" i="1" dirty="0">
                <a:solidFill>
                  <a:srgbClr val="003296"/>
                </a:solidFill>
              </a:rPr>
              <a:t>head</a:t>
            </a:r>
            <a:r>
              <a:rPr lang="en-US" altLang="en-US" sz="2500" dirty="0">
                <a:solidFill>
                  <a:srgbClr val="003296"/>
                </a:solidFill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itle 1">
            <a:extLst>
              <a:ext uri="{FF2B5EF4-FFF2-40B4-BE49-F238E27FC236}">
                <a16:creationId xmlns:a16="http://schemas.microsoft.com/office/drawing/2014/main" id="{16F5EE05-9E73-28ED-6024-413A956B8685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en-US"/>
              <a:t>Click to edit Master title style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4931" name="Content Placeholder 2">
            <a:extLst>
              <a:ext uri="{FF2B5EF4-FFF2-40B4-BE49-F238E27FC236}">
                <a16:creationId xmlns:a16="http://schemas.microsoft.com/office/drawing/2014/main" id="{9F36873E-905D-CD18-C723-BD7C4F8F2FFA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400"/>
          </a:p>
        </p:txBody>
      </p:sp>
      <p:graphicFrame>
        <p:nvGraphicFramePr>
          <p:cNvPr id="104478" name="Group 30">
            <a:extLst>
              <a:ext uri="{FF2B5EF4-FFF2-40B4-BE49-F238E27FC236}">
                <a16:creationId xmlns:a16="http://schemas.microsoft.com/office/drawing/2014/main" id="{0208B575-24FD-2911-1535-9B9A6DA8739D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371600"/>
          <a:ext cx="8763000" cy="5257800"/>
        </p:xfrm>
        <a:graphic>
          <a:graphicData uri="http://schemas.openxmlformats.org/drawingml/2006/table">
            <a:tbl>
              <a:tblPr/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Dynamic 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Dynamic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4200"/>
                          </a:solidFill>
                          <a:effectLst/>
                          <a:latin typeface="Trebuchet MS" pitchFamily="34" charset="0"/>
                        </a:rPr>
                        <a:t>Memory requirements/ size of the list can be adjusted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4200"/>
                          </a:solidFill>
                          <a:effectLst/>
                          <a:latin typeface="Trebuchet MS" pitchFamily="34" charset="0"/>
                        </a:rPr>
                        <a:t>Memory requirements/ size of the list can be adjusted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Memory allocation may not be efficient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memory assigned in  multiple chunks at runtime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Memory allocation is more efficient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memory assigned  at runtime, one node at a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Require contiguous memory allocation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frequent insertion/deletion operations  of large size may cause </a:t>
                      </a: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fragmentation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problem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Effectively addresses the fragmentation problem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the allocated memory is scattered around the available memory space(RAM)</a:t>
                      </a:r>
                      <a:endParaRPr kumimoji="0" lang="en-US" sz="1400" b="0" i="0" u="sng" strike="noStrike" cap="none" normalizeH="0" baseline="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6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Complicated runtime memory reallocation procedure 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need to copy previous data into new memory  for each memory re-allocation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Simple runtime memory reallocation procedure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 Only the new node is assigned new memory.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5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Complicated Insert/delete procedures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Insert/delete operations in the worst case scenario require moving/shifting the whole array elements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Simple Insert/delete procedures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Insert/delete operations only require the knowledge/address of  one/two 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Allow constant-time random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  Allow only sequential access to elements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  Singly linked lists can only be traversed in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   one direction.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  This makes linked lists unsuitable for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    applications where it's useful to look up an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itchFamily="34" charset="0"/>
                        </a:rPr>
                        <a:t>    element by its index quickly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itle 1">
            <a:extLst>
              <a:ext uri="{FF2B5EF4-FFF2-40B4-BE49-F238E27FC236}">
                <a16:creationId xmlns:a16="http://schemas.microsoft.com/office/drawing/2014/main" id="{FF48054B-6C91-9BA3-08C5-12F07FFB889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en-US"/>
              <a:t>Click to edit Master title style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5955" name="Content Placeholder 2">
            <a:extLst>
              <a:ext uri="{FF2B5EF4-FFF2-40B4-BE49-F238E27FC236}">
                <a16:creationId xmlns:a16="http://schemas.microsoft.com/office/drawing/2014/main" id="{2153B59A-05CB-36E3-3848-CF2B7675F991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400"/>
          </a:p>
        </p:txBody>
      </p:sp>
      <p:graphicFrame>
        <p:nvGraphicFramePr>
          <p:cNvPr id="105496" name="Group 24">
            <a:extLst>
              <a:ext uri="{FF2B5EF4-FFF2-40B4-BE49-F238E27FC236}">
                <a16:creationId xmlns:a16="http://schemas.microsoft.com/office/drawing/2014/main" id="{292207FB-0D5B-FCF7-808F-5D34B6B92EE3}"/>
              </a:ext>
            </a:extLst>
          </p:cNvPr>
          <p:cNvGraphicFramePr>
            <a:graphicFrameLocks noGrp="1"/>
          </p:cNvGraphicFramePr>
          <p:nvPr/>
        </p:nvGraphicFramePr>
        <p:xfrm>
          <a:off x="1752600" y="1676401"/>
          <a:ext cx="8763000" cy="3629025"/>
        </p:xfrm>
        <a:graphic>
          <a:graphicData uri="http://schemas.openxmlformats.org/drawingml/2006/table">
            <a:tbl>
              <a:tblPr/>
              <a:tblGrid>
                <a:gridCol w="438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Single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Double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rebuchet MS" pitchFamily="34" charset="0"/>
                        </a:rPr>
                        <a:t>  Allow only sequential access to elements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3366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336600"/>
                          </a:solidFill>
                          <a:effectLst/>
                          <a:latin typeface="Trebuchet MS" pitchFamily="34" charset="0"/>
                        </a:rPr>
                        <a:t> Allow only sequential access to elements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Singly linked lists can only be traversed in one direction.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Doubly linked lists can be traversed in 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   both directions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3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Insert/delete operations only require the knowledge/address of  one/two 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Insert/delete operations require the address of only one node: i.e. the node after/before to insert OR node to be deleted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itle 1">
            <a:extLst>
              <a:ext uri="{FF2B5EF4-FFF2-40B4-BE49-F238E27FC236}">
                <a16:creationId xmlns:a16="http://schemas.microsoft.com/office/drawing/2014/main" id="{AEF6DF6E-DF4F-2851-4BD5-A5950E8027AA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r>
              <a:rPr lang="en-US" altLang="en-US"/>
              <a:t>Click to edit Master title style</a:t>
            </a: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26979" name="Content Placeholder 2">
            <a:extLst>
              <a:ext uri="{FF2B5EF4-FFF2-40B4-BE49-F238E27FC236}">
                <a16:creationId xmlns:a16="http://schemas.microsoft.com/office/drawing/2014/main" id="{CD8C76F1-7808-CC70-FB5F-DD5EF0E6D606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400"/>
          </a:p>
        </p:txBody>
      </p:sp>
      <p:graphicFrame>
        <p:nvGraphicFramePr>
          <p:cNvPr id="106523" name="Group 27">
            <a:extLst>
              <a:ext uri="{FF2B5EF4-FFF2-40B4-BE49-F238E27FC236}">
                <a16:creationId xmlns:a16="http://schemas.microsoft.com/office/drawing/2014/main" id="{8C9630BB-C962-9D3E-28C9-C72D82655DF0}"/>
              </a:ext>
            </a:extLst>
          </p:cNvPr>
          <p:cNvGraphicFramePr>
            <a:graphicFrameLocks noGrp="1"/>
          </p:cNvGraphicFramePr>
          <p:nvPr/>
        </p:nvGraphicFramePr>
        <p:xfrm>
          <a:off x="1600200" y="1144589"/>
          <a:ext cx="8915400" cy="5705475"/>
        </p:xfrm>
        <a:graphic>
          <a:graphicData uri="http://schemas.openxmlformats.org/drawingml/2006/table">
            <a:tbl>
              <a:tblPr/>
              <a:tblGrid>
                <a:gridCol w="4030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Simple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EFFF"/>
                          </a:solidFill>
                          <a:effectLst/>
                          <a:latin typeface="Trebuchet MS" pitchFamily="34" charset="0"/>
                        </a:rPr>
                        <a:t>circular linked 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Requires a NULL pointer implementation (The last nodes points to the NULL)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Simple implementation: 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o NULL pointers at the ends; no need to check whether pointers are NULL.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The program may crash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due to the presence of NULL pointer, a reference to the NULL pointer is possible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Safe programming practice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a node always has a non-NULL predecessor and successor, and this means that you can always safely dereference its previous and next pointers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May require special handling/different implementation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of add-head, add-tail, insert-before and insert-after functions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Simple Implementation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all of add-head, add-tail, insert-before and insert-after functions, can be implemented through a single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May require special handling/different implementation 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of delete-head, delete-tail, delete-anywhere functions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Simple Implementation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: All of delete-head, delete-tail, delete-anywhere functions, can be implemented through a single 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Merging /Splitting operations of the linked lists are not so simple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sng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A circular list can be split into two circular lists, in constant time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, by giving the addresses of the last node of each piece.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 The operation consists in swapping the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   contents of the link fields of those two nodes.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  Applying the same operation to any two nodes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</a:rPr>
                        <a:t>   in two distinct lists joins the two list into 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3D34939-31B3-3B62-F554-69B5ACC9D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</a:t>
            </a:r>
          </a:p>
        </p:txBody>
      </p:sp>
      <p:grpSp>
        <p:nvGrpSpPr>
          <p:cNvPr id="73731" name="Group 8">
            <a:extLst>
              <a:ext uri="{FF2B5EF4-FFF2-40B4-BE49-F238E27FC236}">
                <a16:creationId xmlns:a16="http://schemas.microsoft.com/office/drawing/2014/main" id="{693275F7-4EDB-C0FF-721F-C3C63C7590CC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1371600"/>
            <a:ext cx="1828800" cy="990600"/>
            <a:chOff x="951" y="864"/>
            <a:chExt cx="1152" cy="624"/>
          </a:xfrm>
        </p:grpSpPr>
        <p:sp>
          <p:nvSpPr>
            <p:cNvPr id="73749" name="Rectangle 5">
              <a:extLst>
                <a:ext uri="{FF2B5EF4-FFF2-40B4-BE49-F238E27FC236}">
                  <a16:creationId xmlns:a16="http://schemas.microsoft.com/office/drawing/2014/main" id="{138743DC-F81C-BE9A-8C99-37C40280F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data      next  </a:t>
              </a:r>
            </a:p>
          </p:txBody>
        </p:sp>
        <p:sp>
          <p:nvSpPr>
            <p:cNvPr id="73750" name="Line 6">
              <a:extLst>
                <a:ext uri="{FF2B5EF4-FFF2-40B4-BE49-F238E27FC236}">
                  <a16:creationId xmlns:a16="http://schemas.microsoft.com/office/drawing/2014/main" id="{DCAE479D-D301-AE34-348C-16F076FD5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3732" name="Text Box 12">
            <a:extLst>
              <a:ext uri="{FF2B5EF4-FFF2-40B4-BE49-F238E27FC236}">
                <a16:creationId xmlns:a16="http://schemas.microsoft.com/office/drawing/2014/main" id="{85A5F146-FAC1-2445-662C-1C35B87F0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1" y="990601"/>
            <a:ext cx="7921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node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FB373FF8-2A79-5CE8-1411-DEB09660B373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895600"/>
            <a:ext cx="1828800" cy="990600"/>
            <a:chOff x="951" y="864"/>
            <a:chExt cx="1152" cy="624"/>
          </a:xfrm>
        </p:grpSpPr>
        <p:sp>
          <p:nvSpPr>
            <p:cNvPr id="73747" name="Rectangle 10">
              <a:extLst>
                <a:ext uri="{FF2B5EF4-FFF2-40B4-BE49-F238E27FC236}">
                  <a16:creationId xmlns:a16="http://schemas.microsoft.com/office/drawing/2014/main" id="{ADA23B72-6761-E9FB-2C06-A5B9B086E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2             </a:t>
              </a:r>
            </a:p>
          </p:txBody>
        </p:sp>
        <p:sp>
          <p:nvSpPr>
            <p:cNvPr id="73748" name="Line 11">
              <a:extLst>
                <a:ext uri="{FF2B5EF4-FFF2-40B4-BE49-F238E27FC236}">
                  <a16:creationId xmlns:a16="http://schemas.microsoft.com/office/drawing/2014/main" id="{17749F03-50F2-F0FC-5B3C-0137BC6DA7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2">
            <a:extLst>
              <a:ext uri="{FF2B5EF4-FFF2-40B4-BE49-F238E27FC236}">
                <a16:creationId xmlns:a16="http://schemas.microsoft.com/office/drawing/2014/main" id="{E072D565-B9DE-59DA-1D36-72FD1109E3E7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895600"/>
            <a:ext cx="1828800" cy="990600"/>
            <a:chOff x="951" y="864"/>
            <a:chExt cx="1152" cy="624"/>
          </a:xfrm>
        </p:grpSpPr>
        <p:sp>
          <p:nvSpPr>
            <p:cNvPr id="73745" name="Rectangle 33">
              <a:extLst>
                <a:ext uri="{FF2B5EF4-FFF2-40B4-BE49-F238E27FC236}">
                  <a16:creationId xmlns:a16="http://schemas.microsoft.com/office/drawing/2014/main" id="{A9D40C74-2250-C7A7-4165-ADA7B7E5F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   8      NULL</a:t>
              </a:r>
            </a:p>
          </p:txBody>
        </p:sp>
        <p:sp>
          <p:nvSpPr>
            <p:cNvPr id="73746" name="Line 34">
              <a:extLst>
                <a:ext uri="{FF2B5EF4-FFF2-40B4-BE49-F238E27FC236}">
                  <a16:creationId xmlns:a16="http://schemas.microsoft.com/office/drawing/2014/main" id="{C40D4D44-5AB8-C315-9A36-5AD6F25506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2">
            <a:extLst>
              <a:ext uri="{FF2B5EF4-FFF2-40B4-BE49-F238E27FC236}">
                <a16:creationId xmlns:a16="http://schemas.microsoft.com/office/drawing/2014/main" id="{38016266-1DE9-5565-3BA7-3E031E1754D5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2895600"/>
            <a:ext cx="1828800" cy="990600"/>
            <a:chOff x="951" y="864"/>
            <a:chExt cx="1152" cy="624"/>
          </a:xfrm>
        </p:grpSpPr>
        <p:sp>
          <p:nvSpPr>
            <p:cNvPr id="73743" name="Rectangle 23">
              <a:extLst>
                <a:ext uri="{FF2B5EF4-FFF2-40B4-BE49-F238E27FC236}">
                  <a16:creationId xmlns:a16="http://schemas.microsoft.com/office/drawing/2014/main" id="{88DD8105-1D6B-3E9C-873C-FA8170FE7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4            </a:t>
              </a:r>
            </a:p>
          </p:txBody>
        </p:sp>
        <p:sp>
          <p:nvSpPr>
            <p:cNvPr id="73744" name="Line 24">
              <a:extLst>
                <a:ext uri="{FF2B5EF4-FFF2-40B4-BE49-F238E27FC236}">
                  <a16:creationId xmlns:a16="http://schemas.microsoft.com/office/drawing/2014/main" id="{2BA7B657-4D6A-1686-61E4-645805EAAE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>
            <a:extLst>
              <a:ext uri="{FF2B5EF4-FFF2-40B4-BE49-F238E27FC236}">
                <a16:creationId xmlns:a16="http://schemas.microsoft.com/office/drawing/2014/main" id="{07A2371A-DC37-994F-18B6-F3BBDDD36BFC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895600"/>
            <a:ext cx="1828800" cy="990600"/>
            <a:chOff x="951" y="864"/>
            <a:chExt cx="1152" cy="624"/>
          </a:xfrm>
        </p:grpSpPr>
        <p:sp>
          <p:nvSpPr>
            <p:cNvPr id="73741" name="Rectangle 28">
              <a:extLst>
                <a:ext uri="{FF2B5EF4-FFF2-40B4-BE49-F238E27FC236}">
                  <a16:creationId xmlns:a16="http://schemas.microsoft.com/office/drawing/2014/main" id="{FE64E751-8298-F250-0131-05E9A1B8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" y="864"/>
              <a:ext cx="1152" cy="624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/>
                <a:t>6            </a:t>
              </a:r>
            </a:p>
          </p:txBody>
        </p:sp>
        <p:sp>
          <p:nvSpPr>
            <p:cNvPr id="73742" name="Line 29">
              <a:extLst>
                <a:ext uri="{FF2B5EF4-FFF2-40B4-BE49-F238E27FC236}">
                  <a16:creationId xmlns:a16="http://schemas.microsoft.com/office/drawing/2014/main" id="{F0E20F8F-ECBC-D544-0FDD-41EFA2FD3D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88" y="864"/>
              <a:ext cx="0" cy="6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2777" name="Line 30">
            <a:extLst>
              <a:ext uri="{FF2B5EF4-FFF2-40B4-BE49-F238E27FC236}">
                <a16:creationId xmlns:a16="http://schemas.microsoft.com/office/drawing/2014/main" id="{A9426169-747C-8F6D-8E49-019663CDE4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8" name="Line 13">
            <a:extLst>
              <a:ext uri="{FF2B5EF4-FFF2-40B4-BE49-F238E27FC236}">
                <a16:creationId xmlns:a16="http://schemas.microsoft.com/office/drawing/2014/main" id="{AA0DB742-6FD4-70C4-757F-43C35CEA7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79" name="Line 25">
            <a:extLst>
              <a:ext uri="{FF2B5EF4-FFF2-40B4-BE49-F238E27FC236}">
                <a16:creationId xmlns:a16="http://schemas.microsoft.com/office/drawing/2014/main" id="{2E490751-9760-C848-5365-35CD4D1C9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1088" y="3429000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0" name="Text Box 36">
            <a:extLst>
              <a:ext uri="{FF2B5EF4-FFF2-40B4-BE49-F238E27FC236}">
                <a16:creationId xmlns:a16="http://schemas.microsoft.com/office/drawing/2014/main" id="{7224B50C-8E83-3F52-7DB6-2C24BCA9E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2346326"/>
            <a:ext cx="77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solidFill>
                  <a:srgbClr val="003296"/>
                </a:solidFill>
              </a:rPr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252DE9B0-6C15-02AC-2CC6-513C1362E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 - Operations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38B1086-6910-B003-538E-DDFEED5C3C9C}"/>
              </a:ext>
            </a:extLst>
          </p:cNvPr>
          <p:cNvSpPr>
            <a:spLocks/>
          </p:cNvSpPr>
          <p:nvPr/>
        </p:nvSpPr>
        <p:spPr bwMode="auto">
          <a:xfrm>
            <a:off x="1828800" y="914400"/>
            <a:ext cx="8839200" cy="563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69925" indent="-325438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022350" indent="-350838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200"/>
              <a:t>Create the head node</a:t>
            </a:r>
          </a:p>
          <a:p>
            <a:pPr eaLnBrk="1" hangingPunct="1"/>
            <a:r>
              <a:rPr lang="en-US" altLang="en-US" sz="2200"/>
              <a:t>Traverse through the list</a:t>
            </a:r>
          </a:p>
          <a:p>
            <a:pPr eaLnBrk="1" hangingPunct="1"/>
            <a:r>
              <a:rPr lang="en-US" altLang="en-US" sz="2200"/>
              <a:t>Search for an element in the list</a:t>
            </a:r>
          </a:p>
          <a:p>
            <a:pPr eaLnBrk="1" hangingPunct="1"/>
            <a:r>
              <a:rPr lang="en-US" altLang="en-US" sz="2200"/>
              <a:t>Read/update an element in the list (beginning, end, anywhere)</a:t>
            </a:r>
          </a:p>
          <a:p>
            <a:pPr eaLnBrk="1" hangingPunct="1"/>
            <a:r>
              <a:rPr lang="en-US" altLang="en-US" sz="2200"/>
              <a:t>Add a new element in the list</a:t>
            </a:r>
          </a:p>
          <a:p>
            <a:pPr lvl="1" eaLnBrk="1" hangingPunct="1"/>
            <a:r>
              <a:rPr lang="en-US" altLang="en-US" sz="2000"/>
              <a:t>Append at the beginning of the list</a:t>
            </a:r>
          </a:p>
          <a:p>
            <a:pPr lvl="1" eaLnBrk="1" hangingPunct="1"/>
            <a:r>
              <a:rPr lang="en-US" altLang="en-US" sz="2000"/>
              <a:t>Append at the end of the list</a:t>
            </a:r>
          </a:p>
          <a:p>
            <a:pPr lvl="1" eaLnBrk="1" hangingPunct="1"/>
            <a:r>
              <a:rPr lang="en-US" altLang="en-US" sz="2000"/>
              <a:t>add/insert anywhere in the list</a:t>
            </a:r>
          </a:p>
          <a:p>
            <a:pPr lvl="2" eaLnBrk="1" hangingPunct="1"/>
            <a:r>
              <a:rPr lang="en-US" altLang="en-US" sz="1800"/>
              <a:t>Insert before a known element in the list</a:t>
            </a:r>
          </a:p>
          <a:p>
            <a:pPr lvl="2" eaLnBrk="1" hangingPunct="1"/>
            <a:r>
              <a:rPr lang="en-US" altLang="en-US" sz="1800"/>
              <a:t>Insert after a known element in the list</a:t>
            </a:r>
          </a:p>
          <a:p>
            <a:pPr eaLnBrk="1" hangingPunct="1"/>
            <a:r>
              <a:rPr lang="en-US" altLang="en-US" sz="2200"/>
              <a:t>Delete an element from the list</a:t>
            </a:r>
          </a:p>
          <a:p>
            <a:pPr lvl="1" eaLnBrk="1" hangingPunct="1"/>
            <a:r>
              <a:rPr lang="en-US" altLang="en-US" sz="2000"/>
              <a:t>delete from the beginning of the list</a:t>
            </a:r>
          </a:p>
          <a:p>
            <a:pPr lvl="1" eaLnBrk="1" hangingPunct="1"/>
            <a:r>
              <a:rPr lang="en-US" altLang="en-US" sz="2000"/>
              <a:t>delete from the end of the list</a:t>
            </a:r>
          </a:p>
          <a:p>
            <a:pPr lvl="1" eaLnBrk="1" hangingPunct="1"/>
            <a:r>
              <a:rPr lang="en-US" altLang="en-US" sz="2000"/>
              <a:t>delete any element in the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6F929758-5521-46DF-9206-6F9915146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List: Create the head node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2B3C0FBC-FEAC-1054-0D76-238827538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30725"/>
          </a:xfrm>
        </p:spPr>
        <p:txBody>
          <a:bodyPr/>
          <a:lstStyle/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FF0000"/>
                </a:solidFill>
              </a:rPr>
              <a:t>struct node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FF0000"/>
                </a:solidFill>
              </a:rPr>
              <a:t>	{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FF0000"/>
                </a:solidFill>
              </a:rPr>
              <a:t>	int </a:t>
            </a:r>
            <a:r>
              <a:rPr lang="en-US" altLang="en-US" sz="2500" i="1">
                <a:solidFill>
                  <a:srgbClr val="FF0000"/>
                </a:solidFill>
              </a:rPr>
              <a:t>data</a:t>
            </a:r>
            <a:r>
              <a:rPr lang="en-US" altLang="en-US" sz="250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FF0000"/>
                </a:solidFill>
              </a:rPr>
              <a:t>	node *</a:t>
            </a:r>
            <a:r>
              <a:rPr lang="en-US" altLang="en-US" sz="2500" i="1">
                <a:solidFill>
                  <a:srgbClr val="FF0000"/>
                </a:solidFill>
              </a:rPr>
              <a:t>next</a:t>
            </a:r>
            <a:r>
              <a:rPr lang="en-US" altLang="en-US" sz="250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FF0000"/>
                </a:solidFill>
              </a:rPr>
              <a:t>	};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FF0000"/>
                </a:solidFill>
              </a:rPr>
              <a:t>node *</a:t>
            </a:r>
            <a:r>
              <a:rPr lang="en-US" altLang="en-US" sz="2500" i="1">
                <a:solidFill>
                  <a:srgbClr val="FF0000"/>
                </a:solidFill>
              </a:rPr>
              <a:t>head</a:t>
            </a:r>
            <a:r>
              <a:rPr lang="en-US" altLang="en-US" sz="2500">
                <a:solidFill>
                  <a:srgbClr val="FF0000"/>
                </a:solidFill>
              </a:rPr>
              <a:t>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003296"/>
                </a:solidFill>
              </a:rPr>
              <a:t>void main()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003296"/>
                </a:solidFill>
              </a:rPr>
              <a:t>	{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003296"/>
                </a:solidFill>
              </a:rPr>
              <a:t>	</a:t>
            </a:r>
            <a:r>
              <a:rPr lang="en-US" altLang="en-US" sz="2500" i="1">
                <a:solidFill>
                  <a:srgbClr val="003296"/>
                </a:solidFill>
              </a:rPr>
              <a:t>head</a:t>
            </a:r>
            <a:r>
              <a:rPr lang="en-US" altLang="en-US" sz="2500">
                <a:solidFill>
                  <a:srgbClr val="003296"/>
                </a:solidFill>
              </a:rPr>
              <a:t> = new node;</a:t>
            </a:r>
          </a:p>
          <a:p>
            <a:pPr lvl="4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500">
                <a:solidFill>
                  <a:srgbClr val="003296"/>
                </a:solidFill>
              </a:rPr>
              <a:t>	}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rgbClr val="0032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CA0FA92B-B470-AB12-3A44-83B8350E31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/>
              <a:t>Linked List: Add an element at the head node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F6640B70-DBBB-862E-4466-803DCFBB4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89076"/>
            <a:ext cx="8229600" cy="48355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000" b="1">
                <a:solidFill>
                  <a:srgbClr val="003296"/>
                </a:solidFill>
              </a:rPr>
              <a:t>Approach 1:</a:t>
            </a:r>
            <a:r>
              <a:rPr lang="en-US" altLang="en-US" sz="1800"/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head node may contain data as well as serves as a global pointer to the start of the linked list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i="1">
                <a:solidFill>
                  <a:srgbClr val="FF0000"/>
                </a:solidFill>
              </a:rPr>
              <a:t>		head</a:t>
            </a:r>
            <a:r>
              <a:rPr lang="en-US" altLang="en-US" sz="1800">
                <a:solidFill>
                  <a:srgbClr val="FF0000"/>
                </a:solidFill>
              </a:rPr>
              <a:t> = new node;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              cin&gt;&gt;head-&gt;data;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	head-&gt;next=NULL;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b="1">
                <a:solidFill>
                  <a:srgbClr val="003296"/>
                </a:solidFill>
              </a:rPr>
              <a:t>Approach 2: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head node only serves as a global pointer to the start of the linked list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1800"/>
              <a:t>head node does not contain any data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900" i="1">
                <a:solidFill>
                  <a:srgbClr val="003296"/>
                </a:solidFill>
              </a:rPr>
              <a:t>	     </a:t>
            </a:r>
            <a:r>
              <a:rPr lang="en-US" altLang="en-US" sz="1800">
                <a:solidFill>
                  <a:srgbClr val="003296"/>
                </a:solidFill>
              </a:rPr>
              <a:t>head-&gt;next = new node;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          cin&gt;&gt; head-&gt;next -&gt;data;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  head-&gt;next-&gt;next=NULL;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		OR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600" i="1">
                <a:solidFill>
                  <a:srgbClr val="003296"/>
                </a:solidFill>
              </a:rPr>
              <a:t>	      </a:t>
            </a:r>
            <a:r>
              <a:rPr lang="en-US" altLang="en-US" sz="1800">
                <a:solidFill>
                  <a:srgbClr val="003296"/>
                </a:solidFill>
              </a:rPr>
              <a:t>node *</a:t>
            </a:r>
            <a:r>
              <a:rPr lang="en-US" altLang="en-US" sz="1800" i="1">
                <a:solidFill>
                  <a:srgbClr val="003296"/>
                </a:solidFill>
              </a:rPr>
              <a:t>ptr</a:t>
            </a:r>
            <a:r>
              <a:rPr lang="en-US" altLang="en-US" sz="1800">
                <a:solidFill>
                  <a:srgbClr val="003296"/>
                </a:solidFill>
              </a:rPr>
              <a:t> =new node;</a:t>
            </a:r>
            <a:r>
              <a:rPr lang="en-US" altLang="en-US" sz="1800" i="1">
                <a:solidFill>
                  <a:srgbClr val="003296"/>
                </a:solidFill>
              </a:rPr>
              <a:t>		    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   cin&gt;&gt; ptr -&gt;data;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   head-&gt;next=ptr;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1800">
                <a:solidFill>
                  <a:srgbClr val="003296"/>
                </a:solidFill>
              </a:rPr>
              <a:t>	      ptr-&gt;next=NULL;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en-US" sz="1600">
              <a:solidFill>
                <a:srgbClr val="003296"/>
              </a:solidFill>
            </a:endParaRPr>
          </a:p>
        </p:txBody>
      </p:sp>
      <p:sp>
        <p:nvSpPr>
          <p:cNvPr id="87047" name="Text Box 7">
            <a:extLst>
              <a:ext uri="{FF2B5EF4-FFF2-40B4-BE49-F238E27FC236}">
                <a16:creationId xmlns:a16="http://schemas.microsoft.com/office/drawing/2014/main" id="{53727905-2942-1932-D37A-02F130DA9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11772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87045" name="Rectangle 5">
            <a:extLst>
              <a:ext uri="{FF2B5EF4-FFF2-40B4-BE49-F238E27FC236}">
                <a16:creationId xmlns:a16="http://schemas.microsoft.com/office/drawing/2014/main" id="{01872F41-6452-A58C-5833-4F7A6E3AA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5146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234A2B89-C115-E701-01CB-ECE2A7D3F08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3888" y="2514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Text Box 8">
            <a:extLst>
              <a:ext uri="{FF2B5EF4-FFF2-40B4-BE49-F238E27FC236}">
                <a16:creationId xmlns:a16="http://schemas.microsoft.com/office/drawing/2014/main" id="{5056B49E-3586-98B0-608D-A2D2DDF7C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6" y="25908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87049" name="Text Box 9">
            <a:extLst>
              <a:ext uri="{FF2B5EF4-FFF2-40B4-BE49-F238E27FC236}">
                <a16:creationId xmlns:a16="http://schemas.microsoft.com/office/drawing/2014/main" id="{C764D0E0-EF6D-91BC-CCF6-B89769DD2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9938" y="25908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7050" name="Text Box 10">
            <a:extLst>
              <a:ext uri="{FF2B5EF4-FFF2-40B4-BE49-F238E27FC236}">
                <a16:creationId xmlns:a16="http://schemas.microsoft.com/office/drawing/2014/main" id="{0E6D7B72-5741-C020-0D46-F346C70E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3581401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87052" name="Rectangle 12">
            <a:extLst>
              <a:ext uri="{FF2B5EF4-FFF2-40B4-BE49-F238E27FC236}">
                <a16:creationId xmlns:a16="http://schemas.microsoft.com/office/drawing/2014/main" id="{86C5F3FD-D572-C17C-AA5A-587A04394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782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53" name="Line 13">
            <a:extLst>
              <a:ext uri="{FF2B5EF4-FFF2-40B4-BE49-F238E27FC236}">
                <a16:creationId xmlns:a16="http://schemas.microsoft.com/office/drawing/2014/main" id="{456F28DB-F2C1-7229-392C-8892D90021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77088" y="39782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6" name="Text Box 16">
            <a:extLst>
              <a:ext uri="{FF2B5EF4-FFF2-40B4-BE49-F238E27FC236}">
                <a16:creationId xmlns:a16="http://schemas.microsoft.com/office/drawing/2014/main" id="{E03F4AAD-A2AF-819D-0C2A-BCE61E5F2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3565526"/>
            <a:ext cx="1460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head-&gt;next</a:t>
            </a:r>
          </a:p>
        </p:txBody>
      </p:sp>
      <p:sp>
        <p:nvSpPr>
          <p:cNvPr id="87058" name="Rectangle 18">
            <a:extLst>
              <a:ext uri="{FF2B5EF4-FFF2-40B4-BE49-F238E27FC236}">
                <a16:creationId xmlns:a16="http://schemas.microsoft.com/office/drawing/2014/main" id="{A508557F-8AD8-F60F-7CA1-17C21418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396240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59" name="Line 19">
            <a:extLst>
              <a:ext uri="{FF2B5EF4-FFF2-40B4-BE49-F238E27FC236}">
                <a16:creationId xmlns:a16="http://schemas.microsoft.com/office/drawing/2014/main" id="{2441BAE7-9757-A50C-945E-1EE28E68E1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34488" y="39624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0" name="Text Box 20">
            <a:extLst>
              <a:ext uri="{FF2B5EF4-FFF2-40B4-BE49-F238E27FC236}">
                <a16:creationId xmlns:a16="http://schemas.microsoft.com/office/drawing/2014/main" id="{5B51D4AB-0E5B-9B5D-A1F9-1C140D98E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6" y="4038600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87061" name="Text Box 21">
            <a:extLst>
              <a:ext uri="{FF2B5EF4-FFF2-40B4-BE49-F238E27FC236}">
                <a16:creationId xmlns:a16="http://schemas.microsoft.com/office/drawing/2014/main" id="{1B3D1884-A73F-4723-4A93-A98F02C12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80538" y="4038600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7062" name="Line 22">
            <a:extLst>
              <a:ext uri="{FF2B5EF4-FFF2-40B4-BE49-F238E27FC236}">
                <a16:creationId xmlns:a16="http://schemas.microsoft.com/office/drawing/2014/main" id="{B6A9C402-D146-2408-9E92-5A5AEF1E3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4243388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3" name="Text Box 23">
            <a:extLst>
              <a:ext uri="{FF2B5EF4-FFF2-40B4-BE49-F238E27FC236}">
                <a16:creationId xmlns:a16="http://schemas.microsoft.com/office/drawing/2014/main" id="{A082C6B3-5074-A1C3-1EB6-7BFD7567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892676"/>
            <a:ext cx="749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head</a:t>
            </a:r>
          </a:p>
        </p:txBody>
      </p:sp>
      <p:sp>
        <p:nvSpPr>
          <p:cNvPr id="87064" name="Rectangle 24">
            <a:extLst>
              <a:ext uri="{FF2B5EF4-FFF2-40B4-BE49-F238E27FC236}">
                <a16:creationId xmlns:a16="http://schemas.microsoft.com/office/drawing/2014/main" id="{AA49E6AA-794E-0512-1341-94CA50BE7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89550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65" name="Line 25">
            <a:extLst>
              <a:ext uri="{FF2B5EF4-FFF2-40B4-BE49-F238E27FC236}">
                <a16:creationId xmlns:a16="http://schemas.microsoft.com/office/drawing/2014/main" id="{B59B5294-12DD-2110-D391-3375EB68B2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00888" y="528955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6" name="Text Box 26">
            <a:extLst>
              <a:ext uri="{FF2B5EF4-FFF2-40B4-BE49-F238E27FC236}">
                <a16:creationId xmlns:a16="http://schemas.microsoft.com/office/drawing/2014/main" id="{03D221BC-D99B-EA35-7903-5609C8324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2176" y="4876801"/>
            <a:ext cx="479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3296"/>
                </a:solidFill>
              </a:rPr>
              <a:t>ptr</a:t>
            </a:r>
          </a:p>
        </p:txBody>
      </p:sp>
      <p:sp>
        <p:nvSpPr>
          <p:cNvPr id="87067" name="Rectangle 27">
            <a:extLst>
              <a:ext uri="{FF2B5EF4-FFF2-40B4-BE49-F238E27FC236}">
                <a16:creationId xmlns:a16="http://schemas.microsoft.com/office/drawing/2014/main" id="{CB7FE6B4-8B46-52E9-44D5-3036D0569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273675"/>
            <a:ext cx="1828800" cy="5334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/>
          </a:p>
        </p:txBody>
      </p:sp>
      <p:sp>
        <p:nvSpPr>
          <p:cNvPr id="87068" name="Line 28">
            <a:extLst>
              <a:ext uri="{FF2B5EF4-FFF2-40B4-BE49-F238E27FC236}">
                <a16:creationId xmlns:a16="http://schemas.microsoft.com/office/drawing/2014/main" id="{66024EB7-EBF0-4938-AFAC-6FA37FC63C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58288" y="5273675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69" name="Text Box 29">
            <a:extLst>
              <a:ext uri="{FF2B5EF4-FFF2-40B4-BE49-F238E27FC236}">
                <a16:creationId xmlns:a16="http://schemas.microsoft.com/office/drawing/2014/main" id="{F4A4105D-D3D3-4992-43F9-E192E465B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326" y="5349875"/>
            <a:ext cx="601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data</a:t>
            </a:r>
          </a:p>
        </p:txBody>
      </p:sp>
      <p:sp>
        <p:nvSpPr>
          <p:cNvPr id="87070" name="Text Box 30">
            <a:extLst>
              <a:ext uri="{FF2B5EF4-FFF2-40B4-BE49-F238E27FC236}">
                <a16:creationId xmlns:a16="http://schemas.microsoft.com/office/drawing/2014/main" id="{3B46B77F-75DF-DD51-E565-30D9C429A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4338" y="534987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NULL</a:t>
            </a:r>
          </a:p>
        </p:txBody>
      </p:sp>
      <p:sp>
        <p:nvSpPr>
          <p:cNvPr id="87071" name="Line 31">
            <a:extLst>
              <a:ext uri="{FF2B5EF4-FFF2-40B4-BE49-F238E27FC236}">
                <a16:creationId xmlns:a16="http://schemas.microsoft.com/office/drawing/2014/main" id="{0D79AE85-4FF4-2BE9-F8B5-1E86209FC3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554663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72" name="Text Box 32">
            <a:extLst>
              <a:ext uri="{FF2B5EF4-FFF2-40B4-BE49-F238E27FC236}">
                <a16:creationId xmlns:a16="http://schemas.microsoft.com/office/drawing/2014/main" id="{35F5393E-7512-5021-84CC-A53D9F4EB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3113" y="40386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87073" name="Text Box 33">
            <a:extLst>
              <a:ext uri="{FF2B5EF4-FFF2-40B4-BE49-F238E27FC236}">
                <a16:creationId xmlns:a16="http://schemas.microsoft.com/office/drawing/2014/main" id="{76B94B2C-3DBD-2869-144D-F4432B609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913" y="5334000"/>
            <a:ext cx="601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3296"/>
                </a:solidFill>
              </a:rPr>
              <a:t>next</a:t>
            </a:r>
          </a:p>
        </p:txBody>
      </p:sp>
      <p:sp>
        <p:nvSpPr>
          <p:cNvPr id="87074" name="Rectangle 34">
            <a:extLst>
              <a:ext uri="{FF2B5EF4-FFF2-40B4-BE49-F238E27FC236}">
                <a16:creationId xmlns:a16="http://schemas.microsoft.com/office/drawing/2014/main" id="{F9F55602-0E6B-CDA8-B9E3-3CA83B8F5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1" y="6281738"/>
            <a:ext cx="2282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000" b="1">
                <a:solidFill>
                  <a:srgbClr val="FF0000"/>
                </a:solidFill>
              </a:rPr>
              <a:t>Complexity : O(</a:t>
            </a:r>
            <a:r>
              <a:rPr lang="en-US" altLang="en-US" sz="2000" b="1" i="1">
                <a:solidFill>
                  <a:srgbClr val="FF0000"/>
                </a:solidFill>
              </a:rPr>
              <a:t>1</a:t>
            </a:r>
            <a:r>
              <a:rPr lang="en-US" altLang="en-US" sz="2000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7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87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7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87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7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7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87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7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7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7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87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870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7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87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87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870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87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87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87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70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87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870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87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87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70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87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6" dur="500" fill="hold"/>
                                        <p:tgtEl>
                                          <p:spTgt spid="87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7" grpId="0"/>
      <p:bldP spid="87045" grpId="0" animBg="1"/>
      <p:bldP spid="87048" grpId="0"/>
      <p:bldP spid="87049" grpId="0"/>
      <p:bldP spid="87050" grpId="0"/>
      <p:bldP spid="87052" grpId="0" animBg="1"/>
      <p:bldP spid="87056" grpId="0"/>
      <p:bldP spid="87058" grpId="0" animBg="1"/>
      <p:bldP spid="87060" grpId="0"/>
      <p:bldP spid="87061" grpId="0"/>
      <p:bldP spid="87063" grpId="0"/>
      <p:bldP spid="87064" grpId="0" animBg="1"/>
      <p:bldP spid="87066" grpId="0"/>
      <p:bldP spid="87067" grpId="0" animBg="1"/>
      <p:bldP spid="87069" grpId="0"/>
      <p:bldP spid="87070" grpId="0"/>
      <p:bldP spid="87072" grpId="0"/>
      <p:bldP spid="870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AEA7CAF8-42C0-7363-BAC7-954ACE2721CB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 sz="3800"/>
          </a:p>
        </p:txBody>
      </p:sp>
      <p:sp>
        <p:nvSpPr>
          <p:cNvPr id="80899" name="Content Placeholder 2">
            <a:extLst>
              <a:ext uri="{FF2B5EF4-FFF2-40B4-BE49-F238E27FC236}">
                <a16:creationId xmlns:a16="http://schemas.microsoft.com/office/drawing/2014/main" id="{CAC54954-F3A3-87D0-57C4-54F69F09901F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000"/>
          </a:p>
        </p:txBody>
      </p:sp>
      <p:graphicFrame>
        <p:nvGraphicFramePr>
          <p:cNvPr id="80931" name="Group 35">
            <a:extLst>
              <a:ext uri="{FF2B5EF4-FFF2-40B4-BE49-F238E27FC236}">
                <a16:creationId xmlns:a16="http://schemas.microsoft.com/office/drawing/2014/main" id="{83349F71-F6C9-FDA0-CCAE-6D7E48A11082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514600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44" name="TextBox 6">
            <a:extLst>
              <a:ext uri="{FF2B5EF4-FFF2-40B4-BE49-F238E27FC236}">
                <a16:creationId xmlns:a16="http://schemas.microsoft.com/office/drawing/2014/main" id="{4834013A-01AC-6E7E-B68F-6345A907B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5511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5C2A"/>
                </a:solidFill>
                <a:latin typeface="Calibri" panose="020F0502020204030204" pitchFamily="34" charset="0"/>
              </a:rPr>
              <a:t>List data</a:t>
            </a:r>
          </a:p>
        </p:txBody>
      </p:sp>
      <p:sp>
        <p:nvSpPr>
          <p:cNvPr id="81945" name="Line 25">
            <a:extLst>
              <a:ext uri="{FF2B5EF4-FFF2-40B4-BE49-F238E27FC236}">
                <a16:creationId xmlns:a16="http://schemas.microsoft.com/office/drawing/2014/main" id="{C12E55C5-8A39-46F9-2674-BA26DD58A0D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75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6" name="Line 36">
            <a:extLst>
              <a:ext uri="{FF2B5EF4-FFF2-40B4-BE49-F238E27FC236}">
                <a16:creationId xmlns:a16="http://schemas.microsoft.com/office/drawing/2014/main" id="{7C13E3BE-C4BC-B840-25C3-8D7D882457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7" name="Line 37">
            <a:extLst>
              <a:ext uri="{FF2B5EF4-FFF2-40B4-BE49-F238E27FC236}">
                <a16:creationId xmlns:a16="http://schemas.microsoft.com/office/drawing/2014/main" id="{AC481837-6616-0720-0227-5BE3D7D9E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8" name="Line 38">
            <a:extLst>
              <a:ext uri="{FF2B5EF4-FFF2-40B4-BE49-F238E27FC236}">
                <a16:creationId xmlns:a16="http://schemas.microsoft.com/office/drawing/2014/main" id="{7981F647-B690-4B10-D975-D126C30CC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9" name="Line 39">
            <a:extLst>
              <a:ext uri="{FF2B5EF4-FFF2-40B4-BE49-F238E27FC236}">
                <a16:creationId xmlns:a16="http://schemas.microsoft.com/office/drawing/2014/main" id="{04A9F2B8-0305-10BF-CE21-F6A4DEC9A8CE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0" name="Line 40">
            <a:extLst>
              <a:ext uri="{FF2B5EF4-FFF2-40B4-BE49-F238E27FC236}">
                <a16:creationId xmlns:a16="http://schemas.microsoft.com/office/drawing/2014/main" id="{AF011DBE-E221-69FA-C206-BBE259C15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2543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1" name="Line 41">
            <a:extLst>
              <a:ext uri="{FF2B5EF4-FFF2-40B4-BE49-F238E27FC236}">
                <a16:creationId xmlns:a16="http://schemas.microsoft.com/office/drawing/2014/main" id="{40C45A71-A548-96D0-079D-8C575E1952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375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2" name="Line 42">
            <a:extLst>
              <a:ext uri="{FF2B5EF4-FFF2-40B4-BE49-F238E27FC236}">
                <a16:creationId xmlns:a16="http://schemas.microsoft.com/office/drawing/2014/main" id="{2A95CDC2-31A2-1C28-5B3B-9E2BC85B6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75" y="2528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3" name="Line 43">
            <a:extLst>
              <a:ext uri="{FF2B5EF4-FFF2-40B4-BE49-F238E27FC236}">
                <a16:creationId xmlns:a16="http://schemas.microsoft.com/office/drawing/2014/main" id="{6F32E65D-7D91-FE85-6790-31610F193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4" name="Line 44">
            <a:extLst>
              <a:ext uri="{FF2B5EF4-FFF2-40B4-BE49-F238E27FC236}">
                <a16:creationId xmlns:a16="http://schemas.microsoft.com/office/drawing/2014/main" id="{C43DFF69-3D9B-C768-7659-81337C6EB8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5" name="Line 45">
            <a:extLst>
              <a:ext uri="{FF2B5EF4-FFF2-40B4-BE49-F238E27FC236}">
                <a16:creationId xmlns:a16="http://schemas.microsoft.com/office/drawing/2014/main" id="{FBED9FE1-2CE0-0587-7A48-065FC5A98F4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6" name="Line 46">
            <a:extLst>
              <a:ext uri="{FF2B5EF4-FFF2-40B4-BE49-F238E27FC236}">
                <a16:creationId xmlns:a16="http://schemas.microsoft.com/office/drawing/2014/main" id="{6DD2EB9A-B445-5BC9-5259-090D7A7FE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7" name="Line 47">
            <a:extLst>
              <a:ext uri="{FF2B5EF4-FFF2-40B4-BE49-F238E27FC236}">
                <a16:creationId xmlns:a16="http://schemas.microsoft.com/office/drawing/2014/main" id="{ED0034AB-6964-B396-D924-1BBF3EB3C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3713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8" name="Line 48">
            <a:extLst>
              <a:ext uri="{FF2B5EF4-FFF2-40B4-BE49-F238E27FC236}">
                <a16:creationId xmlns:a16="http://schemas.microsoft.com/office/drawing/2014/main" id="{0EA0948B-F464-1747-4DA1-0D33BA698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59" name="Line 49">
            <a:extLst>
              <a:ext uri="{FF2B5EF4-FFF2-40B4-BE49-F238E27FC236}">
                <a16:creationId xmlns:a16="http://schemas.microsoft.com/office/drawing/2014/main" id="{BAEF31AE-D8BE-6E0B-B32D-64D12E344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0" name="Line 50">
            <a:extLst>
              <a:ext uri="{FF2B5EF4-FFF2-40B4-BE49-F238E27FC236}">
                <a16:creationId xmlns:a16="http://schemas.microsoft.com/office/drawing/2014/main" id="{43A71746-6C4D-670E-C507-49AD98AF9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1625" y="2743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61" name="Text Box 52">
            <a:extLst>
              <a:ext uri="{FF2B5EF4-FFF2-40B4-BE49-F238E27FC236}">
                <a16:creationId xmlns:a16="http://schemas.microsoft.com/office/drawing/2014/main" id="{55C670DF-03F0-9C73-DC24-23E5916D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257492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NULL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7BF6AD03-4C72-B711-988E-1A1AC2D5C810}"/>
              </a:ext>
            </a:extLst>
          </p:cNvPr>
          <p:cNvSpPr>
            <a:spLocks noGrp="1"/>
          </p:cNvSpPr>
          <p:nvPr>
            <p:ph type="title" idx="4294967295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eaLnBrk="1" hangingPunct="1"/>
            <a:r>
              <a:rPr lang="en-US" altLang="en-US"/>
              <a:t>Click to edit Master title style</a:t>
            </a:r>
            <a:endParaRPr lang="en-US" altLang="en-US" sz="3800"/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5DEEEA2F-2BC1-913B-B093-C3107BBEA13F}"/>
              </a:ext>
            </a:extLst>
          </p:cNvPr>
          <p:cNvSpPr>
            <a:spLocks noGrp="1"/>
          </p:cNvSpPr>
          <p:nvPr>
            <p:ph idx="4294967295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sz="2400"/>
          </a:p>
        </p:txBody>
      </p:sp>
      <p:graphicFrame>
        <p:nvGraphicFramePr>
          <p:cNvPr id="89092" name="Group 4">
            <a:extLst>
              <a:ext uri="{FF2B5EF4-FFF2-40B4-BE49-F238E27FC236}">
                <a16:creationId xmlns:a16="http://schemas.microsoft.com/office/drawing/2014/main" id="{76E2AAC0-7066-3560-7657-CE7D569BEE7C}"/>
              </a:ext>
            </a:extLst>
          </p:cNvPr>
          <p:cNvGraphicFramePr>
            <a:graphicFrameLocks noGrp="1"/>
          </p:cNvGraphicFramePr>
          <p:nvPr/>
        </p:nvGraphicFramePr>
        <p:xfrm>
          <a:off x="3048000" y="2133600"/>
          <a:ext cx="6248400" cy="457200"/>
        </p:xfrm>
        <a:graphic>
          <a:graphicData uri="http://schemas.openxmlformats.org/drawingml/2006/table">
            <a:tbl>
              <a:tblPr/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992" name="TextBox 6">
            <a:extLst>
              <a:ext uri="{FF2B5EF4-FFF2-40B4-BE49-F238E27FC236}">
                <a16:creationId xmlns:a16="http://schemas.microsoft.com/office/drawing/2014/main" id="{6D68FAC5-5E98-2455-33DF-5211D5D88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738" y="2170113"/>
            <a:ext cx="121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5C2A"/>
                </a:solidFill>
                <a:latin typeface="Calibri" panose="020F0502020204030204" pitchFamily="34" charset="0"/>
              </a:rPr>
              <a:t>List data</a:t>
            </a:r>
          </a:p>
        </p:txBody>
      </p:sp>
      <p:sp>
        <p:nvSpPr>
          <p:cNvPr id="83993" name="Line 25">
            <a:extLst>
              <a:ext uri="{FF2B5EF4-FFF2-40B4-BE49-F238E27FC236}">
                <a16:creationId xmlns:a16="http://schemas.microsoft.com/office/drawing/2014/main" id="{6C83959A-1385-03CC-CDBC-883F4E263E7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3775" y="2162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4" name="Line 26">
            <a:extLst>
              <a:ext uri="{FF2B5EF4-FFF2-40B4-BE49-F238E27FC236}">
                <a16:creationId xmlns:a16="http://schemas.microsoft.com/office/drawing/2014/main" id="{EDB56CDC-6396-DCCB-B4B0-96C186829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5775" y="2162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5" name="Line 27">
            <a:extLst>
              <a:ext uri="{FF2B5EF4-FFF2-40B4-BE49-F238E27FC236}">
                <a16:creationId xmlns:a16="http://schemas.microsoft.com/office/drawing/2014/main" id="{588CB1CC-B8A1-066B-2B8B-4E7190437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9688" y="2147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6" name="Line 28">
            <a:extLst>
              <a:ext uri="{FF2B5EF4-FFF2-40B4-BE49-F238E27FC236}">
                <a16:creationId xmlns:a16="http://schemas.microsoft.com/office/drawing/2014/main" id="{2DA039D1-00AB-AEFD-B449-2032F4A4A4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8" y="2147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7" name="Line 29">
            <a:extLst>
              <a:ext uri="{FF2B5EF4-FFF2-40B4-BE49-F238E27FC236}">
                <a16:creationId xmlns:a16="http://schemas.microsoft.com/office/drawing/2014/main" id="{9673AFEA-DFDB-CBC7-BA6B-C1B684CEE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8463" y="2162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8" name="Line 30">
            <a:extLst>
              <a:ext uri="{FF2B5EF4-FFF2-40B4-BE49-F238E27FC236}">
                <a16:creationId xmlns:a16="http://schemas.microsoft.com/office/drawing/2014/main" id="{5212D79E-CF96-322B-A6A0-C04BF8B9F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0463" y="2162176"/>
            <a:ext cx="0" cy="41116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3999" name="Line 31">
            <a:extLst>
              <a:ext uri="{FF2B5EF4-FFF2-40B4-BE49-F238E27FC236}">
                <a16:creationId xmlns:a16="http://schemas.microsoft.com/office/drawing/2014/main" id="{EE8940CF-0E2D-842F-C98C-577ABCB60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375" y="2147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0" name="Line 32">
            <a:extLst>
              <a:ext uri="{FF2B5EF4-FFF2-40B4-BE49-F238E27FC236}">
                <a16:creationId xmlns:a16="http://schemas.microsoft.com/office/drawing/2014/main" id="{D989BA3C-AA78-476A-BE0A-51FF7B79C21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96375" y="2147888"/>
            <a:ext cx="0" cy="41116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1" name="Line 33">
            <a:extLst>
              <a:ext uri="{FF2B5EF4-FFF2-40B4-BE49-F238E27FC236}">
                <a16:creationId xmlns:a16="http://schemas.microsoft.com/office/drawing/2014/main" id="{EBE01CDE-94A3-17A5-6BF5-D941B3E883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2" name="Line 34">
            <a:extLst>
              <a:ext uri="{FF2B5EF4-FFF2-40B4-BE49-F238E27FC236}">
                <a16:creationId xmlns:a16="http://schemas.microsoft.com/office/drawing/2014/main" id="{9FB8E57C-10A4-53C8-D0FB-9540AE58A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8175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3" name="Line 35">
            <a:extLst>
              <a:ext uri="{FF2B5EF4-FFF2-40B4-BE49-F238E27FC236}">
                <a16:creationId xmlns:a16="http://schemas.microsoft.com/office/drawing/2014/main" id="{7712DDB4-1527-7742-EC4A-B599A3E4B6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4463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4" name="Line 36">
            <a:extLst>
              <a:ext uri="{FF2B5EF4-FFF2-40B4-BE49-F238E27FC236}">
                <a16:creationId xmlns:a16="http://schemas.microsoft.com/office/drawing/2014/main" id="{838974E8-1F47-1814-2297-81045004FA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3138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5" name="Line 37">
            <a:extLst>
              <a:ext uri="{FF2B5EF4-FFF2-40B4-BE49-F238E27FC236}">
                <a16:creationId xmlns:a16="http://schemas.microsoft.com/office/drawing/2014/main" id="{43C36D56-EDCC-672C-4F97-5D027D1EA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3713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6" name="Line 38">
            <a:extLst>
              <a:ext uri="{FF2B5EF4-FFF2-40B4-BE49-F238E27FC236}">
                <a16:creationId xmlns:a16="http://schemas.microsoft.com/office/drawing/2014/main" id="{B7A1741D-6046-6D88-05CC-64DC4D883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7" name="Line 39">
            <a:extLst>
              <a:ext uri="{FF2B5EF4-FFF2-40B4-BE49-F238E27FC236}">
                <a16:creationId xmlns:a16="http://schemas.microsoft.com/office/drawing/2014/main" id="{7797BF45-F2A2-1780-9993-EC665350F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1050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8" name="Line 40">
            <a:extLst>
              <a:ext uri="{FF2B5EF4-FFF2-40B4-BE49-F238E27FC236}">
                <a16:creationId xmlns:a16="http://schemas.microsoft.com/office/drawing/2014/main" id="{338D0E43-E891-8BA4-03E1-35F68EE20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1625" y="2362200"/>
            <a:ext cx="304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4009" name="Text Box 41">
            <a:extLst>
              <a:ext uri="{FF2B5EF4-FFF2-40B4-BE49-F238E27FC236}">
                <a16:creationId xmlns:a16="http://schemas.microsoft.com/office/drawing/2014/main" id="{2AE4AF4D-2D33-1AD9-DD7F-9B1E36179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2925" y="2193925"/>
            <a:ext cx="723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/>
              <a:t>NULL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</TotalTime>
  <Words>2705</Words>
  <Application>Microsoft Macintosh PowerPoint</Application>
  <PresentationFormat>Widescreen</PresentationFormat>
  <Paragraphs>566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Arial</vt:lpstr>
      <vt:lpstr>Calibri</vt:lpstr>
      <vt:lpstr>Times New Roman</vt:lpstr>
      <vt:lpstr>Trebuchet MS</vt:lpstr>
      <vt:lpstr>Wingdings</vt:lpstr>
      <vt:lpstr>Office Theme</vt:lpstr>
      <vt:lpstr>                             Data Structure and Algorithms (CS221)   gg </vt:lpstr>
      <vt:lpstr>Link Lists </vt:lpstr>
      <vt:lpstr>Linked List</vt:lpstr>
      <vt:lpstr>Linked List</vt:lpstr>
      <vt:lpstr>Linked List - Operations</vt:lpstr>
      <vt:lpstr>Linked List: Create the head node</vt:lpstr>
      <vt:lpstr>Linked List: Add an element at the head node</vt:lpstr>
      <vt:lpstr>Click to edit Master title style</vt:lpstr>
      <vt:lpstr>Click to edit Master title style</vt:lpstr>
      <vt:lpstr>Linked List:  Append a new element before/at the head node</vt:lpstr>
      <vt:lpstr>Linked List:  Append a new element after the tail node</vt:lpstr>
      <vt:lpstr>Linked List:  Insert a new element after a specific node</vt:lpstr>
      <vt:lpstr>Linked List:  Insert a new element before a specific node</vt:lpstr>
      <vt:lpstr>Linked List:  Insert a new element before a specific node (Only one node is currently there)</vt:lpstr>
      <vt:lpstr>Linked List:  Delete an element from the list</vt:lpstr>
      <vt:lpstr>Linked List:  Delete an element from the list</vt:lpstr>
      <vt:lpstr>Double Linked List</vt:lpstr>
      <vt:lpstr>Double Linked List: Create the head node</vt:lpstr>
      <vt:lpstr>Double Linked List: Add an element at /after the head node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Question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  <vt:lpstr>Click to edit Master title style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 Nabi Lecturer FCSE</dc:creator>
  <cp:lastModifiedBy>Said Nabi Lecturer FCSE</cp:lastModifiedBy>
  <cp:revision>1</cp:revision>
  <dcterms:created xsi:type="dcterms:W3CDTF">2025-07-24T12:11:56Z</dcterms:created>
  <dcterms:modified xsi:type="dcterms:W3CDTF">2025-09-19T05:35:30Z</dcterms:modified>
</cp:coreProperties>
</file>