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0"/>
  </p:notesMasterIdLst>
  <p:sldIdLst>
    <p:sldId id="384" r:id="rId2"/>
    <p:sldId id="259" r:id="rId3"/>
    <p:sldId id="338" r:id="rId4"/>
    <p:sldId id="339" r:id="rId5"/>
    <p:sldId id="340" r:id="rId6"/>
    <p:sldId id="273" r:id="rId7"/>
    <p:sldId id="341" r:id="rId8"/>
    <p:sldId id="261" r:id="rId9"/>
    <p:sldId id="262" r:id="rId10"/>
    <p:sldId id="333" r:id="rId11"/>
    <p:sldId id="334" r:id="rId12"/>
    <p:sldId id="274" r:id="rId13"/>
    <p:sldId id="335" r:id="rId14"/>
    <p:sldId id="264" r:id="rId15"/>
    <p:sldId id="1085" r:id="rId16"/>
    <p:sldId id="1086" r:id="rId17"/>
    <p:sldId id="800" r:id="rId18"/>
    <p:sldId id="267" r:id="rId19"/>
    <p:sldId id="336" r:id="rId20"/>
    <p:sldId id="315" r:id="rId21"/>
    <p:sldId id="652" r:id="rId22"/>
    <p:sldId id="342" r:id="rId23"/>
    <p:sldId id="316" r:id="rId24"/>
    <p:sldId id="344" r:id="rId25"/>
    <p:sldId id="343" r:id="rId26"/>
    <p:sldId id="345" r:id="rId27"/>
    <p:sldId id="317" r:id="rId28"/>
    <p:sldId id="346" r:id="rId29"/>
    <p:sldId id="347" r:id="rId30"/>
    <p:sldId id="348" r:id="rId31"/>
    <p:sldId id="349" r:id="rId32"/>
    <p:sldId id="350" r:id="rId33"/>
    <p:sldId id="351" r:id="rId34"/>
    <p:sldId id="352" r:id="rId35"/>
    <p:sldId id="353" r:id="rId36"/>
    <p:sldId id="354" r:id="rId37"/>
    <p:sldId id="318" r:id="rId38"/>
    <p:sldId id="320" r:id="rId39"/>
    <p:sldId id="321" r:id="rId40"/>
    <p:sldId id="326" r:id="rId41"/>
    <p:sldId id="327" r:id="rId42"/>
    <p:sldId id="328" r:id="rId43"/>
    <p:sldId id="329" r:id="rId44"/>
    <p:sldId id="330" r:id="rId45"/>
    <p:sldId id="331" r:id="rId46"/>
    <p:sldId id="332" r:id="rId47"/>
    <p:sldId id="258" r:id="rId48"/>
    <p:sldId id="1087" r:id="rId49"/>
    <p:sldId id="1088" r:id="rId50"/>
    <p:sldId id="1089" r:id="rId51"/>
    <p:sldId id="265" r:id="rId52"/>
    <p:sldId id="266" r:id="rId53"/>
    <p:sldId id="256" r:id="rId54"/>
    <p:sldId id="1090" r:id="rId55"/>
    <p:sldId id="1091" r:id="rId56"/>
    <p:sldId id="263" r:id="rId57"/>
    <p:sldId id="1092" r:id="rId58"/>
    <p:sldId id="1093" r:id="rId59"/>
    <p:sldId id="1094" r:id="rId60"/>
    <p:sldId id="1095" r:id="rId61"/>
    <p:sldId id="268" r:id="rId62"/>
    <p:sldId id="269" r:id="rId63"/>
    <p:sldId id="270" r:id="rId64"/>
    <p:sldId id="272" r:id="rId65"/>
    <p:sldId id="291" r:id="rId66"/>
    <p:sldId id="1096" r:id="rId67"/>
    <p:sldId id="1097" r:id="rId68"/>
    <p:sldId id="276" r:id="rId69"/>
    <p:sldId id="277" r:id="rId70"/>
    <p:sldId id="278" r:id="rId71"/>
    <p:sldId id="279" r:id="rId72"/>
    <p:sldId id="280" r:id="rId73"/>
    <p:sldId id="281" r:id="rId74"/>
    <p:sldId id="283" r:id="rId75"/>
    <p:sldId id="284" r:id="rId76"/>
    <p:sldId id="285" r:id="rId77"/>
    <p:sldId id="292" r:id="rId78"/>
    <p:sldId id="257" r:id="rId7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0EBCA7-46A5-8D40-ABC9-557EB765C3C9}" v="27" dt="2025-09-08T09:24:11.7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0000"/>
  </p:normalViewPr>
  <p:slideViewPr>
    <p:cSldViewPr snapToGrid="0">
      <p:cViewPr varScale="1">
        <p:scale>
          <a:sx n="93" d="100"/>
          <a:sy n="93" d="100"/>
        </p:scale>
        <p:origin x="21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86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d Nabi Lecturer FCSE" userId="22162f9c-d122-430c-b6e9-ac8024b7b6c6" providerId="ADAL" clId="{51C776E6-BEE6-6345-8B30-DFCF796C7F10}"/>
    <pc:docChg chg="undo custSel addSld delSld modSld modMainMaster">
      <pc:chgData name="Said Nabi Lecturer FCSE" userId="22162f9c-d122-430c-b6e9-ac8024b7b6c6" providerId="ADAL" clId="{51C776E6-BEE6-6345-8B30-DFCF796C7F10}" dt="2025-07-24T12:29:18.309" v="32" actId="680"/>
      <pc:docMkLst>
        <pc:docMk/>
      </pc:docMkLst>
      <pc:sldChg chg="addSp delSp modSp mod">
        <pc:chgData name="Said Nabi Lecturer FCSE" userId="22162f9c-d122-430c-b6e9-ac8024b7b6c6" providerId="ADAL" clId="{51C776E6-BEE6-6345-8B30-DFCF796C7F10}" dt="2025-07-24T12:26:28.937" v="7" actId="1038"/>
        <pc:sldMkLst>
          <pc:docMk/>
          <pc:sldMk cId="2188586706" sldId="256"/>
        </pc:sldMkLst>
      </pc:sldChg>
      <pc:sldChg chg="new del">
        <pc:chgData name="Said Nabi Lecturer FCSE" userId="22162f9c-d122-430c-b6e9-ac8024b7b6c6" providerId="ADAL" clId="{51C776E6-BEE6-6345-8B30-DFCF796C7F10}" dt="2025-07-24T12:26:51.772" v="10" actId="680"/>
        <pc:sldMkLst>
          <pc:docMk/>
          <pc:sldMk cId="490493154" sldId="257"/>
        </pc:sldMkLst>
      </pc:sldChg>
      <pc:sldChg chg="new del">
        <pc:chgData name="Said Nabi Lecturer FCSE" userId="22162f9c-d122-430c-b6e9-ac8024b7b6c6" providerId="ADAL" clId="{51C776E6-BEE6-6345-8B30-DFCF796C7F10}" dt="2025-07-24T12:26:36.023" v="8" actId="2696"/>
        <pc:sldMkLst>
          <pc:docMk/>
          <pc:sldMk cId="782143134" sldId="257"/>
        </pc:sldMkLst>
      </pc:sldChg>
      <pc:sldChg chg="new del">
        <pc:chgData name="Said Nabi Lecturer FCSE" userId="22162f9c-d122-430c-b6e9-ac8024b7b6c6" providerId="ADAL" clId="{51C776E6-BEE6-6345-8B30-DFCF796C7F10}" dt="2025-07-24T12:27:51.541" v="19" actId="680"/>
        <pc:sldMkLst>
          <pc:docMk/>
          <pc:sldMk cId="3349048579" sldId="257"/>
        </pc:sldMkLst>
      </pc:sldChg>
      <pc:sldChg chg="new">
        <pc:chgData name="Said Nabi Lecturer FCSE" userId="22162f9c-d122-430c-b6e9-ac8024b7b6c6" providerId="ADAL" clId="{51C776E6-BEE6-6345-8B30-DFCF796C7F10}" dt="2025-07-24T12:29:12.691" v="31" actId="680"/>
        <pc:sldMkLst>
          <pc:docMk/>
          <pc:sldMk cId="3355052181" sldId="257"/>
        </pc:sldMkLst>
      </pc:sldChg>
      <pc:sldChg chg="new del">
        <pc:chgData name="Said Nabi Lecturer FCSE" userId="22162f9c-d122-430c-b6e9-ac8024b7b6c6" providerId="ADAL" clId="{51C776E6-BEE6-6345-8B30-DFCF796C7F10}" dt="2025-07-24T12:28:45.709" v="24" actId="680"/>
        <pc:sldMkLst>
          <pc:docMk/>
          <pc:sldMk cId="3380006068" sldId="257"/>
        </pc:sldMkLst>
      </pc:sldChg>
      <pc:sldChg chg="add del">
        <pc:chgData name="Said Nabi Lecturer FCSE" userId="22162f9c-d122-430c-b6e9-ac8024b7b6c6" providerId="ADAL" clId="{51C776E6-BEE6-6345-8B30-DFCF796C7F10}" dt="2025-07-24T12:27:23.253" v="16" actId="2696"/>
        <pc:sldMkLst>
          <pc:docMk/>
          <pc:sldMk cId="3757309095" sldId="257"/>
        </pc:sldMkLst>
      </pc:sldChg>
      <pc:sldChg chg="new">
        <pc:chgData name="Said Nabi Lecturer FCSE" userId="22162f9c-d122-430c-b6e9-ac8024b7b6c6" providerId="ADAL" clId="{51C776E6-BEE6-6345-8B30-DFCF796C7F10}" dt="2025-07-24T12:29:18.309" v="32" actId="680"/>
        <pc:sldMkLst>
          <pc:docMk/>
          <pc:sldMk cId="1434550020" sldId="258"/>
        </pc:sldMkLst>
      </pc:sldChg>
      <pc:sldChg chg="new del">
        <pc:chgData name="Said Nabi Lecturer FCSE" userId="22162f9c-d122-430c-b6e9-ac8024b7b6c6" providerId="ADAL" clId="{51C776E6-BEE6-6345-8B30-DFCF796C7F10}" dt="2025-07-24T12:27:07.678" v="13" actId="680"/>
        <pc:sldMkLst>
          <pc:docMk/>
          <pc:sldMk cId="1825408678" sldId="258"/>
        </pc:sldMkLst>
      </pc:sldChg>
      <pc:sldChg chg="add del">
        <pc:chgData name="Said Nabi Lecturer FCSE" userId="22162f9c-d122-430c-b6e9-ac8024b7b6c6" providerId="ADAL" clId="{51C776E6-BEE6-6345-8B30-DFCF796C7F10}" dt="2025-07-24T12:27:21.954" v="15" actId="2696"/>
        <pc:sldMkLst>
          <pc:docMk/>
          <pc:sldMk cId="3376574625" sldId="258"/>
        </pc:sldMkLst>
      </pc:sldChg>
      <pc:sldMasterChg chg="addSp delSp modSp mod">
        <pc:chgData name="Said Nabi Lecturer FCSE" userId="22162f9c-d122-430c-b6e9-ac8024b7b6c6" providerId="ADAL" clId="{51C776E6-BEE6-6345-8B30-DFCF796C7F10}" dt="2025-07-24T12:29:04.893" v="30" actId="20577"/>
        <pc:sldMasterMkLst>
          <pc:docMk/>
          <pc:sldMasterMk cId="3195553754" sldId="2147483648"/>
        </pc:sldMasterMkLst>
      </pc:sldMasterChg>
    </pc:docChg>
  </pc:docChgLst>
  <pc:docChgLst>
    <pc:chgData name="Said Nabi Lecturer FCSE" userId="22162f9c-d122-430c-b6e9-ac8024b7b6c6" providerId="ADAL" clId="{300EBCA7-46A5-8D40-ABC9-557EB765C3C9}"/>
    <pc:docChg chg="undo custSel delSld modSld">
      <pc:chgData name="Said Nabi Lecturer FCSE" userId="22162f9c-d122-430c-b6e9-ac8024b7b6c6" providerId="ADAL" clId="{300EBCA7-46A5-8D40-ABC9-557EB765C3C9}" dt="2025-09-19T05:35:44.883" v="105" actId="20577"/>
      <pc:docMkLst>
        <pc:docMk/>
      </pc:docMkLst>
      <pc:sldChg chg="modNotesTx">
        <pc:chgData name="Said Nabi Lecturer FCSE" userId="22162f9c-d122-430c-b6e9-ac8024b7b6c6" providerId="ADAL" clId="{300EBCA7-46A5-8D40-ABC9-557EB765C3C9}" dt="2025-09-07T03:35:09.074" v="20" actId="20577"/>
        <pc:sldMkLst>
          <pc:docMk/>
          <pc:sldMk cId="0" sldId="258"/>
        </pc:sldMkLst>
      </pc:sldChg>
      <pc:sldChg chg="modNotesTx">
        <pc:chgData name="Said Nabi Lecturer FCSE" userId="22162f9c-d122-430c-b6e9-ac8024b7b6c6" providerId="ADAL" clId="{300EBCA7-46A5-8D40-ABC9-557EB765C3C9}" dt="2025-09-07T03:35:46.594" v="25" actId="20577"/>
        <pc:sldMkLst>
          <pc:docMk/>
          <pc:sldMk cId="0" sldId="263"/>
        </pc:sldMkLst>
      </pc:sldChg>
      <pc:sldChg chg="modNotesTx">
        <pc:chgData name="Said Nabi Lecturer FCSE" userId="22162f9c-d122-430c-b6e9-ac8024b7b6c6" providerId="ADAL" clId="{300EBCA7-46A5-8D40-ABC9-557EB765C3C9}" dt="2025-09-07T03:35:29.742" v="23" actId="20577"/>
        <pc:sldMkLst>
          <pc:docMk/>
          <pc:sldMk cId="0" sldId="265"/>
        </pc:sldMkLst>
      </pc:sldChg>
      <pc:sldChg chg="modNotesTx">
        <pc:chgData name="Said Nabi Lecturer FCSE" userId="22162f9c-d122-430c-b6e9-ac8024b7b6c6" providerId="ADAL" clId="{300EBCA7-46A5-8D40-ABC9-557EB765C3C9}" dt="2025-09-07T03:33:27.294" v="3" actId="20577"/>
        <pc:sldMkLst>
          <pc:docMk/>
          <pc:sldMk cId="0" sldId="267"/>
        </pc:sldMkLst>
      </pc:sldChg>
      <pc:sldChg chg="modNotesTx">
        <pc:chgData name="Said Nabi Lecturer FCSE" userId="22162f9c-d122-430c-b6e9-ac8024b7b6c6" providerId="ADAL" clId="{300EBCA7-46A5-8D40-ABC9-557EB765C3C9}" dt="2025-09-07T03:36:37.516" v="26" actId="20577"/>
        <pc:sldMkLst>
          <pc:docMk/>
          <pc:sldMk cId="0" sldId="272"/>
        </pc:sldMkLst>
      </pc:sldChg>
      <pc:sldChg chg="modNotesTx">
        <pc:chgData name="Said Nabi Lecturer FCSE" userId="22162f9c-d122-430c-b6e9-ac8024b7b6c6" providerId="ADAL" clId="{300EBCA7-46A5-8D40-ABC9-557EB765C3C9}" dt="2025-09-07T03:33:02.547" v="0" actId="20577"/>
        <pc:sldMkLst>
          <pc:docMk/>
          <pc:sldMk cId="0" sldId="273"/>
        </pc:sldMkLst>
      </pc:sldChg>
      <pc:sldChg chg="modSp modAnim">
        <pc:chgData name="Said Nabi Lecturer FCSE" userId="22162f9c-d122-430c-b6e9-ac8024b7b6c6" providerId="ADAL" clId="{300EBCA7-46A5-8D40-ABC9-557EB765C3C9}" dt="2025-09-08T08:39:12.041" v="38" actId="113"/>
        <pc:sldMkLst>
          <pc:docMk/>
          <pc:sldMk cId="0" sldId="278"/>
        </pc:sldMkLst>
        <pc:spChg chg="mod">
          <ac:chgData name="Said Nabi Lecturer FCSE" userId="22162f9c-d122-430c-b6e9-ac8024b7b6c6" providerId="ADAL" clId="{300EBCA7-46A5-8D40-ABC9-557EB765C3C9}" dt="2025-09-08T08:39:12.041" v="38" actId="113"/>
          <ac:spMkLst>
            <pc:docMk/>
            <pc:sldMk cId="0" sldId="278"/>
            <ac:spMk id="139267" creationId="{60E7A68E-35F2-10D7-816C-37E78B6E9022}"/>
          </ac:spMkLst>
        </pc:spChg>
      </pc:sldChg>
      <pc:sldChg chg="modNotesTx">
        <pc:chgData name="Said Nabi Lecturer FCSE" userId="22162f9c-d122-430c-b6e9-ac8024b7b6c6" providerId="ADAL" clId="{300EBCA7-46A5-8D40-ABC9-557EB765C3C9}" dt="2025-09-08T09:11:26.205" v="57" actId="5793"/>
        <pc:sldMkLst>
          <pc:docMk/>
          <pc:sldMk cId="0" sldId="279"/>
        </pc:sldMkLst>
      </pc:sldChg>
      <pc:sldChg chg="modSp mod">
        <pc:chgData name="Said Nabi Lecturer FCSE" userId="22162f9c-d122-430c-b6e9-ac8024b7b6c6" providerId="ADAL" clId="{300EBCA7-46A5-8D40-ABC9-557EB765C3C9}" dt="2025-09-08T09:11:44.046" v="76" actId="20577"/>
        <pc:sldMkLst>
          <pc:docMk/>
          <pc:sldMk cId="0" sldId="280"/>
        </pc:sldMkLst>
        <pc:spChg chg="mod">
          <ac:chgData name="Said Nabi Lecturer FCSE" userId="22162f9c-d122-430c-b6e9-ac8024b7b6c6" providerId="ADAL" clId="{300EBCA7-46A5-8D40-ABC9-557EB765C3C9}" dt="2025-09-08T09:11:44.046" v="76" actId="20577"/>
          <ac:spMkLst>
            <pc:docMk/>
            <pc:sldMk cId="0" sldId="280"/>
            <ac:spMk id="44033" creationId="{F0F09DC4-BD16-113C-D000-633EE9B62ACC}"/>
          </ac:spMkLst>
        </pc:spChg>
      </pc:sldChg>
      <pc:sldChg chg="modSp">
        <pc:chgData name="Said Nabi Lecturer FCSE" userId="22162f9c-d122-430c-b6e9-ac8024b7b6c6" providerId="ADAL" clId="{300EBCA7-46A5-8D40-ABC9-557EB765C3C9}" dt="2025-09-08T09:11:56.069" v="87" actId="20577"/>
        <pc:sldMkLst>
          <pc:docMk/>
          <pc:sldMk cId="0" sldId="281"/>
        </pc:sldMkLst>
        <pc:spChg chg="mod">
          <ac:chgData name="Said Nabi Lecturer FCSE" userId="22162f9c-d122-430c-b6e9-ac8024b7b6c6" providerId="ADAL" clId="{300EBCA7-46A5-8D40-ABC9-557EB765C3C9}" dt="2025-09-08T09:11:56.069" v="87" actId="20577"/>
          <ac:spMkLst>
            <pc:docMk/>
            <pc:sldMk cId="0" sldId="281"/>
            <ac:spMk id="46081" creationId="{7E5F7288-C808-CF2A-AA1B-7527FBA4C1AD}"/>
          </ac:spMkLst>
        </pc:spChg>
      </pc:sldChg>
      <pc:sldChg chg="del">
        <pc:chgData name="Said Nabi Lecturer FCSE" userId="22162f9c-d122-430c-b6e9-ac8024b7b6c6" providerId="ADAL" clId="{300EBCA7-46A5-8D40-ABC9-557EB765C3C9}" dt="2025-09-08T09:25:36.148" v="94" actId="2696"/>
        <pc:sldMkLst>
          <pc:docMk/>
          <pc:sldMk cId="0" sldId="282"/>
        </pc:sldMkLst>
      </pc:sldChg>
      <pc:sldChg chg="del">
        <pc:chgData name="Said Nabi Lecturer FCSE" userId="22162f9c-d122-430c-b6e9-ac8024b7b6c6" providerId="ADAL" clId="{300EBCA7-46A5-8D40-ABC9-557EB765C3C9}" dt="2025-09-08T09:21:21.523" v="88" actId="2696"/>
        <pc:sldMkLst>
          <pc:docMk/>
          <pc:sldMk cId="0" sldId="286"/>
        </pc:sldMkLst>
      </pc:sldChg>
      <pc:sldChg chg="del">
        <pc:chgData name="Said Nabi Lecturer FCSE" userId="22162f9c-d122-430c-b6e9-ac8024b7b6c6" providerId="ADAL" clId="{300EBCA7-46A5-8D40-ABC9-557EB765C3C9}" dt="2025-09-08T09:21:21.523" v="88" actId="2696"/>
        <pc:sldMkLst>
          <pc:docMk/>
          <pc:sldMk cId="0" sldId="287"/>
        </pc:sldMkLst>
      </pc:sldChg>
      <pc:sldChg chg="modSp del mod">
        <pc:chgData name="Said Nabi Lecturer FCSE" userId="22162f9c-d122-430c-b6e9-ac8024b7b6c6" providerId="ADAL" clId="{300EBCA7-46A5-8D40-ABC9-557EB765C3C9}" dt="2025-09-08T09:21:21.523" v="88" actId="2696"/>
        <pc:sldMkLst>
          <pc:docMk/>
          <pc:sldMk cId="0" sldId="288"/>
        </pc:sldMkLst>
      </pc:sldChg>
      <pc:sldChg chg="del">
        <pc:chgData name="Said Nabi Lecturer FCSE" userId="22162f9c-d122-430c-b6e9-ac8024b7b6c6" providerId="ADAL" clId="{300EBCA7-46A5-8D40-ABC9-557EB765C3C9}" dt="2025-09-08T09:21:47.572" v="89" actId="2696"/>
        <pc:sldMkLst>
          <pc:docMk/>
          <pc:sldMk cId="0" sldId="289"/>
        </pc:sldMkLst>
      </pc:sldChg>
      <pc:sldChg chg="modSp modAnim">
        <pc:chgData name="Said Nabi Lecturer FCSE" userId="22162f9c-d122-430c-b6e9-ac8024b7b6c6" providerId="ADAL" clId="{300EBCA7-46A5-8D40-ABC9-557EB765C3C9}" dt="2025-09-08T09:22:18.286" v="93" actId="20577"/>
        <pc:sldMkLst>
          <pc:docMk/>
          <pc:sldMk cId="0" sldId="292"/>
        </pc:sldMkLst>
        <pc:spChg chg="mod">
          <ac:chgData name="Said Nabi Lecturer FCSE" userId="22162f9c-d122-430c-b6e9-ac8024b7b6c6" providerId="ADAL" clId="{300EBCA7-46A5-8D40-ABC9-557EB765C3C9}" dt="2025-09-08T09:22:08.509" v="91" actId="20577"/>
          <ac:spMkLst>
            <pc:docMk/>
            <pc:sldMk cId="0" sldId="292"/>
            <ac:spMk id="153604" creationId="{3163418D-1400-4593-7AB9-9DEDCAE8CF3B}"/>
          </ac:spMkLst>
        </pc:spChg>
      </pc:sldChg>
      <pc:sldChg chg="modNotesTx">
        <pc:chgData name="Said Nabi Lecturer FCSE" userId="22162f9c-d122-430c-b6e9-ac8024b7b6c6" providerId="ADAL" clId="{300EBCA7-46A5-8D40-ABC9-557EB765C3C9}" dt="2025-09-07T03:34:35.927" v="15" actId="20577"/>
        <pc:sldMkLst>
          <pc:docMk/>
          <pc:sldMk cId="0" sldId="318"/>
        </pc:sldMkLst>
      </pc:sldChg>
      <pc:sldChg chg="modNotesTx">
        <pc:chgData name="Said Nabi Lecturer FCSE" userId="22162f9c-d122-430c-b6e9-ac8024b7b6c6" providerId="ADAL" clId="{300EBCA7-46A5-8D40-ABC9-557EB765C3C9}" dt="2025-09-07T03:34:39.956" v="16" actId="20577"/>
        <pc:sldMkLst>
          <pc:docMk/>
          <pc:sldMk cId="0" sldId="320"/>
        </pc:sldMkLst>
      </pc:sldChg>
      <pc:sldChg chg="modNotesTx">
        <pc:chgData name="Said Nabi Lecturer FCSE" userId="22162f9c-d122-430c-b6e9-ac8024b7b6c6" providerId="ADAL" clId="{300EBCA7-46A5-8D40-ABC9-557EB765C3C9}" dt="2025-09-07T03:34:44.222" v="17" actId="20577"/>
        <pc:sldMkLst>
          <pc:docMk/>
          <pc:sldMk cId="0" sldId="321"/>
        </pc:sldMkLst>
      </pc:sldChg>
      <pc:sldChg chg="modNotesTx">
        <pc:chgData name="Said Nabi Lecturer FCSE" userId="22162f9c-d122-430c-b6e9-ac8024b7b6c6" providerId="ADAL" clId="{300EBCA7-46A5-8D40-ABC9-557EB765C3C9}" dt="2025-09-07T03:34:49.174" v="18" actId="20577"/>
        <pc:sldMkLst>
          <pc:docMk/>
          <pc:sldMk cId="0" sldId="326"/>
        </pc:sldMkLst>
      </pc:sldChg>
      <pc:sldChg chg="modNotesTx">
        <pc:chgData name="Said Nabi Lecturer FCSE" userId="22162f9c-d122-430c-b6e9-ac8024b7b6c6" providerId="ADAL" clId="{300EBCA7-46A5-8D40-ABC9-557EB765C3C9}" dt="2025-09-07T03:35:02.405" v="19" actId="20577"/>
        <pc:sldMkLst>
          <pc:docMk/>
          <pc:sldMk cId="0" sldId="331"/>
        </pc:sldMkLst>
      </pc:sldChg>
      <pc:sldChg chg="modNotesTx">
        <pc:chgData name="Said Nabi Lecturer FCSE" userId="22162f9c-d122-430c-b6e9-ac8024b7b6c6" providerId="ADAL" clId="{300EBCA7-46A5-8D40-ABC9-557EB765C3C9}" dt="2025-09-07T03:33:08.584" v="1" actId="20577"/>
        <pc:sldMkLst>
          <pc:docMk/>
          <pc:sldMk cId="0" sldId="333"/>
        </pc:sldMkLst>
      </pc:sldChg>
      <pc:sldChg chg="modNotesTx">
        <pc:chgData name="Said Nabi Lecturer FCSE" userId="22162f9c-d122-430c-b6e9-ac8024b7b6c6" providerId="ADAL" clId="{300EBCA7-46A5-8D40-ABC9-557EB765C3C9}" dt="2025-09-07T03:33:33.996" v="4" actId="20577"/>
        <pc:sldMkLst>
          <pc:docMk/>
          <pc:sldMk cId="0" sldId="336"/>
        </pc:sldMkLst>
      </pc:sldChg>
      <pc:sldChg chg="modNotesTx">
        <pc:chgData name="Said Nabi Lecturer FCSE" userId="22162f9c-d122-430c-b6e9-ac8024b7b6c6" providerId="ADAL" clId="{300EBCA7-46A5-8D40-ABC9-557EB765C3C9}" dt="2025-09-07T03:33:48.964" v="6" actId="20577"/>
        <pc:sldMkLst>
          <pc:docMk/>
          <pc:sldMk cId="0" sldId="343"/>
        </pc:sldMkLst>
      </pc:sldChg>
      <pc:sldChg chg="modNotesTx">
        <pc:chgData name="Said Nabi Lecturer FCSE" userId="22162f9c-d122-430c-b6e9-ac8024b7b6c6" providerId="ADAL" clId="{300EBCA7-46A5-8D40-ABC9-557EB765C3C9}" dt="2025-09-07T03:33:54.579" v="7" actId="20577"/>
        <pc:sldMkLst>
          <pc:docMk/>
          <pc:sldMk cId="1987596976" sldId="346"/>
        </pc:sldMkLst>
      </pc:sldChg>
      <pc:sldChg chg="modNotesTx">
        <pc:chgData name="Said Nabi Lecturer FCSE" userId="22162f9c-d122-430c-b6e9-ac8024b7b6c6" providerId="ADAL" clId="{300EBCA7-46A5-8D40-ABC9-557EB765C3C9}" dt="2025-09-07T03:33:58.912" v="8" actId="20577"/>
        <pc:sldMkLst>
          <pc:docMk/>
          <pc:sldMk cId="873043309" sldId="347"/>
        </pc:sldMkLst>
      </pc:sldChg>
      <pc:sldChg chg="modNotesTx">
        <pc:chgData name="Said Nabi Lecturer FCSE" userId="22162f9c-d122-430c-b6e9-ac8024b7b6c6" providerId="ADAL" clId="{300EBCA7-46A5-8D40-ABC9-557EB765C3C9}" dt="2025-09-07T03:34:03.156" v="9" actId="20577"/>
        <pc:sldMkLst>
          <pc:docMk/>
          <pc:sldMk cId="2205800513" sldId="348"/>
        </pc:sldMkLst>
      </pc:sldChg>
      <pc:sldChg chg="modNotesTx">
        <pc:chgData name="Said Nabi Lecturer FCSE" userId="22162f9c-d122-430c-b6e9-ac8024b7b6c6" providerId="ADAL" clId="{300EBCA7-46A5-8D40-ABC9-557EB765C3C9}" dt="2025-09-07T03:34:08.892" v="10" actId="20577"/>
        <pc:sldMkLst>
          <pc:docMk/>
          <pc:sldMk cId="3381617875" sldId="349"/>
        </pc:sldMkLst>
      </pc:sldChg>
      <pc:sldChg chg="modNotesTx">
        <pc:chgData name="Said Nabi Lecturer FCSE" userId="22162f9c-d122-430c-b6e9-ac8024b7b6c6" providerId="ADAL" clId="{300EBCA7-46A5-8D40-ABC9-557EB765C3C9}" dt="2025-09-07T03:34:15.702" v="11" actId="20577"/>
        <pc:sldMkLst>
          <pc:docMk/>
          <pc:sldMk cId="3206818770" sldId="350"/>
        </pc:sldMkLst>
      </pc:sldChg>
      <pc:sldChg chg="modNotesTx">
        <pc:chgData name="Said Nabi Lecturer FCSE" userId="22162f9c-d122-430c-b6e9-ac8024b7b6c6" providerId="ADAL" clId="{300EBCA7-46A5-8D40-ABC9-557EB765C3C9}" dt="2025-09-07T03:34:19.887" v="12" actId="20577"/>
        <pc:sldMkLst>
          <pc:docMk/>
          <pc:sldMk cId="2133942593" sldId="351"/>
        </pc:sldMkLst>
      </pc:sldChg>
      <pc:sldChg chg="modNotesTx">
        <pc:chgData name="Said Nabi Lecturer FCSE" userId="22162f9c-d122-430c-b6e9-ac8024b7b6c6" providerId="ADAL" clId="{300EBCA7-46A5-8D40-ABC9-557EB765C3C9}" dt="2025-09-07T03:34:23.553" v="13" actId="20577"/>
        <pc:sldMkLst>
          <pc:docMk/>
          <pc:sldMk cId="3102922342" sldId="352"/>
        </pc:sldMkLst>
      </pc:sldChg>
      <pc:sldChg chg="modNotesTx">
        <pc:chgData name="Said Nabi Lecturer FCSE" userId="22162f9c-d122-430c-b6e9-ac8024b7b6c6" providerId="ADAL" clId="{300EBCA7-46A5-8D40-ABC9-557EB765C3C9}" dt="2025-09-07T03:34:30.793" v="14" actId="20577"/>
        <pc:sldMkLst>
          <pc:docMk/>
          <pc:sldMk cId="4149964870" sldId="354"/>
        </pc:sldMkLst>
      </pc:sldChg>
      <pc:sldChg chg="modSp mod">
        <pc:chgData name="Said Nabi Lecturer FCSE" userId="22162f9c-d122-430c-b6e9-ac8024b7b6c6" providerId="ADAL" clId="{300EBCA7-46A5-8D40-ABC9-557EB765C3C9}" dt="2025-09-19T05:35:44.883" v="105" actId="20577"/>
        <pc:sldMkLst>
          <pc:docMk/>
          <pc:sldMk cId="1696953445" sldId="384"/>
        </pc:sldMkLst>
        <pc:spChg chg="mod">
          <ac:chgData name="Said Nabi Lecturer FCSE" userId="22162f9c-d122-430c-b6e9-ac8024b7b6c6" providerId="ADAL" clId="{300EBCA7-46A5-8D40-ABC9-557EB765C3C9}" dt="2025-09-19T05:35:44.883" v="105" actId="20577"/>
          <ac:spMkLst>
            <pc:docMk/>
            <pc:sldMk cId="1696953445" sldId="384"/>
            <ac:spMk id="4" creationId="{00000000-0000-0000-0000-000000000000}"/>
          </ac:spMkLst>
        </pc:spChg>
      </pc:sldChg>
      <pc:sldChg chg="modNotesTx">
        <pc:chgData name="Said Nabi Lecturer FCSE" userId="22162f9c-d122-430c-b6e9-ac8024b7b6c6" providerId="ADAL" clId="{300EBCA7-46A5-8D40-ABC9-557EB765C3C9}" dt="2025-09-07T03:33:40.957" v="5" actId="20577"/>
        <pc:sldMkLst>
          <pc:docMk/>
          <pc:sldMk cId="3340668917" sldId="652"/>
        </pc:sldMkLst>
      </pc:sldChg>
      <pc:sldChg chg="modNotesTx">
        <pc:chgData name="Said Nabi Lecturer FCSE" userId="22162f9c-d122-430c-b6e9-ac8024b7b6c6" providerId="ADAL" clId="{300EBCA7-46A5-8D40-ABC9-557EB765C3C9}" dt="2025-09-07T03:33:16.313" v="2" actId="20577"/>
        <pc:sldMkLst>
          <pc:docMk/>
          <pc:sldMk cId="1175206427" sldId="1085"/>
        </pc:sldMkLst>
      </pc:sldChg>
      <pc:sldChg chg="modNotesTx">
        <pc:chgData name="Said Nabi Lecturer FCSE" userId="22162f9c-d122-430c-b6e9-ac8024b7b6c6" providerId="ADAL" clId="{300EBCA7-46A5-8D40-ABC9-557EB765C3C9}" dt="2025-09-07T03:35:17.619" v="21" actId="20577"/>
        <pc:sldMkLst>
          <pc:docMk/>
          <pc:sldMk cId="0" sldId="1087"/>
        </pc:sldMkLst>
      </pc:sldChg>
      <pc:sldChg chg="modNotesTx">
        <pc:chgData name="Said Nabi Lecturer FCSE" userId="22162f9c-d122-430c-b6e9-ac8024b7b6c6" providerId="ADAL" clId="{300EBCA7-46A5-8D40-ABC9-557EB765C3C9}" dt="2025-09-07T03:35:25.789" v="22" actId="20577"/>
        <pc:sldMkLst>
          <pc:docMk/>
          <pc:sldMk cId="0" sldId="1089"/>
        </pc:sldMkLst>
      </pc:sldChg>
      <pc:sldChg chg="modNotesTx">
        <pc:chgData name="Said Nabi Lecturer FCSE" userId="22162f9c-d122-430c-b6e9-ac8024b7b6c6" providerId="ADAL" clId="{300EBCA7-46A5-8D40-ABC9-557EB765C3C9}" dt="2025-09-07T03:35:38.920" v="24" actId="20577"/>
        <pc:sldMkLst>
          <pc:docMk/>
          <pc:sldMk cId="0" sldId="1090"/>
        </pc:sldMkLst>
      </pc:sldChg>
      <pc:sldChg chg="addSp delSp mod addAnim delAnim modNotesTx">
        <pc:chgData name="Said Nabi Lecturer FCSE" userId="22162f9c-d122-430c-b6e9-ac8024b7b6c6" providerId="ADAL" clId="{300EBCA7-46A5-8D40-ABC9-557EB765C3C9}" dt="2025-09-08T05:17:49.356" v="29" actId="21"/>
        <pc:sldMkLst>
          <pc:docMk/>
          <pc:sldMk cId="0" sldId="1096"/>
        </pc:sldMkLst>
        <pc:spChg chg="add del">
          <ac:chgData name="Said Nabi Lecturer FCSE" userId="22162f9c-d122-430c-b6e9-ac8024b7b6c6" providerId="ADAL" clId="{300EBCA7-46A5-8D40-ABC9-557EB765C3C9}" dt="2025-09-08T05:17:49.356" v="29" actId="21"/>
          <ac:spMkLst>
            <pc:docMk/>
            <pc:sldMk cId="0" sldId="1096"/>
            <ac:spMk id="31751" creationId="{13B29C32-3DC9-04EC-7582-DB7090D20E98}"/>
          </ac:spMkLst>
        </pc:spChg>
        <pc:spChg chg="add del">
          <ac:chgData name="Said Nabi Lecturer FCSE" userId="22162f9c-d122-430c-b6e9-ac8024b7b6c6" providerId="ADAL" clId="{300EBCA7-46A5-8D40-ABC9-557EB765C3C9}" dt="2025-09-08T05:17:49.356" v="29" actId="21"/>
          <ac:spMkLst>
            <pc:docMk/>
            <pc:sldMk cId="0" sldId="1096"/>
            <ac:spMk id="31792" creationId="{E4511869-8802-B80B-1418-520554B94C70}"/>
          </ac:spMkLst>
        </pc:spChg>
        <pc:spChg chg="add del">
          <ac:chgData name="Said Nabi Lecturer FCSE" userId="22162f9c-d122-430c-b6e9-ac8024b7b6c6" providerId="ADAL" clId="{300EBCA7-46A5-8D40-ABC9-557EB765C3C9}" dt="2025-09-08T05:17:49.356" v="29" actId="21"/>
          <ac:spMkLst>
            <pc:docMk/>
            <pc:sldMk cId="0" sldId="1096"/>
            <ac:spMk id="31793" creationId="{D031C0F7-05E5-8AF3-8C0C-8D0374D4B979}"/>
          </ac:spMkLst>
        </pc:spChg>
        <pc:spChg chg="add del">
          <ac:chgData name="Said Nabi Lecturer FCSE" userId="22162f9c-d122-430c-b6e9-ac8024b7b6c6" providerId="ADAL" clId="{300EBCA7-46A5-8D40-ABC9-557EB765C3C9}" dt="2025-09-08T05:17:49.356" v="29" actId="21"/>
          <ac:spMkLst>
            <pc:docMk/>
            <pc:sldMk cId="0" sldId="1096"/>
            <ac:spMk id="31794" creationId="{D38A25D7-25B1-72E3-EB79-6E8C00C44C77}"/>
          </ac:spMkLst>
        </pc:spChg>
        <pc:spChg chg="add del">
          <ac:chgData name="Said Nabi Lecturer FCSE" userId="22162f9c-d122-430c-b6e9-ac8024b7b6c6" providerId="ADAL" clId="{300EBCA7-46A5-8D40-ABC9-557EB765C3C9}" dt="2025-09-08T05:17:49.356" v="29" actId="21"/>
          <ac:spMkLst>
            <pc:docMk/>
            <pc:sldMk cId="0" sldId="1096"/>
            <ac:spMk id="31795" creationId="{22E61D4C-AF80-21A2-8EE3-1B6E3FFF3F79}"/>
          </ac:spMkLst>
        </pc:spChg>
        <pc:spChg chg="add del">
          <ac:chgData name="Said Nabi Lecturer FCSE" userId="22162f9c-d122-430c-b6e9-ac8024b7b6c6" providerId="ADAL" clId="{300EBCA7-46A5-8D40-ABC9-557EB765C3C9}" dt="2025-09-08T05:17:49.356" v="29" actId="21"/>
          <ac:spMkLst>
            <pc:docMk/>
            <pc:sldMk cId="0" sldId="1096"/>
            <ac:spMk id="31796" creationId="{F3572B3E-154D-52A1-83B2-1807CCC7D75C}"/>
          </ac:spMkLst>
        </pc:spChg>
        <pc:spChg chg="add del">
          <ac:chgData name="Said Nabi Lecturer FCSE" userId="22162f9c-d122-430c-b6e9-ac8024b7b6c6" providerId="ADAL" clId="{300EBCA7-46A5-8D40-ABC9-557EB765C3C9}" dt="2025-09-08T05:17:49.356" v="29" actId="21"/>
          <ac:spMkLst>
            <pc:docMk/>
            <pc:sldMk cId="0" sldId="1096"/>
            <ac:spMk id="31797" creationId="{40B14A8C-7F6C-132D-781D-57EE54A5F712}"/>
          </ac:spMkLst>
        </pc:spChg>
        <pc:spChg chg="add del">
          <ac:chgData name="Said Nabi Lecturer FCSE" userId="22162f9c-d122-430c-b6e9-ac8024b7b6c6" providerId="ADAL" clId="{300EBCA7-46A5-8D40-ABC9-557EB765C3C9}" dt="2025-09-08T05:17:49.356" v="29" actId="21"/>
          <ac:spMkLst>
            <pc:docMk/>
            <pc:sldMk cId="0" sldId="1096"/>
            <ac:spMk id="31798" creationId="{94E5E46E-AAD0-E453-07CA-F709151665FB}"/>
          </ac:spMkLst>
        </pc:spChg>
        <pc:grpChg chg="add del">
          <ac:chgData name="Said Nabi Lecturer FCSE" userId="22162f9c-d122-430c-b6e9-ac8024b7b6c6" providerId="ADAL" clId="{300EBCA7-46A5-8D40-ABC9-557EB765C3C9}" dt="2025-09-08T05:17:49.356" v="29" actId="21"/>
          <ac:grpSpMkLst>
            <pc:docMk/>
            <pc:sldMk cId="0" sldId="1096"/>
            <ac:grpSpMk id="31790" creationId="{EA36C8A0-3084-317F-965B-CD6437804880}"/>
          </ac:grpSpMkLst>
        </pc:grpChg>
        <pc:inkChg chg="del">
          <ac:chgData name="Said Nabi Lecturer FCSE" userId="22162f9c-d122-430c-b6e9-ac8024b7b6c6" providerId="ADAL" clId="{300EBCA7-46A5-8D40-ABC9-557EB765C3C9}" dt="2025-09-08T05:17:47.975" v="28" actId="21"/>
          <ac:inkMkLst>
            <pc:docMk/>
            <pc:sldMk cId="0" sldId="1096"/>
            <ac:inkMk id="31784" creationId="{A9B47027-F05B-3D89-72E1-E6F178A28007}"/>
          </ac:inkMkLst>
        </pc:inkChg>
        <pc:inkChg chg="add">
          <ac:chgData name="Said Nabi Lecturer FCSE" userId="22162f9c-d122-430c-b6e9-ac8024b7b6c6" providerId="ADAL" clId="{300EBCA7-46A5-8D40-ABC9-557EB765C3C9}" dt="2025-09-08T05:17:49.356" v="29" actId="21"/>
          <ac:inkMkLst>
            <pc:docMk/>
            <pc:sldMk cId="0" sldId="1096"/>
            <ac:inkMk id="31791" creationId="{DBF3924B-0EBF-005D-BC08-9EE0AE6A08BE}"/>
          </ac:inkMkLst>
        </pc:inkChg>
      </pc:sldChg>
    </pc:docChg>
  </pc:docChgLst>
  <pc:docChgLst>
    <pc:chgData name="Said Nabi Lecturer FCSE" userId="22162f9c-d122-430c-b6e9-ac8024b7b6c6" providerId="ADAL" clId="{6602D5A4-1B64-1342-B9C8-D9036FF00363}"/>
    <pc:docChg chg="undo custSel addSld delSld modSld sldOrd modMainMaster">
      <pc:chgData name="Said Nabi Lecturer FCSE" userId="22162f9c-d122-430c-b6e9-ac8024b7b6c6" providerId="ADAL" clId="{6602D5A4-1B64-1342-B9C8-D9036FF00363}" dt="2025-09-05T07:15:01.874" v="2620" actId="14100"/>
      <pc:docMkLst>
        <pc:docMk/>
      </pc:docMkLst>
      <pc:sldChg chg="addSp delSp modSp add mod">
        <pc:chgData name="Said Nabi Lecturer FCSE" userId="22162f9c-d122-430c-b6e9-ac8024b7b6c6" providerId="ADAL" clId="{6602D5A4-1B64-1342-B9C8-D9036FF00363}" dt="2025-09-04T09:24:39.740" v="2254" actId="478"/>
        <pc:sldMkLst>
          <pc:docMk/>
          <pc:sldMk cId="0" sldId="256"/>
        </pc:sldMkLst>
      </pc:sldChg>
      <pc:sldChg chg="del">
        <pc:chgData name="Said Nabi Lecturer FCSE" userId="22162f9c-d122-430c-b6e9-ac8024b7b6c6" providerId="ADAL" clId="{6602D5A4-1B64-1342-B9C8-D9036FF00363}" dt="2025-08-21T08:37:40.823" v="3" actId="2696"/>
        <pc:sldMkLst>
          <pc:docMk/>
          <pc:sldMk cId="2188586706" sldId="256"/>
        </pc:sldMkLst>
      </pc:sldChg>
      <pc:sldChg chg="addSp delSp modSp mod">
        <pc:chgData name="Said Nabi Lecturer FCSE" userId="22162f9c-d122-430c-b6e9-ac8024b7b6c6" providerId="ADAL" clId="{6602D5A4-1B64-1342-B9C8-D9036FF00363}" dt="2025-09-05T07:15:01.874" v="2620" actId="14100"/>
        <pc:sldMkLst>
          <pc:docMk/>
          <pc:sldMk cId="3355052181" sldId="257"/>
        </pc:sldMkLst>
        <pc:spChg chg="add mod">
          <ac:chgData name="Said Nabi Lecturer FCSE" userId="22162f9c-d122-430c-b6e9-ac8024b7b6c6" providerId="ADAL" clId="{6602D5A4-1B64-1342-B9C8-D9036FF00363}" dt="2025-09-05T07:15:01.874" v="2620" actId="14100"/>
          <ac:spMkLst>
            <pc:docMk/>
            <pc:sldMk cId="3355052181" sldId="257"/>
            <ac:spMk id="2" creationId="{4EDC1CE1-0BA2-7541-9E0F-3E331F9CF718}"/>
          </ac:spMkLst>
        </pc:spChg>
      </pc:sldChg>
      <pc:sldChg chg="delSp modSp add mod modNotesTx">
        <pc:chgData name="Said Nabi Lecturer FCSE" userId="22162f9c-d122-430c-b6e9-ac8024b7b6c6" providerId="ADAL" clId="{6602D5A4-1B64-1342-B9C8-D9036FF00363}" dt="2025-09-02T09:30:20.965" v="1891" actId="113"/>
        <pc:sldMkLst>
          <pc:docMk/>
          <pc:sldMk cId="0" sldId="258"/>
        </pc:sldMkLst>
        <pc:spChg chg="mod">
          <ac:chgData name="Said Nabi Lecturer FCSE" userId="22162f9c-d122-430c-b6e9-ac8024b7b6c6" providerId="ADAL" clId="{6602D5A4-1B64-1342-B9C8-D9036FF00363}" dt="2025-09-02T09:30:20.965" v="1891" actId="113"/>
          <ac:spMkLst>
            <pc:docMk/>
            <pc:sldMk cId="0" sldId="258"/>
            <ac:spMk id="2" creationId="{00000000-0000-0000-0000-000000000000}"/>
          </ac:spMkLst>
        </pc:spChg>
      </pc:sldChg>
      <pc:sldChg chg="del">
        <pc:chgData name="Said Nabi Lecturer FCSE" userId="22162f9c-d122-430c-b6e9-ac8024b7b6c6" providerId="ADAL" clId="{6602D5A4-1B64-1342-B9C8-D9036FF00363}" dt="2025-08-30T01:17:16.404" v="178" actId="2696"/>
        <pc:sldMkLst>
          <pc:docMk/>
          <pc:sldMk cId="1434550020" sldId="258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259"/>
        </pc:sldMkLst>
      </pc:sldChg>
      <pc:sldChg chg="addSp delSp modSp add del mod">
        <pc:chgData name="Said Nabi Lecturer FCSE" userId="22162f9c-d122-430c-b6e9-ac8024b7b6c6" providerId="ADAL" clId="{6602D5A4-1B64-1342-B9C8-D9036FF00363}" dt="2025-09-03T08:32:11.605" v="1949" actId="2696"/>
        <pc:sldMkLst>
          <pc:docMk/>
          <pc:sldMk cId="0" sldId="260"/>
        </pc:sldMkLst>
      </pc:sldChg>
      <pc:sldChg chg="delSp modSp add mod">
        <pc:chgData name="Said Nabi Lecturer FCSE" userId="22162f9c-d122-430c-b6e9-ac8024b7b6c6" providerId="ADAL" clId="{6602D5A4-1B64-1342-B9C8-D9036FF00363}" dt="2025-08-21T08:38:43.560" v="11" actId="732"/>
        <pc:sldMkLst>
          <pc:docMk/>
          <pc:sldMk cId="0" sldId="261"/>
        </pc:sldMkLst>
        <pc:picChg chg="mod">
          <ac:chgData name="Said Nabi Lecturer FCSE" userId="22162f9c-d122-430c-b6e9-ac8024b7b6c6" providerId="ADAL" clId="{6602D5A4-1B64-1342-B9C8-D9036FF00363}" dt="2025-08-21T08:38:43.560" v="11" actId="732"/>
          <ac:picMkLst>
            <pc:docMk/>
            <pc:sldMk cId="0" sldId="261"/>
            <ac:picMk id="13314" creationId="{FDF3F9B8-4FB2-3BC2-F57B-AEA23BC6AF1B}"/>
          </ac:picMkLst>
        </pc:picChg>
      </pc:sldChg>
      <pc:sldChg chg="addSp delSp modSp add mod">
        <pc:chgData name="Said Nabi Lecturer FCSE" userId="22162f9c-d122-430c-b6e9-ac8024b7b6c6" providerId="ADAL" clId="{6602D5A4-1B64-1342-B9C8-D9036FF00363}" dt="2025-08-21T08:39:19.060" v="19" actId="1076"/>
        <pc:sldMkLst>
          <pc:docMk/>
          <pc:sldMk cId="0" sldId="262"/>
        </pc:sldMkLst>
        <pc:picChg chg="add mod">
          <ac:chgData name="Said Nabi Lecturer FCSE" userId="22162f9c-d122-430c-b6e9-ac8024b7b6c6" providerId="ADAL" clId="{6602D5A4-1B64-1342-B9C8-D9036FF00363}" dt="2025-08-21T08:39:19.060" v="19" actId="1076"/>
          <ac:picMkLst>
            <pc:docMk/>
            <pc:sldMk cId="0" sldId="262"/>
            <ac:picMk id="2" creationId="{A182EEFC-5636-40DC-7869-697E246F899B}"/>
          </ac:picMkLst>
        </pc:picChg>
      </pc:sldChg>
      <pc:sldChg chg="add modAnim modNotesTx">
        <pc:chgData name="Said Nabi Lecturer FCSE" userId="22162f9c-d122-430c-b6e9-ac8024b7b6c6" providerId="ADAL" clId="{6602D5A4-1B64-1342-B9C8-D9036FF00363}" dt="2025-09-04T09:57:52.960" v="2261" actId="113"/>
        <pc:sldMkLst>
          <pc:docMk/>
          <pc:sldMk cId="0" sldId="263"/>
        </pc:sldMkLst>
      </pc:sldChg>
      <pc:sldChg chg="addSp modSp add mod modAnim">
        <pc:chgData name="Said Nabi Lecturer FCSE" userId="22162f9c-d122-430c-b6e9-ac8024b7b6c6" providerId="ADAL" clId="{6602D5A4-1B64-1342-B9C8-D9036FF00363}" dt="2025-09-01T05:35:36.998" v="1532" actId="20577"/>
        <pc:sldMkLst>
          <pc:docMk/>
          <pc:sldMk cId="0" sldId="264"/>
        </pc:sldMkLst>
        <pc:spChg chg="add mod">
          <ac:chgData name="Said Nabi Lecturer FCSE" userId="22162f9c-d122-430c-b6e9-ac8024b7b6c6" providerId="ADAL" clId="{6602D5A4-1B64-1342-B9C8-D9036FF00363}" dt="2025-08-31T02:30:23.098" v="1513" actId="1076"/>
          <ac:spMkLst>
            <pc:docMk/>
            <pc:sldMk cId="0" sldId="264"/>
            <ac:spMk id="3" creationId="{E16C4F9D-48E4-3F8D-7626-C719587F918D}"/>
          </ac:spMkLst>
        </pc:spChg>
        <pc:spChg chg="mod">
          <ac:chgData name="Said Nabi Lecturer FCSE" userId="22162f9c-d122-430c-b6e9-ac8024b7b6c6" providerId="ADAL" clId="{6602D5A4-1B64-1342-B9C8-D9036FF00363}" dt="2025-09-01T05:35:36.998" v="1532" actId="20577"/>
          <ac:spMkLst>
            <pc:docMk/>
            <pc:sldMk cId="0" sldId="264"/>
            <ac:spMk id="23555" creationId="{C4B5D945-92BB-06AB-9B86-BACC5DCFD583}"/>
          </ac:spMkLst>
        </pc:spChg>
      </pc:sldChg>
      <pc:sldChg chg="add modNotesTx">
        <pc:chgData name="Said Nabi Lecturer FCSE" userId="22162f9c-d122-430c-b6e9-ac8024b7b6c6" providerId="ADAL" clId="{6602D5A4-1B64-1342-B9C8-D9036FF00363}" dt="2025-09-03T11:29:13.980" v="2251" actId="20577"/>
        <pc:sldMkLst>
          <pc:docMk/>
          <pc:sldMk cId="0" sldId="265"/>
        </pc:sldMkLst>
      </pc:sldChg>
      <pc:sldChg chg="delSp modSp add mod">
        <pc:chgData name="Said Nabi Lecturer FCSE" userId="22162f9c-d122-430c-b6e9-ac8024b7b6c6" providerId="ADAL" clId="{6602D5A4-1B64-1342-B9C8-D9036FF00363}" dt="2025-09-04T09:29:38.910" v="2255" actId="20577"/>
        <pc:sldMkLst>
          <pc:docMk/>
          <pc:sldMk cId="0" sldId="266"/>
        </pc:sldMkLst>
        <pc:spChg chg="mod">
          <ac:chgData name="Said Nabi Lecturer FCSE" userId="22162f9c-d122-430c-b6e9-ac8024b7b6c6" providerId="ADAL" clId="{6602D5A4-1B64-1342-B9C8-D9036FF00363}" dt="2025-09-04T09:29:38.910" v="2255" actId="20577"/>
          <ac:spMkLst>
            <pc:docMk/>
            <pc:sldMk cId="0" sldId="266"/>
            <ac:spMk id="17414" creationId="{00000000-0000-0000-0000-000000000000}"/>
          </ac:spMkLst>
        </pc:spChg>
      </pc:sldChg>
      <pc:sldChg chg="addSp modSp add mod modNotesTx">
        <pc:chgData name="Said Nabi Lecturer FCSE" userId="22162f9c-d122-430c-b6e9-ac8024b7b6c6" providerId="ADAL" clId="{6602D5A4-1B64-1342-B9C8-D9036FF00363}" dt="2025-09-01T05:41:50.076" v="1552" actId="14100"/>
        <pc:sldMkLst>
          <pc:docMk/>
          <pc:sldMk cId="0" sldId="267"/>
        </pc:sldMkLst>
        <pc:spChg chg="mod">
          <ac:chgData name="Said Nabi Lecturer FCSE" userId="22162f9c-d122-430c-b6e9-ac8024b7b6c6" providerId="ADAL" clId="{6602D5A4-1B64-1342-B9C8-D9036FF00363}" dt="2025-09-01T05:41:50.076" v="1552" actId="14100"/>
          <ac:spMkLst>
            <pc:docMk/>
            <pc:sldMk cId="0" sldId="267"/>
            <ac:spMk id="26625" creationId="{A21CCF8E-FEA9-B170-3B02-178AEF189869}"/>
          </ac:spMkLst>
        </pc:spChg>
        <pc:spChg chg="mod">
          <ac:chgData name="Said Nabi Lecturer FCSE" userId="22162f9c-d122-430c-b6e9-ac8024b7b6c6" providerId="ADAL" clId="{6602D5A4-1B64-1342-B9C8-D9036FF00363}" dt="2025-08-30T01:09:20.659" v="143" actId="1076"/>
          <ac:spMkLst>
            <pc:docMk/>
            <pc:sldMk cId="0" sldId="267"/>
            <ac:spMk id="26626" creationId="{6387F032-BD2C-179C-2DAF-3C2BCCD2AAEA}"/>
          </ac:spMkLst>
        </pc:spChg>
      </pc:sldChg>
      <pc:sldChg chg="modSp add mod modAnim">
        <pc:chgData name="Said Nabi Lecturer FCSE" userId="22162f9c-d122-430c-b6e9-ac8024b7b6c6" providerId="ADAL" clId="{6602D5A4-1B64-1342-B9C8-D9036FF00363}" dt="2025-09-03T09:19:54.784" v="1974"/>
        <pc:sldMkLst>
          <pc:docMk/>
          <pc:sldMk cId="0" sldId="268"/>
        </pc:sldMkLst>
        <pc:spChg chg="mod">
          <ac:chgData name="Said Nabi Lecturer FCSE" userId="22162f9c-d122-430c-b6e9-ac8024b7b6c6" providerId="ADAL" clId="{6602D5A4-1B64-1342-B9C8-D9036FF00363}" dt="2025-09-03T09:19:36.858" v="1971" actId="1076"/>
          <ac:spMkLst>
            <pc:docMk/>
            <pc:sldMk cId="0" sldId="268"/>
            <ac:spMk id="21506" creationId="{9799AF8A-B653-F620-2DBC-F5FED806193F}"/>
          </ac:spMkLst>
        </pc:spChg>
      </pc:sldChg>
      <pc:sldChg chg="modSp add modAnim">
        <pc:chgData name="Said Nabi Lecturer FCSE" userId="22162f9c-d122-430c-b6e9-ac8024b7b6c6" providerId="ADAL" clId="{6602D5A4-1B64-1342-B9C8-D9036FF00363}" dt="2025-09-03T09:28:18.302" v="2007"/>
        <pc:sldMkLst>
          <pc:docMk/>
          <pc:sldMk cId="0" sldId="269"/>
        </pc:sldMkLst>
        <pc:spChg chg="mod">
          <ac:chgData name="Said Nabi Lecturer FCSE" userId="22162f9c-d122-430c-b6e9-ac8024b7b6c6" providerId="ADAL" clId="{6602D5A4-1B64-1342-B9C8-D9036FF00363}" dt="2025-09-03T09:20:15.125" v="1976" actId="1076"/>
          <ac:spMkLst>
            <pc:docMk/>
            <pc:sldMk cId="0" sldId="269"/>
            <ac:spMk id="23554" creationId="{C12E17C9-536A-0CC5-D025-4E9AF69F4379}"/>
          </ac:spMkLst>
        </pc:spChg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0"/>
        </pc:sldMkLst>
      </pc:sldChg>
      <pc:sldChg chg="add modNotesTx">
        <pc:chgData name="Said Nabi Lecturer FCSE" userId="22162f9c-d122-430c-b6e9-ac8024b7b6c6" providerId="ADAL" clId="{6602D5A4-1B64-1342-B9C8-D9036FF00363}" dt="2025-09-04T10:07:29.134" v="2264" actId="20577"/>
        <pc:sldMkLst>
          <pc:docMk/>
          <pc:sldMk cId="0" sldId="272"/>
        </pc:sldMkLst>
      </pc:sldChg>
      <pc:sldChg chg="modSp add mod modNotesTx">
        <pc:chgData name="Said Nabi Lecturer FCSE" userId="22162f9c-d122-430c-b6e9-ac8024b7b6c6" providerId="ADAL" clId="{6602D5A4-1B64-1342-B9C8-D9036FF00363}" dt="2025-08-30T01:29:40.537" v="310" actId="20577"/>
        <pc:sldMkLst>
          <pc:docMk/>
          <pc:sldMk cId="0" sldId="273"/>
        </pc:sldMkLst>
        <pc:spChg chg="mod">
          <ac:chgData name="Said Nabi Lecturer FCSE" userId="22162f9c-d122-430c-b6e9-ac8024b7b6c6" providerId="ADAL" clId="{6602D5A4-1B64-1342-B9C8-D9036FF00363}" dt="2025-08-30T00:56:31.645" v="102" actId="1076"/>
          <ac:spMkLst>
            <pc:docMk/>
            <pc:sldMk cId="0" sldId="273"/>
            <ac:spMk id="10242" creationId="{1A612E02-47D9-7E5E-AFE2-5D0CA1E79DC7}"/>
          </ac:spMkLst>
        </pc:spChg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274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6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7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8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79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0"/>
        </pc:sldMkLst>
      </pc:sldChg>
      <pc:sldChg chg="add modAnim">
        <pc:chgData name="Said Nabi Lecturer FCSE" userId="22162f9c-d122-430c-b6e9-ac8024b7b6c6" providerId="ADAL" clId="{6602D5A4-1B64-1342-B9C8-D9036FF00363}" dt="2025-09-04T10:25:02.764" v="2273"/>
        <pc:sldMkLst>
          <pc:docMk/>
          <pc:sldMk cId="0" sldId="281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2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3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4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5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6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7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8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89"/>
        </pc:sldMkLst>
      </pc:sldChg>
      <pc:sldChg chg="add modAnim">
        <pc:chgData name="Said Nabi Lecturer FCSE" userId="22162f9c-d122-430c-b6e9-ac8024b7b6c6" providerId="ADAL" clId="{6602D5A4-1B64-1342-B9C8-D9036FF00363}" dt="2025-09-03T09:31:44.135" v="2009"/>
        <pc:sldMkLst>
          <pc:docMk/>
          <pc:sldMk cId="0" sldId="291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292"/>
        </pc:sldMkLst>
      </pc:sldChg>
      <pc:sldChg chg="modSp add mod modAnim">
        <pc:chgData name="Said Nabi Lecturer FCSE" userId="22162f9c-d122-430c-b6e9-ac8024b7b6c6" providerId="ADAL" clId="{6602D5A4-1B64-1342-B9C8-D9036FF00363}" dt="2025-09-01T05:42:44.510" v="1558"/>
        <pc:sldMkLst>
          <pc:docMk/>
          <pc:sldMk cId="0" sldId="315"/>
        </pc:sldMkLst>
        <pc:spChg chg="mod">
          <ac:chgData name="Said Nabi Lecturer FCSE" userId="22162f9c-d122-430c-b6e9-ac8024b7b6c6" providerId="ADAL" clId="{6602D5A4-1B64-1342-B9C8-D9036FF00363}" dt="2025-08-21T08:40:17.595" v="24" actId="1076"/>
          <ac:spMkLst>
            <pc:docMk/>
            <pc:sldMk cId="0" sldId="315"/>
            <ac:spMk id="29697" creationId="{4F2982FE-DD12-EDA8-838E-A872D27E8568}"/>
          </ac:spMkLst>
        </pc:spChg>
      </pc:sldChg>
      <pc:sldChg chg="modSp add mod">
        <pc:chgData name="Said Nabi Lecturer FCSE" userId="22162f9c-d122-430c-b6e9-ac8024b7b6c6" providerId="ADAL" clId="{6602D5A4-1B64-1342-B9C8-D9036FF00363}" dt="2025-08-29T15:20:36.261" v="88" actId="1076"/>
        <pc:sldMkLst>
          <pc:docMk/>
          <pc:sldMk cId="0" sldId="316"/>
        </pc:sldMkLst>
        <pc:spChg chg="mod">
          <ac:chgData name="Said Nabi Lecturer FCSE" userId="22162f9c-d122-430c-b6e9-ac8024b7b6c6" providerId="ADAL" clId="{6602D5A4-1B64-1342-B9C8-D9036FF00363}" dt="2025-08-29T15:20:26.217" v="85" actId="1036"/>
          <ac:spMkLst>
            <pc:docMk/>
            <pc:sldMk cId="0" sldId="316"/>
            <ac:spMk id="2" creationId="{6F10D1DB-8985-BB8C-73C0-194AC509AA59}"/>
          </ac:spMkLst>
        </pc:spChg>
        <pc:spChg chg="mod">
          <ac:chgData name="Said Nabi Lecturer FCSE" userId="22162f9c-d122-430c-b6e9-ac8024b7b6c6" providerId="ADAL" clId="{6602D5A4-1B64-1342-B9C8-D9036FF00363}" dt="2025-08-29T15:20:36.261" v="88" actId="1076"/>
          <ac:spMkLst>
            <pc:docMk/>
            <pc:sldMk cId="0" sldId="316"/>
            <ac:spMk id="97282" creationId="{EB4AA3FB-D509-B914-74AB-BB9DB6D5FCEE}"/>
          </ac:spMkLst>
        </pc:spChg>
        <pc:spChg chg="mod">
          <ac:chgData name="Said Nabi Lecturer FCSE" userId="22162f9c-d122-430c-b6e9-ac8024b7b6c6" providerId="ADAL" clId="{6602D5A4-1B64-1342-B9C8-D9036FF00363}" dt="2025-08-29T15:20:26.217" v="85" actId="1036"/>
          <ac:spMkLst>
            <pc:docMk/>
            <pc:sldMk cId="0" sldId="316"/>
            <ac:spMk id="97283" creationId="{1C4D733B-7D55-7533-13ED-1D796D02D9CE}"/>
          </ac:spMkLst>
        </pc:spChg>
        <pc:spChg chg="mod">
          <ac:chgData name="Said Nabi Lecturer FCSE" userId="22162f9c-d122-430c-b6e9-ac8024b7b6c6" providerId="ADAL" clId="{6602D5A4-1B64-1342-B9C8-D9036FF00363}" dt="2025-08-29T15:20:26.217" v="85" actId="1036"/>
          <ac:spMkLst>
            <pc:docMk/>
            <pc:sldMk cId="0" sldId="316"/>
            <ac:spMk id="97284" creationId="{6F837BF3-23E4-9FD4-166B-7CE9561F27A9}"/>
          </ac:spMkLst>
        </pc:spChg>
        <pc:spChg chg="mod">
          <ac:chgData name="Said Nabi Lecturer FCSE" userId="22162f9c-d122-430c-b6e9-ac8024b7b6c6" providerId="ADAL" clId="{6602D5A4-1B64-1342-B9C8-D9036FF00363}" dt="2025-08-29T15:20:26.217" v="85" actId="1036"/>
          <ac:spMkLst>
            <pc:docMk/>
            <pc:sldMk cId="0" sldId="316"/>
            <ac:spMk id="97285" creationId="{26DC3F9B-43A1-9C3C-5933-84D755B57434}"/>
          </ac:spMkLst>
        </pc:spChg>
        <pc:spChg chg="mod">
          <ac:chgData name="Said Nabi Lecturer FCSE" userId="22162f9c-d122-430c-b6e9-ac8024b7b6c6" providerId="ADAL" clId="{6602D5A4-1B64-1342-B9C8-D9036FF00363}" dt="2025-08-29T15:20:26.217" v="85" actId="1036"/>
          <ac:spMkLst>
            <pc:docMk/>
            <pc:sldMk cId="0" sldId="316"/>
            <ac:spMk id="97286" creationId="{234F3F9D-12BC-E2D4-194B-8F3FF1F22654}"/>
          </ac:spMkLst>
        </pc:spChg>
        <pc:spChg chg="mod">
          <ac:chgData name="Said Nabi Lecturer FCSE" userId="22162f9c-d122-430c-b6e9-ac8024b7b6c6" providerId="ADAL" clId="{6602D5A4-1B64-1342-B9C8-D9036FF00363}" dt="2025-08-29T15:20:26.217" v="85" actId="1036"/>
          <ac:spMkLst>
            <pc:docMk/>
            <pc:sldMk cId="0" sldId="316"/>
            <ac:spMk id="97287" creationId="{FCFE59C1-38A5-8EA1-CBEB-CF90DC9A6E0C}"/>
          </ac:spMkLst>
        </pc:spChg>
        <pc:spChg chg="mod">
          <ac:chgData name="Said Nabi Lecturer FCSE" userId="22162f9c-d122-430c-b6e9-ac8024b7b6c6" providerId="ADAL" clId="{6602D5A4-1B64-1342-B9C8-D9036FF00363}" dt="2025-08-29T15:20:26.217" v="85" actId="1036"/>
          <ac:spMkLst>
            <pc:docMk/>
            <pc:sldMk cId="0" sldId="316"/>
            <ac:spMk id="97288" creationId="{5421018F-CBD0-4CD6-C497-CAD0ECF73993}"/>
          </ac:spMkLst>
        </pc:spChg>
      </pc:sldChg>
      <pc:sldChg chg="modSp add mod modAnim">
        <pc:chgData name="Said Nabi Lecturer FCSE" userId="22162f9c-d122-430c-b6e9-ac8024b7b6c6" providerId="ADAL" clId="{6602D5A4-1B64-1342-B9C8-D9036FF00363}" dt="2025-09-01T05:47:23.146" v="1585"/>
        <pc:sldMkLst>
          <pc:docMk/>
          <pc:sldMk cId="0" sldId="317"/>
        </pc:sldMkLst>
        <pc:spChg chg="mod">
          <ac:chgData name="Said Nabi Lecturer FCSE" userId="22162f9c-d122-430c-b6e9-ac8024b7b6c6" providerId="ADAL" clId="{6602D5A4-1B64-1342-B9C8-D9036FF00363}" dt="2025-08-29T15:19:00.831" v="34" actId="1076"/>
          <ac:spMkLst>
            <pc:docMk/>
            <pc:sldMk cId="0" sldId="317"/>
            <ac:spMk id="35841" creationId="{B52D741A-160E-E617-FA89-78520CD9947C}"/>
          </ac:spMkLst>
        </pc:spChg>
        <pc:spChg chg="mod">
          <ac:chgData name="Said Nabi Lecturer FCSE" userId="22162f9c-d122-430c-b6e9-ac8024b7b6c6" providerId="ADAL" clId="{6602D5A4-1B64-1342-B9C8-D9036FF00363}" dt="2025-08-30T02:18:01.382" v="1096" actId="1076"/>
          <ac:spMkLst>
            <pc:docMk/>
            <pc:sldMk cId="0" sldId="317"/>
            <ac:spMk id="35843" creationId="{BACA79A8-63C0-C571-D78A-4F609C529D22}"/>
          </ac:spMkLst>
        </pc:spChg>
        <pc:spChg chg="mod">
          <ac:chgData name="Said Nabi Lecturer FCSE" userId="22162f9c-d122-430c-b6e9-ac8024b7b6c6" providerId="ADAL" clId="{6602D5A4-1B64-1342-B9C8-D9036FF00363}" dt="2025-08-29T15:19:00.831" v="34" actId="1076"/>
          <ac:spMkLst>
            <pc:docMk/>
            <pc:sldMk cId="0" sldId="317"/>
            <ac:spMk id="98307" creationId="{5CB93BA9-65AE-A8C1-5869-7603FF8FC8B8}"/>
          </ac:spMkLst>
        </pc:spChg>
      </pc:sldChg>
      <pc:sldChg chg="add modNotesTx">
        <pc:chgData name="Said Nabi Lecturer FCSE" userId="22162f9c-d122-430c-b6e9-ac8024b7b6c6" providerId="ADAL" clId="{6602D5A4-1B64-1342-B9C8-D9036FF00363}" dt="2025-09-02T08:17:16.933" v="1822" actId="20577"/>
        <pc:sldMkLst>
          <pc:docMk/>
          <pc:sldMk cId="0" sldId="318"/>
        </pc:sldMkLst>
      </pc:sldChg>
      <pc:sldChg chg="add del modNotesTx">
        <pc:chgData name="Said Nabi Lecturer FCSE" userId="22162f9c-d122-430c-b6e9-ac8024b7b6c6" providerId="ADAL" clId="{6602D5A4-1B64-1342-B9C8-D9036FF00363}" dt="2025-09-02T08:21:28.821" v="1823" actId="2696"/>
        <pc:sldMkLst>
          <pc:docMk/>
          <pc:sldMk cId="0" sldId="319"/>
        </pc:sldMkLst>
      </pc:sldChg>
      <pc:sldChg chg="modSp add mod modNotesTx">
        <pc:chgData name="Said Nabi Lecturer FCSE" userId="22162f9c-d122-430c-b6e9-ac8024b7b6c6" providerId="ADAL" clId="{6602D5A4-1B64-1342-B9C8-D9036FF00363}" dt="2025-08-30T15:39:00.550" v="1447" actId="20577"/>
        <pc:sldMkLst>
          <pc:docMk/>
          <pc:sldMk cId="0" sldId="320"/>
        </pc:sldMkLst>
        <pc:spChg chg="mod">
          <ac:chgData name="Said Nabi Lecturer FCSE" userId="22162f9c-d122-430c-b6e9-ac8024b7b6c6" providerId="ADAL" clId="{6602D5A4-1B64-1342-B9C8-D9036FF00363}" dt="2025-08-30T15:31:38.987" v="1427" actId="14100"/>
          <ac:spMkLst>
            <pc:docMk/>
            <pc:sldMk cId="0" sldId="320"/>
            <ac:spMk id="41986" creationId="{42822005-7C92-8BD0-E216-9C4247D55086}"/>
          </ac:spMkLst>
        </pc:spChg>
      </pc:sldChg>
      <pc:sldChg chg="modSp add mod modNotesTx">
        <pc:chgData name="Said Nabi Lecturer FCSE" userId="22162f9c-d122-430c-b6e9-ac8024b7b6c6" providerId="ADAL" clId="{6602D5A4-1B64-1342-B9C8-D9036FF00363}" dt="2025-08-30T15:41:10.134" v="1448" actId="20577"/>
        <pc:sldMkLst>
          <pc:docMk/>
          <pc:sldMk cId="0" sldId="321"/>
        </pc:sldMkLst>
        <pc:spChg chg="mod">
          <ac:chgData name="Said Nabi Lecturer FCSE" userId="22162f9c-d122-430c-b6e9-ac8024b7b6c6" providerId="ADAL" clId="{6602D5A4-1B64-1342-B9C8-D9036FF00363}" dt="2025-08-30T15:34:36.989" v="1445" actId="1076"/>
          <ac:spMkLst>
            <pc:docMk/>
            <pc:sldMk cId="0" sldId="321"/>
            <ac:spMk id="44033" creationId="{8614EC6F-7062-6EBD-19B9-31F953537E06}"/>
          </ac:spMkLst>
        </pc:spChg>
      </pc:sldChg>
      <pc:sldChg chg="modSp add del mod">
        <pc:chgData name="Said Nabi Lecturer FCSE" userId="22162f9c-d122-430c-b6e9-ac8024b7b6c6" providerId="ADAL" clId="{6602D5A4-1B64-1342-B9C8-D9036FF00363}" dt="2025-09-02T08:22:13.978" v="1824" actId="2696"/>
        <pc:sldMkLst>
          <pc:docMk/>
          <pc:sldMk cId="0" sldId="322"/>
        </pc:sldMkLst>
      </pc:sldChg>
      <pc:sldChg chg="add del">
        <pc:chgData name="Said Nabi Lecturer FCSE" userId="22162f9c-d122-430c-b6e9-ac8024b7b6c6" providerId="ADAL" clId="{6602D5A4-1B64-1342-B9C8-D9036FF00363}" dt="2025-08-30T16:35:44.740" v="1450" actId="2696"/>
        <pc:sldMkLst>
          <pc:docMk/>
          <pc:sldMk cId="0" sldId="323"/>
        </pc:sldMkLst>
      </pc:sldChg>
      <pc:sldChg chg="add del">
        <pc:chgData name="Said Nabi Lecturer FCSE" userId="22162f9c-d122-430c-b6e9-ac8024b7b6c6" providerId="ADAL" clId="{6602D5A4-1B64-1342-B9C8-D9036FF00363}" dt="2025-08-30T16:35:48.414" v="1451" actId="2696"/>
        <pc:sldMkLst>
          <pc:docMk/>
          <pc:sldMk cId="0" sldId="324"/>
        </pc:sldMkLst>
      </pc:sldChg>
      <pc:sldChg chg="modSp add mod">
        <pc:chgData name="Said Nabi Lecturer FCSE" userId="22162f9c-d122-430c-b6e9-ac8024b7b6c6" providerId="ADAL" clId="{6602D5A4-1B64-1342-B9C8-D9036FF00363}" dt="2025-09-03T04:37:35.546" v="1919" actId="20577"/>
        <pc:sldMkLst>
          <pc:docMk/>
          <pc:sldMk cId="0" sldId="326"/>
        </pc:sldMkLst>
        <pc:graphicFrameChg chg="modGraphic">
          <ac:chgData name="Said Nabi Lecturer FCSE" userId="22162f9c-d122-430c-b6e9-ac8024b7b6c6" providerId="ADAL" clId="{6602D5A4-1B64-1342-B9C8-D9036FF00363}" dt="2025-09-03T04:37:35.546" v="1919" actId="20577"/>
          <ac:graphicFrameMkLst>
            <pc:docMk/>
            <pc:sldMk cId="0" sldId="326"/>
            <ac:graphicFrameMk id="107616" creationId="{36D5AFE8-857E-FA96-443E-10D6033F2D06}"/>
          </ac:graphicFrameMkLst>
        </pc:graphicFrameChg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27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28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29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30"/>
        </pc:sldMkLst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31"/>
        </pc:sldMkLst>
      </pc:sldChg>
      <pc:sldChg chg="delSp modSp add mod">
        <pc:chgData name="Said Nabi Lecturer FCSE" userId="22162f9c-d122-430c-b6e9-ac8024b7b6c6" providerId="ADAL" clId="{6602D5A4-1B64-1342-B9C8-D9036FF00363}" dt="2025-09-02T08:37:47.086" v="1827" actId="20577"/>
        <pc:sldMkLst>
          <pc:docMk/>
          <pc:sldMk cId="0" sldId="332"/>
        </pc:sldMkLst>
        <pc:spChg chg="mod">
          <ac:chgData name="Said Nabi Lecturer FCSE" userId="22162f9c-d122-430c-b6e9-ac8024b7b6c6" providerId="ADAL" clId="{6602D5A4-1B64-1342-B9C8-D9036FF00363}" dt="2025-09-02T08:37:47.086" v="1827" actId="20577"/>
          <ac:spMkLst>
            <pc:docMk/>
            <pc:sldMk cId="0" sldId="332"/>
            <ac:spMk id="64514" creationId="{B6D85A6A-0B38-E090-903B-4E0FBDD2036F}"/>
          </ac:spMkLst>
        </pc:spChg>
      </pc:sldChg>
      <pc:sldChg chg="addSp modSp add mod">
        <pc:chgData name="Said Nabi Lecturer FCSE" userId="22162f9c-d122-430c-b6e9-ac8024b7b6c6" providerId="ADAL" clId="{6602D5A4-1B64-1342-B9C8-D9036FF00363}" dt="2025-08-30T16:38:15.767" v="1462" actId="1076"/>
        <pc:sldMkLst>
          <pc:docMk/>
          <pc:sldMk cId="0" sldId="333"/>
        </pc:sldMkLst>
        <pc:spChg chg="mod">
          <ac:chgData name="Said Nabi Lecturer FCSE" userId="22162f9c-d122-430c-b6e9-ac8024b7b6c6" providerId="ADAL" clId="{6602D5A4-1B64-1342-B9C8-D9036FF00363}" dt="2025-08-30T00:57:41.305" v="109" actId="1076"/>
          <ac:spMkLst>
            <pc:docMk/>
            <pc:sldMk cId="0" sldId="333"/>
            <ac:spMk id="17409" creationId="{AB34487A-2832-338C-9F0B-167B15CB0E92}"/>
          </ac:spMkLst>
        </pc:spChg>
        <pc:spChg chg="mod">
          <ac:chgData name="Said Nabi Lecturer FCSE" userId="22162f9c-d122-430c-b6e9-ac8024b7b6c6" providerId="ADAL" clId="{6602D5A4-1B64-1342-B9C8-D9036FF00363}" dt="2025-08-30T16:38:10.652" v="1461" actId="1076"/>
          <ac:spMkLst>
            <pc:docMk/>
            <pc:sldMk cId="0" sldId="333"/>
            <ac:spMk id="17410" creationId="{12640387-F3EB-BC10-7480-F7C6F6E7CD22}"/>
          </ac:spMkLst>
        </pc:spChg>
        <pc:picChg chg="add mod">
          <ac:chgData name="Said Nabi Lecturer FCSE" userId="22162f9c-d122-430c-b6e9-ac8024b7b6c6" providerId="ADAL" clId="{6602D5A4-1B64-1342-B9C8-D9036FF00363}" dt="2025-08-30T16:37:31.002" v="1457" actId="1076"/>
          <ac:picMkLst>
            <pc:docMk/>
            <pc:sldMk cId="0" sldId="333"/>
            <ac:picMk id="2" creationId="{2C7158AC-CF09-3DA2-8382-81A5CF735FDD}"/>
          </ac:picMkLst>
        </pc:picChg>
        <pc:picChg chg="add mod">
          <ac:chgData name="Said Nabi Lecturer FCSE" userId="22162f9c-d122-430c-b6e9-ac8024b7b6c6" providerId="ADAL" clId="{6602D5A4-1B64-1342-B9C8-D9036FF00363}" dt="2025-08-30T16:38:15.767" v="1462" actId="1076"/>
          <ac:picMkLst>
            <pc:docMk/>
            <pc:sldMk cId="0" sldId="333"/>
            <ac:picMk id="3" creationId="{01B39602-FA8A-986F-7841-68B66CA056B6}"/>
          </ac:picMkLst>
        </pc:picChg>
      </pc:sldChg>
      <pc:sldChg chg="modSp add mod">
        <pc:chgData name="Said Nabi Lecturer FCSE" userId="22162f9c-d122-430c-b6e9-ac8024b7b6c6" providerId="ADAL" clId="{6602D5A4-1B64-1342-B9C8-D9036FF00363}" dt="2025-08-30T01:07:44.820" v="141" actId="1076"/>
        <pc:sldMkLst>
          <pc:docMk/>
          <pc:sldMk cId="0" sldId="334"/>
        </pc:sldMkLst>
        <pc:spChg chg="mod">
          <ac:chgData name="Said Nabi Lecturer FCSE" userId="22162f9c-d122-430c-b6e9-ac8024b7b6c6" providerId="ADAL" clId="{6602D5A4-1B64-1342-B9C8-D9036FF00363}" dt="2025-08-30T01:07:44.820" v="141" actId="1076"/>
          <ac:spMkLst>
            <pc:docMk/>
            <pc:sldMk cId="0" sldId="334"/>
            <ac:spMk id="19458" creationId="{53FE4E51-01AD-DAE7-2AE6-EA6E6A343B5C}"/>
          </ac:spMkLst>
        </pc:spChg>
      </pc:sldChg>
      <pc:sldChg chg="add">
        <pc:chgData name="Said Nabi Lecturer FCSE" userId="22162f9c-d122-430c-b6e9-ac8024b7b6c6" providerId="ADAL" clId="{6602D5A4-1B64-1342-B9C8-D9036FF00363}" dt="2025-08-21T08:37:33.301" v="2"/>
        <pc:sldMkLst>
          <pc:docMk/>
          <pc:sldMk cId="0" sldId="335"/>
        </pc:sldMkLst>
      </pc:sldChg>
      <pc:sldChg chg="addSp delSp modSp add mod modAnim modNotesTx">
        <pc:chgData name="Said Nabi Lecturer FCSE" userId="22162f9c-d122-430c-b6e9-ac8024b7b6c6" providerId="ADAL" clId="{6602D5A4-1B64-1342-B9C8-D9036FF00363}" dt="2025-09-01T05:42:32.911" v="1556"/>
        <pc:sldMkLst>
          <pc:docMk/>
          <pc:sldMk cId="0" sldId="336"/>
        </pc:sldMkLst>
        <pc:spChg chg="add mod">
          <ac:chgData name="Said Nabi Lecturer FCSE" userId="22162f9c-d122-430c-b6e9-ac8024b7b6c6" providerId="ADAL" clId="{6602D5A4-1B64-1342-B9C8-D9036FF00363}" dt="2025-08-30T01:53:40.727" v="703" actId="1076"/>
          <ac:spMkLst>
            <pc:docMk/>
            <pc:sldMk cId="0" sldId="336"/>
            <ac:spMk id="3" creationId="{FEF79F73-1415-2B9E-68D7-03EE1111E557}"/>
          </ac:spMkLst>
        </pc:spChg>
        <pc:picChg chg="mod">
          <ac:chgData name="Said Nabi Lecturer FCSE" userId="22162f9c-d122-430c-b6e9-ac8024b7b6c6" providerId="ADAL" clId="{6602D5A4-1B64-1342-B9C8-D9036FF00363}" dt="2025-08-30T01:53:20.692" v="698" actId="1076"/>
          <ac:picMkLst>
            <pc:docMk/>
            <pc:sldMk cId="0" sldId="336"/>
            <ac:picMk id="6" creationId="{DFB2288B-E71E-1EAD-0C57-CEAD3B4727B1}"/>
          </ac:picMkLst>
        </pc:picChg>
      </pc:sldChg>
      <pc:sldChg chg="modSp add mod">
        <pc:chgData name="Said Nabi Lecturer FCSE" userId="22162f9c-d122-430c-b6e9-ac8024b7b6c6" providerId="ADAL" clId="{6602D5A4-1B64-1342-B9C8-D9036FF00363}" dt="2025-08-31T02:16:32.847" v="1508" actId="20577"/>
        <pc:sldMkLst>
          <pc:docMk/>
          <pc:sldMk cId="0" sldId="338"/>
        </pc:sldMkLst>
        <pc:spChg chg="mod">
          <ac:chgData name="Said Nabi Lecturer FCSE" userId="22162f9c-d122-430c-b6e9-ac8024b7b6c6" providerId="ADAL" clId="{6602D5A4-1B64-1342-B9C8-D9036FF00363}" dt="2025-08-31T02:16:32.847" v="1508" actId="20577"/>
          <ac:spMkLst>
            <pc:docMk/>
            <pc:sldMk cId="0" sldId="338"/>
            <ac:spMk id="14" creationId="{DC1F54FA-FF23-7EA2-2256-6E086C0D2D9A}"/>
          </ac:spMkLst>
        </pc:spChg>
      </pc:sldChg>
      <pc:sldChg chg="modSp add mod">
        <pc:chgData name="Said Nabi Lecturer FCSE" userId="22162f9c-d122-430c-b6e9-ac8024b7b6c6" providerId="ADAL" clId="{6602D5A4-1B64-1342-B9C8-D9036FF00363}" dt="2025-08-21T08:38:01.346" v="5" actId="20577"/>
        <pc:sldMkLst>
          <pc:docMk/>
          <pc:sldMk cId="0" sldId="339"/>
        </pc:sldMkLst>
        <pc:spChg chg="mod">
          <ac:chgData name="Said Nabi Lecturer FCSE" userId="22162f9c-d122-430c-b6e9-ac8024b7b6c6" providerId="ADAL" clId="{6602D5A4-1B64-1342-B9C8-D9036FF00363}" dt="2025-08-21T08:38:01.346" v="5" actId="20577"/>
          <ac:spMkLst>
            <pc:docMk/>
            <pc:sldMk cId="0" sldId="339"/>
            <ac:spMk id="6146" creationId="{FC47CE6C-9BD1-60F5-D3A3-28839EC9361F}"/>
          </ac:spMkLst>
        </pc:spChg>
      </pc:sldChg>
      <pc:sldChg chg="modSp add mod">
        <pc:chgData name="Said Nabi Lecturer FCSE" userId="22162f9c-d122-430c-b6e9-ac8024b7b6c6" providerId="ADAL" clId="{6602D5A4-1B64-1342-B9C8-D9036FF00363}" dt="2025-08-31T02:16:49.877" v="1509" actId="1076"/>
        <pc:sldMkLst>
          <pc:docMk/>
          <pc:sldMk cId="0" sldId="340"/>
        </pc:sldMkLst>
        <pc:spChg chg="mod">
          <ac:chgData name="Said Nabi Lecturer FCSE" userId="22162f9c-d122-430c-b6e9-ac8024b7b6c6" providerId="ADAL" clId="{6602D5A4-1B64-1342-B9C8-D9036FF00363}" dt="2025-08-31T02:16:49.877" v="1509" actId="1076"/>
          <ac:spMkLst>
            <pc:docMk/>
            <pc:sldMk cId="0" sldId="340"/>
            <ac:spMk id="8194" creationId="{4A3349F1-E479-0814-AB98-557602612B79}"/>
          </ac:spMkLst>
        </pc:spChg>
      </pc:sldChg>
      <pc:sldChg chg="delSp modSp add mod">
        <pc:chgData name="Said Nabi Lecturer FCSE" userId="22162f9c-d122-430c-b6e9-ac8024b7b6c6" providerId="ADAL" clId="{6602D5A4-1B64-1342-B9C8-D9036FF00363}" dt="2025-08-21T08:38:27.077" v="8" actId="1076"/>
        <pc:sldMkLst>
          <pc:docMk/>
          <pc:sldMk cId="0" sldId="341"/>
        </pc:sldMkLst>
        <pc:picChg chg="mod">
          <ac:chgData name="Said Nabi Lecturer FCSE" userId="22162f9c-d122-430c-b6e9-ac8024b7b6c6" providerId="ADAL" clId="{6602D5A4-1B64-1342-B9C8-D9036FF00363}" dt="2025-08-21T08:38:27.077" v="8" actId="1076"/>
          <ac:picMkLst>
            <pc:docMk/>
            <pc:sldMk cId="0" sldId="341"/>
            <ac:picMk id="12290" creationId="{F4D00B7C-6B9B-1A7D-DAF1-F0B2E6CF0875}"/>
          </ac:picMkLst>
        </pc:picChg>
      </pc:sldChg>
      <pc:sldChg chg="addSp modSp add mod modAnim">
        <pc:chgData name="Said Nabi Lecturer FCSE" userId="22162f9c-d122-430c-b6e9-ac8024b7b6c6" providerId="ADAL" clId="{6602D5A4-1B64-1342-B9C8-D9036FF00363}" dt="2025-09-01T05:45:03.626" v="1572"/>
        <pc:sldMkLst>
          <pc:docMk/>
          <pc:sldMk cId="0" sldId="342"/>
        </pc:sldMkLst>
        <pc:spChg chg="add mod">
          <ac:chgData name="Said Nabi Lecturer FCSE" userId="22162f9c-d122-430c-b6e9-ac8024b7b6c6" providerId="ADAL" clId="{6602D5A4-1B64-1342-B9C8-D9036FF00363}" dt="2025-08-30T02:08:25.606" v="1043" actId="14100"/>
          <ac:spMkLst>
            <pc:docMk/>
            <pc:sldMk cId="0" sldId="342"/>
            <ac:spMk id="3" creationId="{305A0FEF-0E9B-F760-9329-4B498B1A9DFA}"/>
          </ac:spMkLst>
        </pc:spChg>
        <pc:picChg chg="mod modCrop">
          <ac:chgData name="Said Nabi Lecturer FCSE" userId="22162f9c-d122-430c-b6e9-ac8024b7b6c6" providerId="ADAL" clId="{6602D5A4-1B64-1342-B9C8-D9036FF00363}" dt="2025-08-21T08:40:57.728" v="28" actId="1076"/>
          <ac:picMkLst>
            <pc:docMk/>
            <pc:sldMk cId="0" sldId="342"/>
            <ac:picMk id="31746" creationId="{0DC085C9-A6B6-C1BF-BE46-030EC8E86AC9}"/>
          </ac:picMkLst>
        </pc:picChg>
      </pc:sldChg>
      <pc:sldChg chg="modSp add mod modAnim modNotesTx">
        <pc:chgData name="Said Nabi Lecturer FCSE" userId="22162f9c-d122-430c-b6e9-ac8024b7b6c6" providerId="ADAL" clId="{6602D5A4-1B64-1342-B9C8-D9036FF00363}" dt="2025-09-01T05:46:34.686" v="1579"/>
        <pc:sldMkLst>
          <pc:docMk/>
          <pc:sldMk cId="0" sldId="343"/>
        </pc:sldMkLst>
        <pc:spChg chg="mod">
          <ac:chgData name="Said Nabi Lecturer FCSE" userId="22162f9c-d122-430c-b6e9-ac8024b7b6c6" providerId="ADAL" clId="{6602D5A4-1B64-1342-B9C8-D9036FF00363}" dt="2025-08-29T15:19:48.631" v="38" actId="113"/>
          <ac:spMkLst>
            <pc:docMk/>
            <pc:sldMk cId="0" sldId="343"/>
            <ac:spMk id="3" creationId="{CB6841CD-9DBF-C93E-DAE6-E089A6235F2C}"/>
          </ac:spMkLst>
        </pc:spChg>
        <pc:spChg chg="mod">
          <ac:chgData name="Said Nabi Lecturer FCSE" userId="22162f9c-d122-430c-b6e9-ac8024b7b6c6" providerId="ADAL" clId="{6602D5A4-1B64-1342-B9C8-D9036FF00363}" dt="2025-08-29T15:19:55.072" v="40" actId="113"/>
          <ac:spMkLst>
            <pc:docMk/>
            <pc:sldMk cId="0" sldId="343"/>
            <ac:spMk id="4" creationId="{9FE623EC-6660-68CE-0135-F23897518ED9}"/>
          </ac:spMkLst>
        </pc:spChg>
        <pc:spChg chg="mod">
          <ac:chgData name="Said Nabi Lecturer FCSE" userId="22162f9c-d122-430c-b6e9-ac8024b7b6c6" providerId="ADAL" clId="{6602D5A4-1B64-1342-B9C8-D9036FF00363}" dt="2025-08-29T15:19:30.949" v="37" actId="313"/>
          <ac:spMkLst>
            <pc:docMk/>
            <pc:sldMk cId="0" sldId="343"/>
            <ac:spMk id="34817" creationId="{868FB7B5-7415-ED12-A657-5086CCA67FBB}"/>
          </ac:spMkLst>
        </pc:spChg>
      </pc:sldChg>
      <pc:sldChg chg="add del">
        <pc:chgData name="Said Nabi Lecturer FCSE" userId="22162f9c-d122-430c-b6e9-ac8024b7b6c6" providerId="ADAL" clId="{6602D5A4-1B64-1342-B9C8-D9036FF00363}" dt="2025-08-29T15:21:05.919" v="89" actId="2696"/>
        <pc:sldMkLst>
          <pc:docMk/>
          <pc:sldMk cId="0" sldId="344"/>
        </pc:sldMkLst>
      </pc:sldChg>
      <pc:sldChg chg="delSp add ord modAnim">
        <pc:chgData name="Said Nabi Lecturer FCSE" userId="22162f9c-d122-430c-b6e9-ac8024b7b6c6" providerId="ADAL" clId="{6602D5A4-1B64-1342-B9C8-D9036FF00363}" dt="2025-09-01T05:45:57.501" v="1576"/>
        <pc:sldMkLst>
          <pc:docMk/>
          <pc:sldMk cId="3179926194" sldId="344"/>
        </pc:sldMkLst>
      </pc:sldChg>
      <pc:sldChg chg="add del">
        <pc:chgData name="Said Nabi Lecturer FCSE" userId="22162f9c-d122-430c-b6e9-ac8024b7b6c6" providerId="ADAL" clId="{6602D5A4-1B64-1342-B9C8-D9036FF00363}" dt="2025-08-29T15:22:27.049" v="92" actId="2696"/>
        <pc:sldMkLst>
          <pc:docMk/>
          <pc:sldMk cId="0" sldId="345"/>
        </pc:sldMkLst>
      </pc:sldChg>
      <pc:sldChg chg="add modAnim">
        <pc:chgData name="Said Nabi Lecturer FCSE" userId="22162f9c-d122-430c-b6e9-ac8024b7b6c6" providerId="ADAL" clId="{6602D5A4-1B64-1342-B9C8-D9036FF00363}" dt="2025-09-01T05:47:02.303" v="1581"/>
        <pc:sldMkLst>
          <pc:docMk/>
          <pc:sldMk cId="412069503" sldId="345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46"/>
        </pc:sldMkLst>
      </pc:sldChg>
      <pc:sldChg chg="add modAnim modNotesTx">
        <pc:chgData name="Said Nabi Lecturer FCSE" userId="22162f9c-d122-430c-b6e9-ac8024b7b6c6" providerId="ADAL" clId="{6602D5A4-1B64-1342-B9C8-D9036FF00363}" dt="2025-09-01T05:47:57.906" v="1588"/>
        <pc:sldMkLst>
          <pc:docMk/>
          <pc:sldMk cId="1987596976" sldId="346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47"/>
        </pc:sldMkLst>
      </pc:sldChg>
      <pc:sldChg chg="add modAnim modNotesTx">
        <pc:chgData name="Said Nabi Lecturer FCSE" userId="22162f9c-d122-430c-b6e9-ac8024b7b6c6" providerId="ADAL" clId="{6602D5A4-1B64-1342-B9C8-D9036FF00363}" dt="2025-09-01T05:48:32.825" v="1592"/>
        <pc:sldMkLst>
          <pc:docMk/>
          <pc:sldMk cId="873043309" sldId="347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48"/>
        </pc:sldMkLst>
      </pc:sldChg>
      <pc:sldChg chg="add modAnim modNotesTx">
        <pc:chgData name="Said Nabi Lecturer FCSE" userId="22162f9c-d122-430c-b6e9-ac8024b7b6c6" providerId="ADAL" clId="{6602D5A4-1B64-1342-B9C8-D9036FF00363}" dt="2025-09-02T05:35:28.957" v="1740" actId="20577"/>
        <pc:sldMkLst>
          <pc:docMk/>
          <pc:sldMk cId="2205800513" sldId="348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49"/>
        </pc:sldMkLst>
      </pc:sldChg>
      <pc:sldChg chg="add modAnim modNotesTx">
        <pc:chgData name="Said Nabi Lecturer FCSE" userId="22162f9c-d122-430c-b6e9-ac8024b7b6c6" providerId="ADAL" clId="{6602D5A4-1B64-1342-B9C8-D9036FF00363}" dt="2025-09-02T05:36:35.235" v="1768" actId="20577"/>
        <pc:sldMkLst>
          <pc:docMk/>
          <pc:sldMk cId="3381617875" sldId="349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0"/>
        </pc:sldMkLst>
      </pc:sldChg>
      <pc:sldChg chg="add modAnim">
        <pc:chgData name="Said Nabi Lecturer FCSE" userId="22162f9c-d122-430c-b6e9-ac8024b7b6c6" providerId="ADAL" clId="{6602D5A4-1B64-1342-B9C8-D9036FF00363}" dt="2025-09-01T05:51:24.405" v="1613"/>
        <pc:sldMkLst>
          <pc:docMk/>
          <pc:sldMk cId="3206818770" sldId="350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1"/>
        </pc:sldMkLst>
      </pc:sldChg>
      <pc:sldChg chg="add modAnim modNotesTx">
        <pc:chgData name="Said Nabi Lecturer FCSE" userId="22162f9c-d122-430c-b6e9-ac8024b7b6c6" providerId="ADAL" clId="{6602D5A4-1B64-1342-B9C8-D9036FF00363}" dt="2025-09-02T06:01:55.057" v="1801" actId="20577"/>
        <pc:sldMkLst>
          <pc:docMk/>
          <pc:sldMk cId="2133942593" sldId="351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2"/>
        </pc:sldMkLst>
      </pc:sldChg>
      <pc:sldChg chg="add modAnim modNotesTx">
        <pc:chgData name="Said Nabi Lecturer FCSE" userId="22162f9c-d122-430c-b6e9-ac8024b7b6c6" providerId="ADAL" clId="{6602D5A4-1B64-1342-B9C8-D9036FF00363}" dt="2025-09-02T06:01:05.305" v="1770" actId="20577"/>
        <pc:sldMkLst>
          <pc:docMk/>
          <pc:sldMk cId="3102922342" sldId="352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3"/>
        </pc:sldMkLst>
      </pc:sldChg>
      <pc:sldChg chg="add">
        <pc:chgData name="Said Nabi Lecturer FCSE" userId="22162f9c-d122-430c-b6e9-ac8024b7b6c6" providerId="ADAL" clId="{6602D5A4-1B64-1342-B9C8-D9036FF00363}" dt="2025-08-29T15:23:22.295" v="95"/>
        <pc:sldMkLst>
          <pc:docMk/>
          <pc:sldMk cId="131852204" sldId="353"/>
        </pc:sldMkLst>
      </pc:sldChg>
      <pc:sldChg chg="add del">
        <pc:chgData name="Said Nabi Lecturer FCSE" userId="22162f9c-d122-430c-b6e9-ac8024b7b6c6" providerId="ADAL" clId="{6602D5A4-1B64-1342-B9C8-D9036FF00363}" dt="2025-08-29T15:23:08.574" v="94" actId="2696"/>
        <pc:sldMkLst>
          <pc:docMk/>
          <pc:sldMk cId="0" sldId="354"/>
        </pc:sldMkLst>
      </pc:sldChg>
      <pc:sldChg chg="add modNotesTx">
        <pc:chgData name="Said Nabi Lecturer FCSE" userId="22162f9c-d122-430c-b6e9-ac8024b7b6c6" providerId="ADAL" clId="{6602D5A4-1B64-1342-B9C8-D9036FF00363}" dt="2025-09-02T06:04:33.911" v="1802" actId="20577"/>
        <pc:sldMkLst>
          <pc:docMk/>
          <pc:sldMk cId="4149964870" sldId="354"/>
        </pc:sldMkLst>
      </pc:sldChg>
      <pc:sldChg chg="modSp add mod ord">
        <pc:chgData name="Said Nabi Lecturer FCSE" userId="22162f9c-d122-430c-b6e9-ac8024b7b6c6" providerId="ADAL" clId="{6602D5A4-1B64-1342-B9C8-D9036FF00363}" dt="2025-08-31T02:15:54.339" v="1504" actId="20577"/>
        <pc:sldMkLst>
          <pc:docMk/>
          <pc:sldMk cId="1696953445" sldId="384"/>
        </pc:sldMkLst>
        <pc:spChg chg="mod">
          <ac:chgData name="Said Nabi Lecturer FCSE" userId="22162f9c-d122-430c-b6e9-ac8024b7b6c6" providerId="ADAL" clId="{6602D5A4-1B64-1342-B9C8-D9036FF00363}" dt="2025-08-31T02:15:54.339" v="1504" actId="20577"/>
          <ac:spMkLst>
            <pc:docMk/>
            <pc:sldMk cId="1696953445" sldId="384"/>
            <ac:spMk id="2" creationId="{00000000-0000-0000-0000-000000000000}"/>
          </ac:spMkLst>
        </pc:spChg>
      </pc:sldChg>
      <pc:sldChg chg="addSp delSp modSp add del mod">
        <pc:chgData name="Said Nabi Lecturer FCSE" userId="22162f9c-d122-430c-b6e9-ac8024b7b6c6" providerId="ADAL" clId="{6602D5A4-1B64-1342-B9C8-D9036FF00363}" dt="2025-08-30T02:08:08.755" v="1040" actId="2696"/>
        <pc:sldMkLst>
          <pc:docMk/>
          <pc:sldMk cId="943829825" sldId="531"/>
        </pc:sldMkLst>
      </pc:sldChg>
      <pc:sldChg chg="delSp modSp add mod modAnim modNotesTx">
        <pc:chgData name="Said Nabi Lecturer FCSE" userId="22162f9c-d122-430c-b6e9-ac8024b7b6c6" providerId="ADAL" clId="{6602D5A4-1B64-1342-B9C8-D9036FF00363}" dt="2025-09-01T05:43:32.647" v="1561"/>
        <pc:sldMkLst>
          <pc:docMk/>
          <pc:sldMk cId="3340668917" sldId="652"/>
        </pc:sldMkLst>
        <pc:spChg chg="mod">
          <ac:chgData name="Said Nabi Lecturer FCSE" userId="22162f9c-d122-430c-b6e9-ac8024b7b6c6" providerId="ADAL" clId="{6602D5A4-1B64-1342-B9C8-D9036FF00363}" dt="2025-08-29T15:25:46.194" v="99" actId="1076"/>
          <ac:spMkLst>
            <pc:docMk/>
            <pc:sldMk cId="3340668917" sldId="652"/>
            <ac:spMk id="2" creationId="{43D244E0-7C55-59BD-A621-1EBED2D059C5}"/>
          </ac:spMkLst>
        </pc:spChg>
        <pc:spChg chg="mod">
          <ac:chgData name="Said Nabi Lecturer FCSE" userId="22162f9c-d122-430c-b6e9-ac8024b7b6c6" providerId="ADAL" clId="{6602D5A4-1B64-1342-B9C8-D9036FF00363}" dt="2025-08-30T02:05:53.851" v="1036" actId="1076"/>
          <ac:spMkLst>
            <pc:docMk/>
            <pc:sldMk cId="3340668917" sldId="652"/>
            <ac:spMk id="4" creationId="{76F99CE7-5112-3945-8D22-D60406DF3BBF}"/>
          </ac:spMkLst>
        </pc:spChg>
        <pc:picChg chg="mod">
          <ac:chgData name="Said Nabi Lecturer FCSE" userId="22162f9c-d122-430c-b6e9-ac8024b7b6c6" providerId="ADAL" clId="{6602D5A4-1B64-1342-B9C8-D9036FF00363}" dt="2025-08-30T02:05:48.018" v="1035" actId="1076"/>
          <ac:picMkLst>
            <pc:docMk/>
            <pc:sldMk cId="3340668917" sldId="652"/>
            <ac:picMk id="6" creationId="{FE1EEE6F-8E9E-22FF-48B4-16A444B5CAC0}"/>
          </ac:picMkLst>
        </pc:picChg>
      </pc:sldChg>
      <pc:sldChg chg="modSp add mod modAnim">
        <pc:chgData name="Said Nabi Lecturer FCSE" userId="22162f9c-d122-430c-b6e9-ac8024b7b6c6" providerId="ADAL" clId="{6602D5A4-1B64-1342-B9C8-D9036FF00363}" dt="2025-09-01T05:41:22.907" v="1551"/>
        <pc:sldMkLst>
          <pc:docMk/>
          <pc:sldMk cId="2648876072" sldId="800"/>
        </pc:sldMkLst>
        <pc:spChg chg="mod">
          <ac:chgData name="Said Nabi Lecturer FCSE" userId="22162f9c-d122-430c-b6e9-ac8024b7b6c6" providerId="ADAL" clId="{6602D5A4-1B64-1342-B9C8-D9036FF00363}" dt="2025-09-01T05:40:58.604" v="1548" actId="108"/>
          <ac:spMkLst>
            <pc:docMk/>
            <pc:sldMk cId="2648876072" sldId="800"/>
            <ac:spMk id="10243" creationId="{00000000-0000-0000-0000-000000000000}"/>
          </ac:spMkLst>
        </pc:spChg>
      </pc:sldChg>
      <pc:sldChg chg="add modNotesTx">
        <pc:chgData name="Said Nabi Lecturer FCSE" userId="22162f9c-d122-430c-b6e9-ac8024b7b6c6" providerId="ADAL" clId="{6602D5A4-1B64-1342-B9C8-D9036FF00363}" dt="2025-08-30T15:15:34.005" v="1329" actId="20577"/>
        <pc:sldMkLst>
          <pc:docMk/>
          <pc:sldMk cId="1175206427" sldId="1085"/>
        </pc:sldMkLst>
      </pc:sldChg>
      <pc:sldChg chg="add">
        <pc:chgData name="Said Nabi Lecturer FCSE" userId="22162f9c-d122-430c-b6e9-ac8024b7b6c6" providerId="ADAL" clId="{6602D5A4-1B64-1342-B9C8-D9036FF00363}" dt="2025-08-31T02:29:31.593" v="1510"/>
        <pc:sldMkLst>
          <pc:docMk/>
          <pc:sldMk cId="4168114847" sldId="1086"/>
        </pc:sldMkLst>
      </pc:sldChg>
      <pc:sldChg chg="delSp modSp add mod modNotesTx">
        <pc:chgData name="Said Nabi Lecturer FCSE" userId="22162f9c-d122-430c-b6e9-ac8024b7b6c6" providerId="ADAL" clId="{6602D5A4-1B64-1342-B9C8-D9036FF00363}" dt="2025-09-02T09:35:09.737" v="1901" actId="20577"/>
        <pc:sldMkLst>
          <pc:docMk/>
          <pc:sldMk cId="0" sldId="1087"/>
        </pc:sldMkLst>
        <pc:spChg chg="mod">
          <ac:chgData name="Said Nabi Lecturer FCSE" userId="22162f9c-d122-430c-b6e9-ac8024b7b6c6" providerId="ADAL" clId="{6602D5A4-1B64-1342-B9C8-D9036FF00363}" dt="2025-09-02T09:34:36.839" v="1895" actId="20577"/>
          <ac:spMkLst>
            <pc:docMk/>
            <pc:sldMk cId="0" sldId="1087"/>
            <ac:spMk id="10243" creationId="{00000000-0000-0000-0000-000000000000}"/>
          </ac:spMkLst>
        </pc:spChg>
        <pc:spChg chg="mod">
          <ac:chgData name="Said Nabi Lecturer FCSE" userId="22162f9c-d122-430c-b6e9-ac8024b7b6c6" providerId="ADAL" clId="{6602D5A4-1B64-1342-B9C8-D9036FF00363}" dt="2025-09-02T09:06:58.740" v="1835" actId="1076"/>
          <ac:spMkLst>
            <pc:docMk/>
            <pc:sldMk cId="0" sldId="1087"/>
            <ac:spMk id="10244" creationId="{00000000-0000-0000-0000-000000000000}"/>
          </ac:spMkLst>
        </pc:spChg>
      </pc:sldChg>
      <pc:sldChg chg="addSp delSp modSp add mod">
        <pc:chgData name="Said Nabi Lecturer FCSE" userId="22162f9c-d122-430c-b6e9-ac8024b7b6c6" providerId="ADAL" clId="{6602D5A4-1B64-1342-B9C8-D9036FF00363}" dt="2025-09-03T04:43:54.804" v="1925"/>
        <pc:sldMkLst>
          <pc:docMk/>
          <pc:sldMk cId="0" sldId="1088"/>
        </pc:sldMkLst>
      </pc:sldChg>
      <pc:sldChg chg="addSp delSp modSp add del mod modAnim modNotesTx">
        <pc:chgData name="Said Nabi Lecturer FCSE" userId="22162f9c-d122-430c-b6e9-ac8024b7b6c6" providerId="ADAL" clId="{6602D5A4-1B64-1342-B9C8-D9036FF00363}" dt="2025-09-04T09:14:26.137" v="2252"/>
        <pc:sldMkLst>
          <pc:docMk/>
          <pc:sldMk cId="0" sldId="1089"/>
        </pc:sldMkLst>
        <pc:spChg chg="mod">
          <ac:chgData name="Said Nabi Lecturer FCSE" userId="22162f9c-d122-430c-b6e9-ac8024b7b6c6" providerId="ADAL" clId="{6602D5A4-1B64-1342-B9C8-D9036FF00363}" dt="2025-09-03T04:44:02.851" v="1927" actId="1076"/>
          <ac:spMkLst>
            <pc:docMk/>
            <pc:sldMk cId="0" sldId="1089"/>
            <ac:spMk id="2" creationId="{690F0F79-7295-212E-AAF1-704AE924A5CD}"/>
          </ac:spMkLst>
        </pc:spChg>
        <pc:spChg chg="mod">
          <ac:chgData name="Said Nabi Lecturer FCSE" userId="22162f9c-d122-430c-b6e9-ac8024b7b6c6" providerId="ADAL" clId="{6602D5A4-1B64-1342-B9C8-D9036FF00363}" dt="2025-09-03T04:44:09.830" v="1928" actId="1076"/>
          <ac:spMkLst>
            <pc:docMk/>
            <pc:sldMk cId="0" sldId="1089"/>
            <ac:spMk id="21506" creationId="{00000000-0000-0000-0000-000000000000}"/>
          </ac:spMkLst>
        </pc:spChg>
      </pc:sldChg>
      <pc:sldChg chg="addSp delSp modSp add mod modAnim modNotesTx">
        <pc:chgData name="Said Nabi Lecturer FCSE" userId="22162f9c-d122-430c-b6e9-ac8024b7b6c6" providerId="ADAL" clId="{6602D5A4-1B64-1342-B9C8-D9036FF00363}" dt="2025-09-04T09:51:00.729" v="2260" actId="20577"/>
        <pc:sldMkLst>
          <pc:docMk/>
          <pc:sldMk cId="0" sldId="1090"/>
        </pc:sldMkLst>
        <pc:spChg chg="add mod">
          <ac:chgData name="Said Nabi Lecturer FCSE" userId="22162f9c-d122-430c-b6e9-ac8024b7b6c6" providerId="ADAL" clId="{6602D5A4-1B64-1342-B9C8-D9036FF00363}" dt="2025-09-03T08:30:30.062" v="1948" actId="1076"/>
          <ac:spMkLst>
            <pc:docMk/>
            <pc:sldMk cId="0" sldId="1090"/>
            <ac:spMk id="4" creationId="{61AB9AAF-6AE8-25F1-9892-B2C57B4E8CE3}"/>
          </ac:spMkLst>
        </pc:spChg>
      </pc:sldChg>
      <pc:sldChg chg="add modAnim">
        <pc:chgData name="Said Nabi Lecturer FCSE" userId="22162f9c-d122-430c-b6e9-ac8024b7b6c6" providerId="ADAL" clId="{6602D5A4-1B64-1342-B9C8-D9036FF00363}" dt="2025-09-03T08:33:54.587" v="1960"/>
        <pc:sldMkLst>
          <pc:docMk/>
          <pc:sldMk cId="0" sldId="1091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1092"/>
        </pc:sldMkLst>
      </pc:sldChg>
      <pc:sldChg chg="modSp add modAnim">
        <pc:chgData name="Said Nabi Lecturer FCSE" userId="22162f9c-d122-430c-b6e9-ac8024b7b6c6" providerId="ADAL" clId="{6602D5A4-1B64-1342-B9C8-D9036FF00363}" dt="2025-09-03T09:13:26.346" v="1970" actId="20577"/>
        <pc:sldMkLst>
          <pc:docMk/>
          <pc:sldMk cId="0" sldId="1093"/>
        </pc:sldMkLst>
        <pc:spChg chg="mod">
          <ac:chgData name="Said Nabi Lecturer FCSE" userId="22162f9c-d122-430c-b6e9-ac8024b7b6c6" providerId="ADAL" clId="{6602D5A4-1B64-1342-B9C8-D9036FF00363}" dt="2025-09-03T09:13:26.346" v="1970" actId="20577"/>
          <ac:spMkLst>
            <pc:docMk/>
            <pc:sldMk cId="0" sldId="1093"/>
            <ac:spMk id="125955" creationId="{173C1422-ABA4-6F4B-D64B-47457A6783E0}"/>
          </ac:spMkLst>
        </pc:spChg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1094"/>
        </pc:sldMkLst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1095"/>
        </pc:sldMkLst>
      </pc:sldChg>
      <pc:sldChg chg="addSp delSp modSp add mod addAnim delAnim modAnim">
        <pc:chgData name="Said Nabi Lecturer FCSE" userId="22162f9c-d122-430c-b6e9-ac8024b7b6c6" providerId="ADAL" clId="{6602D5A4-1B64-1342-B9C8-D9036FF00363}" dt="2025-09-05T05:39:11.662" v="2614" actId="1037"/>
        <pc:sldMkLst>
          <pc:docMk/>
          <pc:sldMk cId="0" sldId="1096"/>
        </pc:sldMkLst>
        <pc:spChg chg="add mod">
          <ac:chgData name="Said Nabi Lecturer FCSE" userId="22162f9c-d122-430c-b6e9-ac8024b7b6c6" providerId="ADAL" clId="{6602D5A4-1B64-1342-B9C8-D9036FF00363}" dt="2025-09-05T05:39:11.662" v="2614" actId="1037"/>
          <ac:spMkLst>
            <pc:docMk/>
            <pc:sldMk cId="0" sldId="1096"/>
            <ac:spMk id="31751" creationId="{13B29C32-3DC9-04EC-7582-DB7090D20E98}"/>
          </ac:spMkLst>
        </pc:spChg>
        <pc:spChg chg="add mod">
          <ac:chgData name="Said Nabi Lecturer FCSE" userId="22162f9c-d122-430c-b6e9-ac8024b7b6c6" providerId="ADAL" clId="{6602D5A4-1B64-1342-B9C8-D9036FF00363}" dt="2025-09-05T05:39:11.662" v="2614" actId="1037"/>
          <ac:spMkLst>
            <pc:docMk/>
            <pc:sldMk cId="0" sldId="1096"/>
            <ac:spMk id="31752" creationId="{FF29B384-751E-FE1F-8EC5-7E881A494945}"/>
          </ac:spMkLst>
        </pc:spChg>
        <pc:spChg chg="add mod">
          <ac:chgData name="Said Nabi Lecturer FCSE" userId="22162f9c-d122-430c-b6e9-ac8024b7b6c6" providerId="ADAL" clId="{6602D5A4-1B64-1342-B9C8-D9036FF00363}" dt="2025-09-05T05:39:11.662" v="2614" actId="1037"/>
          <ac:spMkLst>
            <pc:docMk/>
            <pc:sldMk cId="0" sldId="1096"/>
            <ac:spMk id="31792" creationId="{E4511869-8802-B80B-1418-520554B94C70}"/>
          </ac:spMkLst>
        </pc:spChg>
        <pc:spChg chg="add mod">
          <ac:chgData name="Said Nabi Lecturer FCSE" userId="22162f9c-d122-430c-b6e9-ac8024b7b6c6" providerId="ADAL" clId="{6602D5A4-1B64-1342-B9C8-D9036FF00363}" dt="2025-09-05T05:39:11.662" v="2614" actId="1037"/>
          <ac:spMkLst>
            <pc:docMk/>
            <pc:sldMk cId="0" sldId="1096"/>
            <ac:spMk id="31793" creationId="{D031C0F7-05E5-8AF3-8C0C-8D0374D4B979}"/>
          </ac:spMkLst>
        </pc:spChg>
        <pc:spChg chg="add mod">
          <ac:chgData name="Said Nabi Lecturer FCSE" userId="22162f9c-d122-430c-b6e9-ac8024b7b6c6" providerId="ADAL" clId="{6602D5A4-1B64-1342-B9C8-D9036FF00363}" dt="2025-09-05T05:39:11.662" v="2614" actId="1037"/>
          <ac:spMkLst>
            <pc:docMk/>
            <pc:sldMk cId="0" sldId="1096"/>
            <ac:spMk id="31794" creationId="{D38A25D7-25B1-72E3-EB79-6E8C00C44C77}"/>
          </ac:spMkLst>
        </pc:spChg>
        <pc:spChg chg="add mod">
          <ac:chgData name="Said Nabi Lecturer FCSE" userId="22162f9c-d122-430c-b6e9-ac8024b7b6c6" providerId="ADAL" clId="{6602D5A4-1B64-1342-B9C8-D9036FF00363}" dt="2025-09-05T05:39:11.662" v="2614" actId="1037"/>
          <ac:spMkLst>
            <pc:docMk/>
            <pc:sldMk cId="0" sldId="1096"/>
            <ac:spMk id="31795" creationId="{22E61D4C-AF80-21A2-8EE3-1B6E3FFF3F79}"/>
          </ac:spMkLst>
        </pc:spChg>
        <pc:spChg chg="add del mod">
          <ac:chgData name="Said Nabi Lecturer FCSE" userId="22162f9c-d122-430c-b6e9-ac8024b7b6c6" providerId="ADAL" clId="{6602D5A4-1B64-1342-B9C8-D9036FF00363}" dt="2025-09-05T05:39:11.662" v="2614" actId="1037"/>
          <ac:spMkLst>
            <pc:docMk/>
            <pc:sldMk cId="0" sldId="1096"/>
            <ac:spMk id="31796" creationId="{F3572B3E-154D-52A1-83B2-1807CCC7D75C}"/>
          </ac:spMkLst>
        </pc:spChg>
        <pc:spChg chg="add mod">
          <ac:chgData name="Said Nabi Lecturer FCSE" userId="22162f9c-d122-430c-b6e9-ac8024b7b6c6" providerId="ADAL" clId="{6602D5A4-1B64-1342-B9C8-D9036FF00363}" dt="2025-09-05T05:39:11.662" v="2614" actId="1037"/>
          <ac:spMkLst>
            <pc:docMk/>
            <pc:sldMk cId="0" sldId="1096"/>
            <ac:spMk id="31797" creationId="{40B14A8C-7F6C-132D-781D-57EE54A5F712}"/>
          </ac:spMkLst>
        </pc:spChg>
        <pc:spChg chg="add mod">
          <ac:chgData name="Said Nabi Lecturer FCSE" userId="22162f9c-d122-430c-b6e9-ac8024b7b6c6" providerId="ADAL" clId="{6602D5A4-1B64-1342-B9C8-D9036FF00363}" dt="2025-09-05T05:39:11.662" v="2614" actId="1037"/>
          <ac:spMkLst>
            <pc:docMk/>
            <pc:sldMk cId="0" sldId="1096"/>
            <ac:spMk id="31798" creationId="{94E5E46E-AAD0-E453-07CA-F709151665FB}"/>
          </ac:spMkLst>
        </pc:spChg>
        <pc:spChg chg="mod">
          <ac:chgData name="Said Nabi Lecturer FCSE" userId="22162f9c-d122-430c-b6e9-ac8024b7b6c6" providerId="ADAL" clId="{6602D5A4-1B64-1342-B9C8-D9036FF00363}" dt="2025-09-05T05:22:21.831" v="2463" actId="5793"/>
          <ac:spMkLst>
            <pc:docMk/>
            <pc:sldMk cId="0" sldId="1096"/>
            <ac:spMk id="134147" creationId="{83B6B656-3371-A92D-1BE9-943F68741546}"/>
          </ac:spMkLst>
        </pc:spChg>
        <pc:grpChg chg="mod">
          <ac:chgData name="Said Nabi Lecturer FCSE" userId="22162f9c-d122-430c-b6e9-ac8024b7b6c6" providerId="ADAL" clId="{6602D5A4-1B64-1342-B9C8-D9036FF00363}" dt="2025-09-05T05:39:11.662" v="2614" actId="1037"/>
          <ac:grpSpMkLst>
            <pc:docMk/>
            <pc:sldMk cId="0" sldId="1096"/>
            <ac:grpSpMk id="31790" creationId="{EA36C8A0-3084-317F-965B-CD6437804880}"/>
          </ac:grpSpMkLst>
        </pc:grpChg>
        <pc:inkChg chg="add">
          <ac:chgData name="Said Nabi Lecturer FCSE" userId="22162f9c-d122-430c-b6e9-ac8024b7b6c6" providerId="ADAL" clId="{6602D5A4-1B64-1342-B9C8-D9036FF00363}" dt="2025-09-05T05:23:37.925" v="2468" actId="9405"/>
          <ac:inkMkLst>
            <pc:docMk/>
            <pc:sldMk cId="0" sldId="1096"/>
            <ac:inkMk id="31771" creationId="{F054E713-09E3-91A6-55D4-B49C630ED4EE}"/>
          </ac:inkMkLst>
        </pc:inkChg>
        <pc:inkChg chg="add">
          <ac:chgData name="Said Nabi Lecturer FCSE" userId="22162f9c-d122-430c-b6e9-ac8024b7b6c6" providerId="ADAL" clId="{6602D5A4-1B64-1342-B9C8-D9036FF00363}" dt="2025-09-05T05:23:46.494" v="2469" actId="9405"/>
          <ac:inkMkLst>
            <pc:docMk/>
            <pc:sldMk cId="0" sldId="1096"/>
            <ac:inkMk id="31772" creationId="{D3B06352-6704-9085-2313-C49B45D12AB9}"/>
          </ac:inkMkLst>
        </pc:inkChg>
        <pc:inkChg chg="add">
          <ac:chgData name="Said Nabi Lecturer FCSE" userId="22162f9c-d122-430c-b6e9-ac8024b7b6c6" providerId="ADAL" clId="{6602D5A4-1B64-1342-B9C8-D9036FF00363}" dt="2025-09-05T05:24:15.424" v="2474" actId="9405"/>
          <ac:inkMkLst>
            <pc:docMk/>
            <pc:sldMk cId="0" sldId="1096"/>
            <ac:inkMk id="31775" creationId="{D65E4441-F687-CA86-DC6D-269DF5CD13FA}"/>
          </ac:inkMkLst>
        </pc:inkChg>
        <pc:inkChg chg="add">
          <ac:chgData name="Said Nabi Lecturer FCSE" userId="22162f9c-d122-430c-b6e9-ac8024b7b6c6" providerId="ADAL" clId="{6602D5A4-1B64-1342-B9C8-D9036FF00363}" dt="2025-09-05T05:24:58.077" v="2479" actId="9405"/>
          <ac:inkMkLst>
            <pc:docMk/>
            <pc:sldMk cId="0" sldId="1096"/>
            <ac:inkMk id="31778" creationId="{B4E0ABF9-4FD3-51F2-BC2C-9A08F65530E5}"/>
          </ac:inkMkLst>
        </pc:inkChg>
        <pc:inkChg chg="add">
          <ac:chgData name="Said Nabi Lecturer FCSE" userId="22162f9c-d122-430c-b6e9-ac8024b7b6c6" providerId="ADAL" clId="{6602D5A4-1B64-1342-B9C8-D9036FF00363}" dt="2025-09-05T05:25:15.655" v="2480" actId="9405"/>
          <ac:inkMkLst>
            <pc:docMk/>
            <pc:sldMk cId="0" sldId="1096"/>
            <ac:inkMk id="31779" creationId="{93C3EA5A-C0F8-E94E-05E7-78A7508AE861}"/>
          </ac:inkMkLst>
        </pc:inkChg>
        <pc:inkChg chg="add">
          <ac:chgData name="Said Nabi Lecturer FCSE" userId="22162f9c-d122-430c-b6e9-ac8024b7b6c6" providerId="ADAL" clId="{6602D5A4-1B64-1342-B9C8-D9036FF00363}" dt="2025-09-05T05:25:19.725" v="2481" actId="9405"/>
          <ac:inkMkLst>
            <pc:docMk/>
            <pc:sldMk cId="0" sldId="1096"/>
            <ac:inkMk id="31780" creationId="{23E8CD2A-9F11-62CE-C84B-64F3B786E992}"/>
          </ac:inkMkLst>
        </pc:inkChg>
        <pc:inkChg chg="add">
          <ac:chgData name="Said Nabi Lecturer FCSE" userId="22162f9c-d122-430c-b6e9-ac8024b7b6c6" providerId="ADAL" clId="{6602D5A4-1B64-1342-B9C8-D9036FF00363}" dt="2025-09-05T05:25:37.593" v="2482" actId="9405"/>
          <ac:inkMkLst>
            <pc:docMk/>
            <pc:sldMk cId="0" sldId="1096"/>
            <ac:inkMk id="31781" creationId="{50D29949-C065-5190-CE32-29E09E771558}"/>
          </ac:inkMkLst>
        </pc:inkChg>
        <pc:inkChg chg="add">
          <ac:chgData name="Said Nabi Lecturer FCSE" userId="22162f9c-d122-430c-b6e9-ac8024b7b6c6" providerId="ADAL" clId="{6602D5A4-1B64-1342-B9C8-D9036FF00363}" dt="2025-09-05T05:25:56.924" v="2483" actId="9405"/>
          <ac:inkMkLst>
            <pc:docMk/>
            <pc:sldMk cId="0" sldId="1096"/>
            <ac:inkMk id="31782" creationId="{737C9F91-1C51-4428-A93D-CFA4B474900C}"/>
          </ac:inkMkLst>
        </pc:inkChg>
        <pc:inkChg chg="add">
          <ac:chgData name="Said Nabi Lecturer FCSE" userId="22162f9c-d122-430c-b6e9-ac8024b7b6c6" providerId="ADAL" clId="{6602D5A4-1B64-1342-B9C8-D9036FF00363}" dt="2025-09-05T05:26:18.411" v="2484" actId="9405"/>
          <ac:inkMkLst>
            <pc:docMk/>
            <pc:sldMk cId="0" sldId="1096"/>
            <ac:inkMk id="31783" creationId="{53B81BFA-F082-7EA9-48CB-5F866198424D}"/>
          </ac:inkMkLst>
        </pc:inkChg>
        <pc:inkChg chg="add">
          <ac:chgData name="Said Nabi Lecturer FCSE" userId="22162f9c-d122-430c-b6e9-ac8024b7b6c6" providerId="ADAL" clId="{6602D5A4-1B64-1342-B9C8-D9036FF00363}" dt="2025-09-05T05:26:23.045" v="2485" actId="9405"/>
          <ac:inkMkLst>
            <pc:docMk/>
            <pc:sldMk cId="0" sldId="1096"/>
            <ac:inkMk id="31784" creationId="{A9B47027-F05B-3D89-72E1-E6F178A28007}"/>
          </ac:inkMkLst>
        </pc:inkChg>
        <pc:inkChg chg="add">
          <ac:chgData name="Said Nabi Lecturer FCSE" userId="22162f9c-d122-430c-b6e9-ac8024b7b6c6" providerId="ADAL" clId="{6602D5A4-1B64-1342-B9C8-D9036FF00363}" dt="2025-09-05T05:26:36.816" v="2486" actId="9405"/>
          <ac:inkMkLst>
            <pc:docMk/>
            <pc:sldMk cId="0" sldId="1096"/>
            <ac:inkMk id="31785" creationId="{341D1EEE-5DA7-8971-95F5-BC995E6F24AB}"/>
          </ac:inkMkLst>
        </pc:inkChg>
        <pc:inkChg chg="add mod">
          <ac:chgData name="Said Nabi Lecturer FCSE" userId="22162f9c-d122-430c-b6e9-ac8024b7b6c6" providerId="ADAL" clId="{6602D5A4-1B64-1342-B9C8-D9036FF00363}" dt="2025-09-05T05:28:00.247" v="2490"/>
          <ac:inkMkLst>
            <pc:docMk/>
            <pc:sldMk cId="0" sldId="1096"/>
            <ac:inkMk id="31786" creationId="{E8D2F3C0-ED87-0E98-3000-AB5A1FB5A268}"/>
          </ac:inkMkLst>
        </pc:inkChg>
        <pc:inkChg chg="add mod">
          <ac:chgData name="Said Nabi Lecturer FCSE" userId="22162f9c-d122-430c-b6e9-ac8024b7b6c6" providerId="ADAL" clId="{6602D5A4-1B64-1342-B9C8-D9036FF00363}" dt="2025-09-05T05:28:00.247" v="2490"/>
          <ac:inkMkLst>
            <pc:docMk/>
            <pc:sldMk cId="0" sldId="1096"/>
            <ac:inkMk id="31787" creationId="{A4A6FD97-F62F-9059-CD43-78EB14E7163E}"/>
          </ac:inkMkLst>
        </pc:inkChg>
        <pc:inkChg chg="add mod">
          <ac:chgData name="Said Nabi Lecturer FCSE" userId="22162f9c-d122-430c-b6e9-ac8024b7b6c6" providerId="ADAL" clId="{6602D5A4-1B64-1342-B9C8-D9036FF00363}" dt="2025-09-05T05:28:00.247" v="2490"/>
          <ac:inkMkLst>
            <pc:docMk/>
            <pc:sldMk cId="0" sldId="1096"/>
            <ac:inkMk id="31788" creationId="{80BC7A06-97B3-17D5-0D52-200C335BFB75}"/>
          </ac:inkMkLst>
        </pc:inkChg>
        <pc:inkChg chg="add">
          <ac:chgData name="Said Nabi Lecturer FCSE" userId="22162f9c-d122-430c-b6e9-ac8024b7b6c6" providerId="ADAL" clId="{6602D5A4-1B64-1342-B9C8-D9036FF00363}" dt="2025-09-05T05:28:08.067" v="2491" actId="9405"/>
          <ac:inkMkLst>
            <pc:docMk/>
            <pc:sldMk cId="0" sldId="1096"/>
            <ac:inkMk id="31791" creationId="{DBF3924B-0EBF-005D-BC08-9EE0AE6A08BE}"/>
          </ac:inkMkLst>
        </pc:inkChg>
      </pc:sldChg>
      <pc:sldChg chg="add">
        <pc:chgData name="Said Nabi Lecturer FCSE" userId="22162f9c-d122-430c-b6e9-ac8024b7b6c6" providerId="ADAL" clId="{6602D5A4-1B64-1342-B9C8-D9036FF00363}" dt="2025-09-03T07:45:54.319" v="1936"/>
        <pc:sldMkLst>
          <pc:docMk/>
          <pc:sldMk cId="0" sldId="1097"/>
        </pc:sldMkLst>
      </pc:sldChg>
      <pc:sldMasterChg chg="modSp mod">
        <pc:chgData name="Said Nabi Lecturer FCSE" userId="22162f9c-d122-430c-b6e9-ac8024b7b6c6" providerId="ADAL" clId="{6602D5A4-1B64-1342-B9C8-D9036FF00363}" dt="2025-09-02T09:15:57.438" v="1847" actId="20577"/>
        <pc:sldMasterMkLst>
          <pc:docMk/>
          <pc:sldMasterMk cId="3195553754" sldId="2147483648"/>
        </pc:sldMasterMkLst>
        <pc:spChg chg="mod">
          <ac:chgData name="Said Nabi Lecturer FCSE" userId="22162f9c-d122-430c-b6e9-ac8024b7b6c6" providerId="ADAL" clId="{6602D5A4-1B64-1342-B9C8-D9036FF00363}" dt="2025-09-02T09:15:57.438" v="1847" actId="20577"/>
          <ac:spMkLst>
            <pc:docMk/>
            <pc:sldMasterMk cId="3195553754" sldId="2147483648"/>
            <ac:spMk id="11" creationId="{4491DDDE-AC0D-B24A-8576-9E04EFCF2714}"/>
          </ac:spMkLst>
        </pc:sp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3:37.922"/>
    </inkml:context>
    <inkml:brush xml:id="br0">
      <inkml:brushProperty name="width" value="0.17143" units="cm"/>
      <inkml:brushProperty name="height" value="0.17143" units="cm"/>
      <inkml:brushProperty name="color" value="#F6630D"/>
    </inkml:brush>
  </inkml:definitions>
  <inkml:trace contextRef="#ctx0" brushRef="#br0">0 123 12030,'16'0'-360,"-4"0"360,-12 0 90,0-13 0,0 10 90,0-9 360,2 3 0,-1 7-361,3-18 271,-3 17-180,1-10 540,1 1-631,1 0 181,1-2-180,-2 4 0,-3 10 540,0 0-540,16 26-91,-9-7 1,12 24 0,-13-8 0,1 5 180,6 37-180,-4-17-1651,4 16 0,0 3 1741,2 7-1180,-1 0 1,1 0 1089,2 5-22,0 5 1,0 3-24,-6-46 0,-1 2 45,2 25 0,2 13 0,-2-12-45,-4-25 0,-1 0 45,1 18 0,0 8 0,-1-8-45,-2-18 0,-2 1 44,2 23 1,-1 11 0,0-8-45,-2-16 0,1 0 15,0 17 0,0 9 0,-1-11-15,0-22 0,0 1-15,1 20 0,0 10 0,1-10 15,-2-15 0,1 0-15,2 13 0,0 9 0,0-10 15,-1-19 0,0-1-15,3 17 0,0 10 0,-1-9-30,-1-14 0,0 1 30,2 27 0,0 11 0,0-11-30,-2-27 0,0-1 0,1 15 0,0 8 0,-1-10 0,-1-18 0,0-1 30,1 18 0,0 9 0,0-9-30,-2-19 0,1 0 0,1 16 0,0 7 0,0-10 0,2 20 45,0 4 0,0 0 2023,-2-4-2038,-1-24 0,1 9 0,-1-9-30,1 22 0,-2 11 0,1-1 2870,-1-15-2870,-2-9 0,0-2 0,0-7 0,-2 35 969,-1-43-969,-1-3 0,0 0 0,0-1-3310,-3 40 3310,4-51-575,-6 59 665,4-54-90,-5 50 0,7-60 150,-5 41-150,6-36 0,-3 40 0,4-39 90,0 53 0,2-42-45,0 10 0,1 1-45,-1-4 45,0-3 0,1 0 45,-2 0-462,1 16 462,0-26-90,-1 15 89,0-20-89,1 29 90,-1-35 2826,2 22-2916,-2-21 0,1 6 0,-1-20 828,1 3-828,-1-12-180,0 0 0,-1-2 430,-1 3-520,1-11-1079,-5 17 539,4-18-1258,-10 7 538,8-8 1530,-15 3 0,5-1 0,-11 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6:23.041"/>
    </inkml:context>
    <inkml:brush xml:id="br0">
      <inkml:brushProperty name="width" value="0.17143" units="cm"/>
      <inkml:brushProperty name="height" value="0.17143" units="cm"/>
      <inkml:brushProperty name="color" value="#DC3417"/>
    </inkml:brush>
  </inkml:definitions>
  <inkml:trace contextRef="#ctx0" brushRef="#br0">1 8705 7443,'13'16'899,"-3"-4"-539,-10-12 3688,0 0-3958,15-23 0,-11 17-90,18-30 90,-14 26 0,5-11-90,0 3 89,-1-1-89,1-1 90,2-1-90,0-1 180,26-39-180,-20 28 0,19-30 90,-27 39-90,1 1 0,9-23 0,-7 16 90,16-32-90,-14 30 0,17-32 0,-16 31 0,12-24 0,-17 30 90,13-22-90,-15 24 0,12-20 0,-15 25-90,16-28 90,-13 23 0,19-36 0,-18 35 0,10-23 0,-13 28 0,5-14 0,-5 9 0,4-8 0,-5 7 0,8-16-90,-8 20 90,10-22 0,-4 15 0,2-7 0,-7 16-90,7-17 90,-8 18 0,4-13-90,1 3 0,-4 4 90,5-9-90,6-10 90,-6 13-89,8-12 89,-12 23-90,9-13 0,-6 6 90,3-9-90,-8 17 0,11-29 90,-17 40-90,22-61 0,-18 48 0,17-51 0,-15 43 90,11-25 0,-13 31-90,5-8 90,-3 3-180,5-13 90,-1 8 0,5-18 0,-7 25 0,13-34 90,-10 29-90,12-30 90,-13 34 0,11-33 0,-13 33 0,9-26 0,-13 33 0,4-15 0,-2 14 0,11-26 0,-9 20-90,19-35 90,-17 34 0,16-30 0,-17 34 90,8-20-180,-12 23 90,9-23 0,-9 20 0,9-21 0,-9 22 0,4-16 0,-4 15 90,8-36 0,-8 32-90,5-21 90,-7 22 0,-1-1-90,1-8 90,1 0-90,-3 6 90,7-20 0,-6 24-3482,9-30 3482,-7 32 0,7-31-90,-7 29 90,8-32 0,-9 35-90,3-13 0,-2 8 90,5-12-90,-3 7 0,7-15 90,-9 25-14,13-29 93,-9 23-1,13-35-87,-13 36 326,8-23-91,-10 27 314,7-24-98,-9 21 108,8-24 11,-8 23 292,13-31-27,-10 26-254,9-29 4,-10 33-426,6-30-25,-7 30 46,9-35-20,-11 37-225,9-24-20,-9 27 66,10-27-20,-9 24 163,9-22 92,-8 26-254,6-23 19,-6 21 15,10-32 40,-10 32-35,8-24-86,-9 26 54,11-30-48,-10 27 3405,10-29-3409,-11 31-4,9-27-3,-8 26 12,7-22-5,-9 25-35,9-33-21,-7 28 14,7-28-1,-7 33 57,3-16-20,-4 16-4,10-28 42,-9 24 21,11-23 48,-12 29 233,11-27 15,-10 25-35,6-16-9,-5 15-225,0-2-247,-2 7 25,9-23-31,-13 35-229,15-43-35,-13 37-257,8-27 25,-3 14 218,1-8 198,-5 15-12,9-28-113,-10 31 101,9-33-11,-9 31 221,1-10-8,-3 6-66,3-6 79,-4 12-66,4-16 48,-5 28-40,5-41 17,-4 25 18,1-17 3,1 9 263,-1-4-101,-1 13 113,3-17-57,-4 24 17,1-5 37,3-18-90,-3 21 103,3-29-207,-4 33 30,3-24-44,-3 28 37,9-47 43,-6 32-14,5-23 34,-3 12-115,1-11 171,-1 10-153,2-18 43,-3 28 52,3-17-76,-2 17 68,5-22-43,-5 21 48,5-22-7,-8 33-58,5-28 28,-7 36-89,3-29 7,-3 21-139,1-12-40,1 1 77,0-1 41,-1 11 41,2-9 32,-2 9 201,3-19 30,-3 18-48,1-17 45,-2 29-3,2-19-9,-3 19 27,2-17-125,-2 18-266,2-20 125,-2 19 127,3-19-46,-1 10 189,-1 0-89,1-8-2,0 8 151,-1-1-88,1-9-9,-2 19 7,1-22-160,-1 11-235,0-1 70,-1-8 18,1 20-190,-1-20 87,0 10-29,0-1 158,-1-11-87,1 22-76,0-10 90,0 3 101,1 8 46,-1-8 93,0-4-50,1 11 1,-1-21 24,-1 10-61,1 1 55,-3-9-184,4 20-60,-4-18 131,2 8-260,0 0 157,-1 3-77,1-3 226,2 10-145,-3-9 131,1 3 47,2 6-134,-6-15 1,6 14-18,-3-5 90,3 8 1042,-4-9-1288,3 7 90,-3-7 15,4 9 1378,-2-9-1105,2 7 130,-3-7-90,3 9-27,-2-8 70,1 6-62,-2-6 1,3 8-260,-3-9-22,2 7 1,-2-7 178,3 9-156,1-13 646,-1 10 153,1-10-91,-1 13-368,0 0 902,0-11-650,0 9 1,0-9-1083,0 11-4716,0 0 5847,-15-7-447,11 5 1,-35-11-1,7 5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6:36.81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8660 7713,'8'7'539,"-2"-1"3149,-6-6-3688,16-19 90,-12 14-90,12-14 0,-11 9 90,1 0-90,0-2 0,3-8 90,-4 8-90,0-2 0,3-7 0,-7 18 0,7-22 0,-4 12-90,0-2 90,3-6 0,-4 7 0,1-1 0,1-6 0,-4 18-90,3-20 90,-3 20 0,3-21 90,-3 21-180,2-19 90,-2 19 0,2-21 0,-3 21-90,3-21 90,-3 22 0,5-20 0,-2 8 0,0 1 0,2-8 0,-4 19 0,2-9 0,-3 11 0,3-12 0,-2 9 0,2-10 0,-1 3 0,-2 7 0,4-18-90,-4 18 90,6-20 0,-3 12 0,5-13 90,-4 14-90,2-9 0,-5 17 0,1-8 0,0 1 0,-1 6 0,1-6 0,0-1 0,-2 8-90,1-8 90,2 1 0,-2 7-90,4-16 0,-2 8 180,0-1-180,1-6 90,0 5 0,-1 1 0,3-9 0,-6 17-90,6-18 90,-2 9 0,2-8 0,1 1 0,-3 9 0,2-9 0,-1 5 0,-1 1-90,6-15 90,-8 24 0,11-30-90,-11 29 90,9-23 0,-7 15 0,5-10 0,-2 1 0,0-1 0,-4 10-89,1-5 89,-1 6 0,4-9-90,1-2 0,1-1 90,-1 0-90,0 0 90,-1 0 0,-1 2 0,-3 9 0,1-5 0,-4 15 0,2-6 0,-1-4-180,3-12 180,-2 6 90,2-14 0,0 18 180,1-18-181,-1 16 1,1-12 0,-2 15 0,0-12 0,3 0-90,0 1 90,-2 10 0,3-9-90,-2 9 180,4-13-90,-1 0 90,0 0-90,-3-1 0,0 3-90,-2 10 90,1-18 0,-3 28-90,5-41 90,-5 42-90,7-43 0,-4 33 90,2-11-90,0 4 90,-2 6-90,4-14 90,0 2-90,-3 13 0,7-32 0,-10 39 0,10-40 0,-7 31 89,8-21-89,-8 20 90,9-25-90,-12 37 0,9-27 0,-6 20 0,4-11 0,0 1 0,1 0 0,-6 10 0,11-19 0,-9 20 0,11-26 0,-7 18 0,-1-2 0,0-1 0,1-2 0,-5 11 0,5-13 0,-5 14 0,5-11 0,-1 0 0,-3 11 0,2-7 0,-7 17 0,7-18 90,-5 12-90,5-17 0,-2 10 0,1-8 90,5-15-90,-6 15 0,8-26 0,-11 37 0,10-29 0,-7 20 0,7-15 0,-5 5 90,-1 8-90,-2 8 0,2-21 0,-4 18 0,3-22 0,-4 24 0,2-23 0,-3 33 0,4-34 0,-2 26 0,2-13 0,-3 13 0,1-12 0,-3 11 0,0-20 0,1 20-90,2-23 90,-2 33 0,4-28 0,-4 31 0,4-33 90,-4 30-90,3-33 0,-4 35 0,1-25 0,-1 25 0,-2-41 0,1 38 0,1-34 0,1 26 90,2-13-90,0 2 90,-1 11-90,1-13 0,0 12 90,0-16-90,1 8 0,-2 8-90,3-18 90,-4 28 90,7-44-90,-7 44 90,5-31-90,-4 21 0,2-20 90,-2 18-90,1-25 0,-3 38 0,1-56 0,-1 41 0,0-52 0,0 46 0,0-21 0,-1 25 0,-1-24 0,0 20 0,0-22 0,1 25 0,2-27 0,1 23 0,2-26 0,-1 28 0,5-32 0,-4 29 0,3-19 0,-1 19-90,1-5 90,-2 11 0,3-17 0,-7 34 0,8-36 0,-7 36 0,9-40 0,-8 28 0,6-21 0,-5 17-90,4-13 90,-5 23 0,5-31 0,-7 37 0,9-37 0,-6 24 0,4-19 0,-4 22 0,0-10 0,-3 8 90,0-25-90,-1 12 0,0-27 0,-1 40 0,1-49 0,-1 56 0,1-45 0,-1 36 90,-1-22-90,0 21 0,-1-15-90,2 19 90,-3-24 0,1 20 0,-2-26 0,2 23 0,-2-13 0,0 3 0,1 8 0,-1-4-90,1 1 90,3 13 0,-3-19 0,3 28 0,-3-27 0,3 18 0,-3-12 0,0-2 85,0-8 1,1 19-7,1-17 16,2 19 14,-1-14 84,1 1-86,-1 0-9,1 13 13,-3-20-100,3 30 6,-4-40-24,3 41-19,-4-29 0,3 18 3,-3-13-1,1 0 3,0 0 5,3 13 6,-4-20 5,4 30 111,-5-41 2,6 41-7,-5-29 10,3 20 151,-2-21-153,1 19 67,-4-29-82,6 40-29,-6-41 11,3 24-92,-4-30 5,4 29 100,-3-28-94,6 33 46,-4-22-26,4 25 119,-3-10-128,2 12-14,-2-13 18,0 1-4,0 0 71,2 11-20,-4-15-102,2 13-9,-3-18 25,3 9 39,-1 1 52,3 10-55,-2-4-22,3 7 38,0 0 7,-2-11 1,1 12-19,-2-13-15,2 14 9,-3-15-24,2 4-57,0 2-56,-2-10 32,4 15 4,-3-10 4,2 10 104,-2-17-96,3 25 10,-2-29 83,3 32 16,-2-22-103,2 22 159,-2-20-57,2 20-6,-1-33 5,1 30-10,-1-30-5,1 34-12,-1-21 104,1 20-75,-2-21-25,2 21-24,-3-20 1,3 20 0,-6-29 88,3 14-88,-4-18-11,4 22-7,-3-8 90,3 9-71,-3-11-8,0 2 6,2 10 84,-2-8-82,2 8-10,0-1 12,-2-4 7,6 15 3,-6-15-4,5 15-15,-3-7 9,2-2 35,1 9 11,-1-8 70,0 0-1,2 8-12,-3-8 14,0 2-44,3 6 0,-3-6-37,3 8 395,-2-10-385,2 8 7,-2-8 90,2 10 216,-4-8-304,3 6-89,-4-6 90,0 2-369,3 5 239,-4-5 1,1 0 66,4 4-396,-4-4 450,-1-2 35,5 6-90,-4-6-117,5 8 514,-6-6-370,5 5 24,-5-5 90,6 6 190,-4-7-273,3 5 0,-3-6-90,4 8-301,-3-7-226,2 5-1062,-3-5-2717,4 7 3761,-6-11 598,5 8 0,-5-8 0,6 11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7:56.740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 1 8612,'18'4'-360,"-3"0"90,-15-4-269,0 0-181,7 10 360,-5-7 91,5 7 269,-7-10 0,0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7:57.42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0 424 6633,'2'16'990,"-1"-4"-631,6-19-89,-5 5 0,5-5-90,-7 7 540,0 0-540,6-9-91,-5 7 1,4-7 0,-5 9 90,0 0-90,5-8 90,-4 6-90,5-6 90,-4-3-90,-2 8 0,3-8-90,-3 11 90,0-13 0,0 9 0,2-21-90,-2 22 90,2-22-90,-2 21 90,0-10-90,-2 0 90,2 11-90,-2-11 0,0 1 89,2 10-89,-2-10 0,2 13 90,0 0-90,-1-11 90,0 8-90,0-9 0,-1 1 0,1 8 0,-3-22 0,4 22 0,-1-11 0,1 14 0,0-14 0,1 11 0,-1-10 0,0 13 0,2-13 0,-2 9 0,2-9 90,-2 1-90,1 9 90,-1-9-90,0 12 0,0 0 0,-1-13 90,0 10-90,0-10 0,1 13-2428,0 0 2068,-5-8-1889,3 5 1799,-3-5 270,-1 5 180,5 2 0,-5-3 0,6 4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7:59.404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322 72 7623,'16'18'539,"-3"-4"-269,-13-14 540,0 0-4882,-29-4 4342,22 3 769,-23-4-589,30 5 899,0 0-1349,-11 11 90,8-9-90,-8 9 3482,8 4-3392,0-3 270,-14 51 0,-1 1-270,4-14 0,0-1 0,-4 17 0,0 2 0,9-40-1,-12 38 1,10-33-90,-7 20 90,9-28-90,-2 6 90,1 3 0,-4 8-90,2-2 90,2-4-90,3-15 90,1 5-90,2-10 90,1-1-90,0-2 0,0 1 90,2-11-90,-2 10 0,3-13 0,0 0 0,17-26 0,-7 4 0,10-16 90,-11 11-180,-6 16 90,3-16 90,-3 13-180,2-7 90,0-8 0,4-12 0,-2 0-90,7-19 90,-7 30 0,6-37-90,-6 36 90,3-23 0,-3 25 0,-3 8 0,2-11 0,-1 10 0,0-4-90,-2 12 90,2-10 0,-2 11 0,0-2 0,2-7 0,-4 19 0,4-19 0,-4 20-90,5-19 0,-5 18 0,7-17 90,-3 9 0,0 1-90,5-11 90,-4 9 0,1-3 0,1-2 0,-7 15 0,6-18 0,-6 18 0,5-19 0,-5 19-90,1-8 90,-2 10 0,3-11 0,-2 8 0,2-8-89,-3 11 89,0 0 0,5-6 0,-3 4 0,4-5 0,-6 7 0,11-1 0,-8 1 0,8-2 0,-11 2 0,0 0 0,13 9 0,-10-7 89,28 24-89,-21-17 90,19 21 0,-16-16-90,4 5 90,-4-5-90,-1 1 90,2 1-90,1 0 0,2 0 90,0 0 0,18 16-90,-14-14 90,22 20 0,-22-21-90,13 13 90,-13-11 0,18 13 0,-13-11 0,10 9-90,-20-17 90,5 5-90,-10-9 90,9 7-90,-2 0 0,0 0 0,-2-1 90,-1 0-90,-7-7 0,9 12 90,-14-17-90,15 18 0,-17-19 90,11 12-90,-11-13 0,10 13 90,-9-12-90,4 6 0,-6-8 89,6 7-89,-5-5 0,5 5-2099,-6-7 1,0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8:08.064"/>
    </inkml:context>
    <inkml:brush xml:id="br0">
      <inkml:brushProperty name="width" value="0.17143" units="cm"/>
      <inkml:brushProperty name="height" value="0.17143" units="cm"/>
      <inkml:brushProperty name="color" value="#CC0066"/>
    </inkml:brush>
  </inkml:definitions>
  <inkml:trace contextRef="#ctx0" brushRef="#br0">136 35 9512,'1'8'0,"0"-1"269,-1-7-89,-6-9 0,5 6-90,-5-6 0,6 9 90,0 0-90,-9-5 0,7 4 0,-7-3 90,9 4-90,-10-3 0,7 2-90,-7-2 90,-3 1 0,10 1-90,-9-1 179,12 2 1,-12-2-90,9 1 90,-9-1-90,12 2 180,0 0-180,-12-1 0,9 1-90,-8-1 90,11 1 180,0 0-270,23 17 90,-17-13-90,30 15 90,-25-15-90,4-1 0,11 5 90,-13-5-1,28 6-89,-16-4 90,12 2-90,-10-2 90,43 8 0,-30-5-90,45 8 0,-52-9 90,36 10-90,-33-9 0,18 5 0,-27-7 0,25 8 0,-22-6 0,31 10 90,-27-7-90,22 9 0,-20-8 0,13 6 0,-18-7 90,0-1-90,12 5 0,-21-8 0,31 8 0,-32-9 0,8 2 0,-12-3 0,-14-5 0,20 6 0,-11-3 0,2 1 0,2-1 0,-14-2 90,17 5-90,-16-5 0,18 5 0,-19-5 0,7 1-90,-9-2 90,9 4 90,-7-3-180,7 2 90,-9-3 90,6 3-90,-5-2 0,5 2 0,-24 16 0,6-10 0,-15 16 0,10-14 0,-2 0 0,-24 15 0,11-6 0,-43 28 0,36-23 0,-33 23 0,35-23 90,-40 33-90,32-27 0,2 2 0,0-1 0,-2-2 45,-1 2 0,0-1-45,1 0 0,-2 2 0,2-1 0,12-7 0,-17 14 0,29-20 0,1-1 90,0 1-90,2-3 0,1 0 0,1-1 0,2-1 0,7-5 0,-9 9 0,9-9 0,-11 15 0,6-8-90,-2 3 0,3 0 0,5-10-360,1 0 181,1-1-991,3-6-89,-4 6 359,5-8 1,0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3:46.492"/>
    </inkml:context>
    <inkml:brush xml:id="br0">
      <inkml:brushProperty name="width" value="0.17143" units="cm"/>
      <inkml:brushProperty name="height" value="0.17143" units="cm"/>
      <inkml:brushProperty name="color" value="#AB008B"/>
    </inkml:brush>
  </inkml:definitions>
  <inkml:trace contextRef="#ctx0" brushRef="#br0">282 1198 9961,'1'9'-90,"-23"11"270,16-16-90,-18 10 180,24-14 180,0 0-360,-8 4 0,6-3 0,-6 3 1259,8-4-1259,-7 8 0,6-6 0,-6 5 90,7-7-90,-7 6 0,6-5-1,-6 5 91,-4 1-90,1-2 0,-13 7-90,14-8 90,-11 3-90,7-2 90,1 0-90,-10 1 90,19-6 0,-8 2 90,1 0 0,7-2-90,-7 2 0,10-2 180,0 0-180,-11 1-1,8-1 1,-8 2 90,11-2 270,0 0-450,32-13 0,-13 6 90,30-11-90,-22 10 90,7-1 0,41-9 0,-20 5-45,11 0 0,2-1-45,-3 2 45,-14 4 0,0 0-45,7 1-1651,1-1 0,2 1 1651,17-2-899,20-2 1,2 0 988,-6 0-287,-21 3 1,12-3 0,-9 2 196,-20 2 0,-2 0 0,28-4 0,9-2 30,-6 2 0,6-1 0,-10 1-30,-15 3 0,1-1 0,16-2 0,10 0 0,-15 1 0,10 1 0,-1-2 0,-6 1 0,-23 3 0,-1-1 0,24-1-157,14-4 0,0-1 157,-9 2-45,1-1 0,-2 0 135,-22 3 832,-4 0 1,-1-1-923,0 1 0,-5-1 0,-2 1 0,-6-1 0,33-8 0,-38 8 0,41-10 0,-41 10 0,52-15 90,-49 14-45,13-2 0,3 0 45,3 2-90,7-1 0,3 2 0,13-1 30,-19 4 0,9 0 0,-5 0 791,-11 2 1,2 0-822,7-1 0,13-1 0,0 1 0,-11 0 44,1 2 1,-2-1-45,5 0 0,6-1 0,-8 2 0,-10 2 0,2 0 22,7-1 1,13-1 0,1 0-1,-8 1 43,16-1 0,3 0-43,-4 0 1,14-1-1,0 0 1,-15 1-23,-2-1 0,-2 0 0,-4 0 0,12 0 0,-1 0 0,-10 0-454,7-1 1,0-1 453,-8 2 0,11-1 0,-1 1 0,-13 0 45,0-1 0,-2 1-45,-3 1 0,10-1 0,0-1 0,-9 2 0,8-2 0,2 1 0,1 0 0,13-1 0,0 0 0,-15 1 0,-3 1 0,-3 0 0,-6 0 0,9 0 0,0-1 0,-12 2-681,1-1 1,-5 0 725,22-1 0,-1 0-45,-27 1 0,-4 1 0,3-1 0,-1 0 0,-2 0 0,0 0-764,-1 0 1,0 0 763,-4 1 0,4-1-30,16-1 0,9-1 0,-7 1 14,-10 1 1,0 1 15,8-2 0,7 0 0,-12 1 0,18 1 45,-2 0 0,1 1-45,15-1 0,2 0 0,-1 1 0,-12 1 0,5 1 0,0-1 779,0 2-779,-27-1 0,8 0 0,-8 0 426,21 1-426,-20-3 0,-3 1 2549,-3 1-2549,-9-1 0,-1 0 0,11 1 0,10 0 0,-2 0 0,-17 0 0,0 1 0,-3-1 938,-12-1-938,39-2 0,-35 1 145,40-7-145,-39 5-1929,50-9 1929,-42 7-2268,37-5 2268,-47 6-1517,31-2 1517,-37 4-104,40-3 104,-44 5 1466,42-3-1466,-41 2 0,29-3 90,-34 3 2101,20-4-2191,-21 5 3367,18-3-3367,-18 3 347,20 0-347,-19 2 90,36 0-90,-42 1 0,33-1 0,-37 1 0,13 0 90,-5 0-90,-11 0 90,7-1 0,-17 1-90,18 0 90,-18-1-90,7 1 0,0 0 0,-8 0 0,8 0-7736,-10-1 6207,3-10 1529,-2 7 0,2-7 0,-3 10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4:15.420"/>
    </inkml:context>
    <inkml:brush xml:id="br0">
      <inkml:brushProperty name="width" value="0.17143" units="cm"/>
      <inkml:brushProperty name="height" value="0.17143" units="cm"/>
      <inkml:brushProperty name="color" value="#66CC00"/>
    </inkml:brush>
  </inkml:definitions>
  <inkml:trace contextRef="#ctx0" brushRef="#br0">0 1245 10411,'19'2'-90,"-4"-1"180,-15-1 270,0 0-180,14-1-90,-11 0 90,11 0-90,-2 0 89,-9 1 1,23-2 0,-22 2 90,22-3-90,-10 1 270,20-3-360,-18 3 180,28-4-91,-40 5 271,61-7-360,-47 6 0,34-5 0,-23 5 0,3-3 0,-10 3 0,40-7 0,-39 6-3392,52-6 3392,-40 4-23,15-1 1,3-1-68,-2 0 45,6 0 0,-1 0-45,-9 0 90,34-5-90,-32 5 0,0 0 0,1 0 209,2 1-2345,42-5 2254,-50 5 571,11 0 0,2 0-573,0-1-393,5 0 0,-1 0 394,-7-1-152,3 0 1,1 0-85,8 0 60,-8 0 1,-2 0-61,-2 0 2,32-4 2467,-38 5-2292,-1 1 0,1 1 54,2 0-1501,42-5 1617,-48 5-151,11-1 0,1 0 150,-1 0-346,3 0 0,0 0 346,-11 0-177,1 1 1,2-1 119,0 0-84,-1 1 1,-1 0 82,-2 1 2588,33-4-2589,-33 3-85,13 0 1,2-1 84,-2 0-171,4 0 1,-2 0-3,-11 1-81,1-1 0,2 0-83,0 1 967,31-5-965,-42 7 1070,0-2-1069,40-2-6,-29 2 87,9-1 1,0 1 78,-6 2 47,-3-1 0,-1-1-135,1 1 173,-2 1 1,1 0 81,3-1-85,-5 1 1,-1 1 165,-1 0-211,3 0 0,2-1 126,4 0-78,-1 0 1,0 0 76,1 0-160,2 0 1,0 1-2,5-2 3,-6 2 0,-2-1 128,-8 1-128,46 0-7,-50-1 7,5 2 0,1 0-7,-3-2-153,47-3 4,-43 2 80,5-1 1,0 0-76,3-1-1620,0 1 0,0 0 1628,-8-1-147,2 0 1,0 0 320,-3 0-274,3 1 1,0 0 419,-12 0-396,42-2 385,-44 3-252,57-6 90,-45 5-87,0-2 1,1 1-84,-2 1 1148,-1-2 1,-1 0-1231,0 2 162,1-2 1,-1 0-65,-10 2 156,30-5 3,-36 6-266,33-5 89,-28 3 2,34-5-4,-33 5 3,42-6-5,-36 5 3,35-6 0,-44 9 1098,37-9-926,-35 8-2,35-7-87,-39 6 88,37-6 1,-33 6 0,46-7-2,-48 7-87,34-5 87,-40 7 860,42-4-862,-36 4-2503,40-4 2503,-40 4 351,46-4-441,-40 3 90,39-2 0,-43 4-58,32-2 2,-36 2-1,25 0 1,-25 1-1,12 1 1,-13-1-1,25 1 2,-26-1-32,29-1 180,-44 2 3212,51-1-3302,-57 2 0,66-1 0,-69 0 0,38 0 0,-28 0 0,27 0 0,-23 0 0,37 0-90,-41 0 180,50-2-90,-38 1 0,37-1 0,-40 2 0,21-1 0,-29 1 0,22-2 0,-28 1 0,39-2 0,-35 2 0,32-2 0,-15 2 0,0-1-90,3 2 90,-1 1 0,-15 0-270,27 1 180,-24-1 0,27 0 0,-18-1-90,26-2 90,-28 2 0,43-1 90,-43 1-90,33 0 90,-38 0 0,12-1 0,-9-2-89,3 0 89,0 0 0,19 0 0,-24 1 0,14-2 0,-10 2 0,22-2 0,-25 2 0,41-4 0,-52 5 0,47-10-90,-35 6 90,15-4 0,-9 3 90,0 0-90,-10 2 0,22-5 0,-27 7 0,30-6 0,-32 6 0,23-4 0,-21 3 0,23-3 0,-24 4 0,19-3 0,-33 5 0,42-7 0,-41 7 0,32-6 0,-23 6 0,20-4 0,-18 4 0,16 0-90,-30 1 90,31 2 0,-30-2 0,30 3 0,-18-3 0,7 1 0,9-2 0,-2 0 0,7-2 0,8 1 0,-23 0 0,23-2 0,-40 4 0,28-4 0,-23 3 90,13-2-90,0 0 0,-3-1 0,7 0 0,-4 0 0,-8 2 0,21-2 0,-31 4 0,39-4 0,-40 4 89,38-5-89,-38 5 0,28-3 0,-17 1 0,19 0 0,-17 0 0,15-1 0,-20 2 0,2-1 0,-5 1 0,1 0 90,-8 1-90,9 0 0,-2-1 0,-8 1 90,18-3-90,-18 3 90,20-1-90,-19 1 90,20 0 0,-20 0 0,10 0-90,-1 0 90,1 1-90,1-1 90,-3 0-90,-1 1 90,-8-1-90,21 2 0,-20-2 0,10 1 0,-3-1 0,-7 0 0,17 2 0,-17-2 90,7 1-90,-10-1 0,11 1-90,-9 0-90,8 0 90,-10-1-2009,0 0 0,0 0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4:58.075"/>
    </inkml:context>
    <inkml:brush xml:id="br0">
      <inkml:brushProperty name="width" value="0.17143" units="cm"/>
      <inkml:brushProperty name="height" value="0.17143" units="cm"/>
      <inkml:brushProperty name="color" value="#98CB0B"/>
    </inkml:brush>
  </inkml:definitions>
  <inkml:trace contextRef="#ctx0" brushRef="#br0">1 4444 7533,'10'4'90,"-2"-1"2518,-8-3-2518,30-9 90,-22 7-180,22-7 90,-20 5 0,-8 3 0,8-3 180,7-8-180,-12 10 0,19-15 0,-22 16-1,12-11 1,-12 10 0,13-11-90,-13 12 90,13-12 0,-13 11-90,15-12 90,-7 5-90,0 1 0,4-6 0,-6 7 90,1-1-90,5-4 0,-12 10 0,13-9 0,-6 3 0,7-6 0,-6 7 0,4-6 0,-5 5 0,6-5 0,1-1 90,0 0-90,-7 6-90,4-5 180,-4 6-90,6-7 0,-6 7 0,5-6 0,-5 6 0,7-6 0,3 0 0,2-3 0,-4 3 0,15-8 0,-21 14 0,20-12 0,-19 11 0,10-7 0,-3 2 0,-1 0 0,-1 0 0,-7 5 0,6-3 0,-14 9 0,17-10 0,-1 0 0,-4 3 0,13-6 0,-24 13 0,35-20 0,-31 18-90,31-19 90,-25 15 0,8-6 0,4-1 0,-1 0-90,7-2 90,-7 2 0,5-1-90,-5-1 90,-7 7 0,13-11 0,-26 18-90,19-15 90,-14 10-90,9-8 90,0 1 0,1 0-90,-8 6 90,13-10-90,-21 16 90,19-15 0,-12 10-89,14-12 89,-13 10 0,13-9 0,-15 10 0,9-6 0,-8 6 0,14-12 0,-20 17 0,20-18 0,-14 14 0,6-10 0,2 2 0,-1-1 0,-7 9 0,26-19 0,-22 17 0,31-20 0,-27 19-90,15-8 90,-13 7 0,28-14 90,-21 12-90,26-13 0,-28 14-90,26-13 180,-24 12-90,22-9 0,-20 8 0,7-2 0,-2 1 0,-7 3 0,-10 6-90,7-3 90,-13 6 0,22-9 90,3-1-180,-6 3 180,23-8-90,-29 11 0,23-8-90,-17 5 180,0 1-90,2-1-90,-7 3 90,6-3 0,-9 4 0,9-5 0,-15 5 0,15-5 90,0-1-180,-12 4 90,13-5 0,-19 8 122,20-12-88,-17 11-2,22-16 253,-34 21 0,45-25-97,-34 18 99,34-16-15,-30 14 230,22-9-20,-23 10 359,16-8-246,-16 8 28,4-2-25,-10 5-46,16-6 25,-8 6-309,10-5 37,2-1-277,3 1-430,-6 1 172,11-3-84,-23 8-41,17-5 66,-15 5 54,21-8-25,-10 4 18,16-5 234,-15 5-28,21-3-80,-25 6 63,27-6 110,-39 10-301,44-13 18,-40 10-90,47-15 101,-42 14 5,22-7 16,-24 8-80,23-7 86,-21 5-89,14-3 79,-10 3-101,9-4 3,-15 5 180,13-3-180,-23 5 100,14-2-7,-4-2 123,12-3 85,-19 5 7,32-7-12,-31 10-7,47-13 4,-34 10-9,25-7 8,-32 10-13,13-6 7,-12 5-7,16-5 11,-21 6 5,27-6-3,-39 8 5,47-7-8,-26 4 1,27-2-6,-28 2 5,32-5 0,-49 8 3,56-10 0,-41 8-4,34-6 8,-23 4-1,5-1 5,-9 3-9,4-1 4,-11 1-5,23-3 3,-22 4-1,16-3 0,-2 2-119,13-4 0,-15 4 4,24-4-4,-37 3-86,25-2 87,-23 2-86,21-3 88,-24 3 30,15 0 90,-16 1-90,12-1 90,-5 0-90,-4 0 90,6 1 0,5-2 0,-16 3 0,18-3-90,-17 2 0,22-3 90,-19 2-90,27-2 90,-45 6 0,34-5 0,-22 3-90,28-5 0,-26 4 0,26-5-89,-41 8-1,37-8 90,-27 6-90,27-6 90,-13 3-90,13-3 180,-22 5-90,11-2 90,-18 5-90,12-3 90,0-1-90,6-3 90,-14 5 0,23-8 0,-26 7-90,28-7 180,-16 5-90,1-1 0,2 0 0,-7 2 0,5-1 0,7-1 0,-19 3 90,30-4-180,-30 5 180,39-7-90,-29 6 90,12-3-90,-11 3 180,4-2-90,-11 2 0,22-4-90,-27 4 0,27-4 90,-20 3-90,24-4 0,-12 2 0,5-2 0,-7 2 0,-10 3 0,4-2 90,0 2-90,-12 1 0,19-2 0,-11 2 0,25-5 0,-24 5 0,20-3 0,-37 6 0,36-6 90,-36 5 0,28-4-90,-30 4 0,28-3 0,-27 3 0,25-4 0,-15 2 90,-1 0-180,12-2 90,-22 4 0,20-4 90,-21 5-90,21-5 0,-20 5 90,30-8-1,-19 4-89,18-5 0,-20 7 90,6-4-180,-6 3 90,10-4 90,2 2-180,0 1 90,2-1 0,-1 2 0,-10 0 90,16-2-180,-25 4 180,22-4-90,-26 4-90,29-5 1,-25 5-1,28-6 90,-20 4-180,14-2 180,-1 0 0,7-2 0,-17 4-90,12-4 180,-14 4-270,12-2 90,0-1 90,-5 2-90,3-3 0,-3 3 90,5-3 90,6-1-90,-18 4 0,13-4 0,-13 4 0,9-3 0,2-1 0,-2 2 0,-10 2 0,18-6-90,-27 9 180,35-10-90,-35 10 180,34-9-180,-34 9 90,23-6-90,-26 7 0,19-5 0,-9 2 90,10-5-90,-11 5 90,8-2-90,-16 4 0,27-6 0,-16 4 0,8-1 0,0-1 0,-18 5 0,16-4 0,-18 4 0,6-2 0,3 1 0,-8 0 0,19-2 0,-19 2 0,16-3 0,-8 1 0,0 0 0,-2 1 90,12-2-180,-15 3 90,23-6 0,-27 6 0,16-2 0,-16 2 0,8 0 0,-10 1 0,12-2 0,-9 1 90,18-2-90,-19 3 0,17-2 0,-16 1 0,15-2 0,-16 2 0,7-1 0,-9 2 90,11-2-90,-9 2 0,16-4 0,-16 3-90,15-5 90,-14 5-90,15-5 90,-16 6 0,17-7 0,-17 6-90,17-6 180,-16 6-90,14-5 0,-15 5-90,18-5 0,-8 2 90,12-5-90,-4 1 90,1 0 0,-2 0-90,0 0 90,-4 0 0,-5 3 90,6-4-180,-4 5 90,8-6 90,-1 3-90,-8 3 0,6-3 0,-7 2 90,11-3-90,-3 1 0,-7 2 0,4-1 90,-13 6-90,5-3 0,12-5 0,-14 6 0,23-9 90,-18 7-90,12-5 0,-11 4 0,6-2 0,-16 7 0,13-6 0,-3 1 0,9-3 0,-9 3 0,11-2 0,-19 6 0,28-8 0,-27 7 0,26-7-90,-19 2 90,11-2 0,1-2-90,1-2 0,-9 6 0,14-7 90,-25 12-90,41-20 0,-28 14 90,19-10 0,-12 6-90,-2-2 90,-6 6-90,15-9 90,-27 15 0,31-15 0,-31 15 0,35-18-90,-34 18 90,31-15 90,-21 11-90,11-6 0,-3 2 0,-2 0 0,-8 4 0,7-3 0,-8 5-90,10-6 90,0 1 0,-5 1 0,3-1-90,5-2 90,-11 5-90,14-4 180,-16 6-180,9-2 90,-1-3 0,0 1 0,-9 3 0,7-3 0,-7 5 0,18-7 0,-15 6-90,14-4 90,-16 4 90,8-2-90,0 0 0,-9 4 0,8-4 90,-6 3-90,9-4 0,1 0 0,-12 4 0,10-3 0,-8 3 90,20-6-90,-17 5 0,12-3 0,-17 3 0,10-1 0,0-2-90,2 2 90,0-1 0,1 1 90,-11 1-180,20-5 0,-27 8 0,26-9 90,-18 6-90,8-6 0,3 2 90,-7 1-90,5-1 180,3-1 0,-11 4 90,14-5-180,-17 5 180,11-4-180,-2 2 90,-1-2-90,-9 5 0,18-6 0,-24 9 90,39-11-180,-32 9 180,26-7-90,-28 8 90,23-10-90,-22 8 90,21-9-90,-15 6 0,5-2 0,-10 3-90,13-4 90,-9 5-90,15-7 180,-8 5-90,11-3 0,-21 6 90,27-8-90,-22 7 0,12-3 0,-4-1 90,5 2-90,-5-1 0,15-3 0,-19 6 0,20-7 0,-27 9 0,31-8 0,-40 9 0,30-6 0,-23 5 0,12-2 0,-12 3 0,17-4-90,-25 6 90,25-6 90,-15 4-90,6-3 0,-7 3 0,5-1 0,-16 3 0,8-2-90,-11 2-180,10-1-270,-7 1-1259,7-1 1799,-10 1 0,5-6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5:15.653"/>
    </inkml:context>
    <inkml:brush xml:id="br0">
      <inkml:brushProperty name="width" value="0.17143" units="cm"/>
      <inkml:brushProperty name="height" value="0.17143" units="cm"/>
      <inkml:brushProperty name="color" value="#CBC600"/>
    </inkml:brush>
  </inkml:definitions>
  <inkml:trace contextRef="#ctx0" brushRef="#br0">0 991 9152,'6'14'0,"-1"-3"0,-5-11 1169,0 0-1079,-4 10 0,3-7 0,-3 7 0,4-10 1439,0 0-1439,22-20-90,-17 14 90,24-20-90,-28 24 90,14-11-90,-5 5 90,0 0-90,10-6 90,-7 3 90,25-17-90,-21 15 0,15-13 0,-21 19 89,10-9-179,1 1 90,-4 2-90,6-3 90,1-2-90,-10 7 90,19-16-90,-21 17 90,16-12-90,-18 13 90,14-10 0,-20 15-90,19-15 0,-15 12 90,6-7-90,1 0 90,-3-1-90,-5 7 0,13-13 0,-17 18 0,25-25 0,-25 24 0,19-16 0,-13 10 90,7-6-90,0 0 0,-2-1 0,0 1 90,0 0-90,-7 7 0,15-14 0,-13 14 0,17-17 0,-12 14 0,11-13 0,-15 16 0,11-14 0,-11 13 0,13-13 90,-3 5-90,3-5 0,-13 14-90,13-14 90,-21 19 0,20-18 90,-16 14-180,9-7 90,-8 7 90,7-6-90,-13 12 0,12-13 0,-13 13 0,20-19 0,-18 17-90,18-18 90,-19 20 0,11-11 0,-11 12 0,10-12-90,-10 11-90,4-4 0,-6 6-449,5-8 359,-4 7-810,4-7 23,-5 8 0,-32 7 0,-9 1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5:19.722"/>
    </inkml:context>
    <inkml:brush xml:id="br0">
      <inkml:brushProperty name="width" value="0.22857" units="cm"/>
      <inkml:brushProperty name="height" value="0.22857" units="cm"/>
      <inkml:brushProperty name="color" value="#CBC600"/>
    </inkml:brush>
  </inkml:definitions>
  <inkml:trace contextRef="#ctx0" brushRef="#br0">11 8394 8703,'2'9'-270,"-1"-2"150,-1-7 105,-3 11-84,2-9 92,-2 10 3,3-12 91,0 0-110,0 11 113,0-8-90,-1 9 0,1-12 270,0 0-180,-2 11 0,1-8-90,-1 8 0,2-11 1169,0 0-1079,18-24-90,-13 18 0,20-26 180,-12 14-180,-4 5 270,35-44-270,-30 40 90,20-25-90,-17 22 90,-2 3-90,7-9 0,3-5 0,-8 9 90,18-21-90,-17 20 90,19-19 0,-21 24 0,16-16 0,-16 16 0,19-19-90,-26 26 90,22-23-90,-28 30 0,35-33 0,-32 32 89,36-30-89,-32 26 0,31-22 0,-24 16 90,22-15-90,-28 22 90,15-13-90,-12 11 0,13-12 90,-12 10-90,9-8-90,-22 18 180,15-13-90,-5 7 0,9-8 90,-1 2-90,6-7 0,-6 4 0,4-6 34,-14 14-2,5-6 0,-13 13 0,16-15 91,-11 9 148,4-2 4,4-5-11,-8 7-31,19-18 337,-17 17 6,14-15 258,-9 13 55,11-11-259,-10 10 25,8-7 1,-12 9 85,17-14-428,-9 8 5,12-9-265,-17 13-47,6-5 12,0 0-30,9-7 393,-11 10-276,29-25 96,-31 27-176,42-34 185,-32 27-79,25-17 22,-25 18 4,29-19-374,-28 17 261,24-15 7,-28 17-42,24-19-15,-22 16-290,41-34-19,-31 27 157,7-7 1,0 0-170,0 0 170,-3 1 1,0 1-175,-6 2 14,22-20 10,-26 24-3119,28-29 3385,-25 27-688,39-39 694,-34 37 32,8-8 0,0-1-87,0 4 106,-1 0 0,-1 1-226,-4 5-52,35-30 66,-39 32-25,30-26 10,-37 27-132,21-18 0,-20 18 330,41-39 340,-30 29-254,9-8 1,1 0 262,-4 4-161,4-2 1,0 1 96,-10 8 110,22-18 6,-32 28-666,2-1 94,0 0 0,20-14-3,-12 10 378,31-22-84,-32 24 809,43-26-695,-43 29 8,6-5 1,0 0 221,-7 5-13,35-23-2,-40 25-399,36-26-28,-33 22-115,34-22 89,-35 25 11,8-5 0,1 0 8,-1 1-3,0-1 0,-1 0-92,-11 8 170,24-15-50,-26 18 284,33-20-3,-30 18-19,30-17-6,-33 16 56,36-19-45,-28 16-2305,32-20 2286,-33 20 891,9-3 0,2 0-1182,-4 0 9,5 0 1,-1 1-31,-11 4 160,22-12-135,-25 12-238,35-20-15,-33 17 67,36-21-74,-37 22-2266,41-24 2289,-36 23 980,6-4 1,-1 1-994,-5 3 390,41-26-43,-48 28-111,25-17 96,-34 20-139,21-12 28,-20 11 44,35-22-54,-28 20 3159,31-23-3155,-32 25 570,41-34-168,-36 29 86,37-32 6,-42 34 892,40-29-955,-33 26 28,21-15 93,-25 19-512,-3 1 66,15-8-17,-15 8 100,29-21-108,-32 20-68,22-17-18,-26 20-51,35-27 21,-30 23-11,33-23 32,-34 25 11,29-20 42,-27 17-22,24-18-201,-32 22-42,16-12 6,-18 14-39,29-24 4,-25 21 11,28-21-6,-29 24 99,29-17 241,-24 17 112,25-17-51,-26 17-358,24-17-54,-24 15-7,43-28-11,-36 24-28,36-25 43,-32 24-104,36-29-105,-35 26 208,29-23-81,-39 29 10,27-21-20,-29 23 7,23-20-370,-25 21 86,27-22-75,-23 18 381,37-29 3,-35 28 6,25-20 1,-31 23-7,26-20 371,-25 20 87,21-17-87,-24 19 0,21-15 0,-21 16 0,22-15 92,-23 16-91,27-17 2,-25 15 89,28-21-91,-31 23 178,17-13-179,-22 17-4,13-12 0,-13 11 90,13-10-90,-13 11 93,19-12-88,-16 11 2,26-18 0,-27 19-73,17-15-1,-25 21 92,18-17-92,-15 12-1,9-7-2,-5 3 90,3-1-92,-9 7 76,11-8 0,-10 9 90,10-9-90,0-1 0,-3 4 90,1-2 0,-5 4-90,3-2 90,0-1-90,-1 2 90,0 0 0,-7 6-90,9-6 90,-15 11-90,16-12 0,-16 13 90,20-16 0,-19 15 0,24-18-90,-17 13 0,13-8 90,-14 10-90,13-10 90,-20 14-90,19-14 0,-13 10 90,6-5-90,0 0 90,0-1-90,-7 6 90,10-9-90,-15 12 90,26-20-90,-25 20 90,20-17-90,-14 12 0,12-11 89,-11 11-89,21-19 0,-27 23 90,29-24-90,-22 18 90,12-10-90,-13 11 90,5-5-90,-9 6 90,8-8-90,-1 1 90,0-1-90,-6 8 90,9-14-90,-14 19 0,19-22 90,-20 22-90,13-14 0,-7 7 0,5-3 90,-5 3-90,3-4 0,-9 12 0,10-14 0,-10 15 0,10-13 0,-6 8-90,8-8 90,-8 8 90,1 0-90,-2 1-90,-4 4 180,10-11-90,-9 10 0,4-4 0,-1 0 0,-3 4 0,10-9 0,-11 10 90,5-4-90,0-1 0,-5 4 0,5-3 0,-6 5 0,8-6 0,-7 5 0,7-4 90,-2 0-180,-4 4 90,11-9 90,-12 9-90,13-8 0,-12 8 0,14-8 0,-15 8 0,15-8 90,-14 8-90,6-3 0,-1-1 90,-5 4-90,6-3 0,-3 0 0,-3 3 0,12-6 90,-12 6-90,12-7 0,-13 7 90,5-4 0,0-1 0,-4 5-90,9-12 90,-10 12 0,10-12-90,-9 12 0,9-12 90,-2 4-90,-1 1 0,4-5 0,-11 12 179,9-10-179,-4 3 0,1 1 90,-3 1-90,2-1 0,-5 6 0,10-11 0,-10 11 90,5-4 0,-1-2-90,-4 5 450,3-4-450,1 0 0,-3 4-7556,3-4 6207,-31 1 501,10 1 0,-36-11 0,12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5:37.589"/>
    </inkml:context>
    <inkml:brush xml:id="br0">
      <inkml:brushProperty name="width" value="0.22857" units="cm"/>
      <inkml:brushProperty name="height" value="0.22857" units="cm"/>
      <inkml:brushProperty name="color" value="#D3983D"/>
    </inkml:brush>
  </inkml:definitions>
  <inkml:trace contextRef="#ctx0" brushRef="#br0">1 9002 8613,'2'6'-246,"-1"-1"2778,-1-5-2131,25-12-81,-18 9-16,18-9 29,-8-1-193,-13 10 219,20-17-330,-14 12 42,8-6-218,1-2 5,8-4-90,-14 9 90,14-10-115,-19 15 1,25-19 347,-23 18-90,19-14 90,-18 11-92,9-5 1,0-2 1,2 1-1,-4 3 90,2-4-91,-3 3-1,3-4 0,-10 8 1,13-13-2,-19 20 1,25-25-1,-25 24 1,18-16 0,-13 11-32,7-8 1,-1-1 90,1 0-90,-9 8 91,13-14-1,-17 20 0,22-25-91,-23 26 124,17-18-90,-10 11 0,7-7 90,1-1-90,2-1 0,-8 9 0,13-16 90,-21 21-90,20-20 0,-15 14 0,7-7 0,-1 0 0,0 0 0,0-1 0,2 0 0,-8 8 0,13-12 0,-10 9 0,9-9 0,-1-1 131,7-8 3,-11 15-1,22-24 5,-27 32 7,20-23-5,-15 17 4,14-18-8,-14 17-128,8-10-6,-7 6 519,2-2 2,4-6 209,10-9 28,-9 10-10,18-21 20,-21 25 0,15-17-7,-19 19-529,10-12-33,-11 13 24,16-23-40,-14 21 21,15-23-41,-15 22 341,19-26-98,-16 23 147,25-32 22,-25 34-444,26-32-5,-26 33 6,16-25-23,-18 25-318,13-21-52,-11 17-3497,25-39 3453,-19 30-28,4-6 1,0 1 273,-3 5-5,29-42 38,-13 16-41,-5 6 59,-1 3-29,-21 29-72,2-1 3218,-1 1-3105,3-2-5,1-1 904,0 1-837,1 0 31,0 1-218,26-28 18,-21 24-26,24-28-17,-33 38 1,13-19-75,-16 19 4,14-16-131,-13 17 452,14-11-65,-10 9-87,26-21 502,-21 19 84,28-23-22,-32 27 5,20-19-27,-30 28-35,23-24-80,-22 23-41,29-26-232,-22 20-102,20-17 3,-20 16 128,14-12 159,-15 13-42,18-14 91,-18 14 167,14-11 74,-17 14-29,23-19 15,-27 23 170,36-27 57,-35 28 95,33-23-30,-26 18-233,11-8-52,-9 6-18,1-1-97,-6 4-465,26-21 0,-29 23-100,24-20 0,-16 14-62,2-2 84,6-5 6,0 1 53,-5 4 31,14-12-28,-19 14 5,18-14-33,-20 14-427,18-15 107,-17 14-141,22-20 42,-23 22 33,8-8 15,-6 6 33,1-2-65,4-6 388,4-3 2,-7 7-33,19-16 84,-20 17-68,27-24 49,-28 25-31,10-8 89,-9 7-116,8-8-217,-12 12 37,20-24-127,-25 28 69,33-35-39,-24 27-10,22-23 51,-22 24 70,20-21 270,-21 21-6,23-25 24,-24 25-46,17-18 9,-18 19-32,21-23-11,-17 18 43,20-23-76,-20 23-78,20-23 96,-19 23 74,22-26 304,-24 28 339,13-17-70,-16 19 39,16-17 16,-13 15-3912,16-17 4181,-16 20-78,19-18-157,-17 17-306,27-22 18,-26 21 47,21-17 12,-22 19-155,25-23-128,-21 21-112,28-28-41,-26 23-2,36-30-45,-30 25 34,29-25-41,-35 30-70,35-33 41,-34 30-82,28-27-35,-35 32 497,18-20-693,-15 17-37,26-29 49,-24 28 39,18-21-1,-26 27 82,15-21-268,-18 22 8,19-27-48,-19 26 20,15-22-54,-14 20-15,20-24-331,-15 22 269,16-19 14,-20 24 390,15-18 13,-17 18-40,14-16 36,-17 19 3329,23-27-3056,-17 21-54,25-25 60,-24 26-48,17-17 102,-16 17 22,27-27 10,-23 25 77,21-24-89,-26 26-3423,18-25 3256,-19 21-250,20-30 106,-23 33-84,17-29 133,-20 31-205,12-16 155,-13 19 27,4-2 154,-1 0 67,8-6 87,-5 4 117,10-9-37,-14 17 39,21-25-71,-17 18-24,18-22-88,-21 22 3146,18-25-3313,-15 19-48,15-23-21,-17 25 400,9-11-381,-11 15-10,13-19 49,-14 20-175,17-25 48,-18 27 27,19-25 27,-19 24-8,16-17 32,-15 18 99,11-10-55,-11 9 273,14-18-110,-13 16-48,10-16-32,-13 20 490,8-14-252,-7 10-11,3-4-50,-2 1 15,2-2 33,-2 3 113,6-10-43,-8 15-242,3-5-36,-1 2 151,-1-4-233,-3 9 183,6-19-121,-13 31 20,13-30-143,-13 30 52,8-20-235,-6 13-32,5-9 140,-5 8-148,8-13 229,-6 10-21,7-12 146,-7 14-36,7-16 176,-11 24 64,9-23-211,-7 15 2,2-4 2,-2 5-112,1-4 114,-4 13-26,7-15 56,-4 9 59,6-10 49,-6 10 154,4-9-134,-3 10 243,-1-2-279,6-5 253,-4 5-124,1-1-45,1-3-1,-7 13 255,8-13-174,-4 4-192,1 0 185,1-5-304,-2 5 79,-1 0-177,4-4 180,-7 12-128,7-14 15,-7 14 199,3-6-161,-1 0 35,-2 6-104,2-6 117,2 0 130,-4 6 87,8-13-50,-8 14-245,7-15-26,-7 14 69,4-7 89,-5 9 0,4-10-288,-3 8-87,4-8 29,-2 3 347,-2 5-65,3-5 19,-4 7 90,3-8-206,-2 6 31,2-6 360,-3 8-63,5-10-182,-4 8 91,4-8-1,-5 10 60,0 0-189,5-9-49,-4 7-91,3-7-116,-4 9 19,4-9 40,-2 7-89,2-7 30,-4 9 355,5-8-15,-4 6 89,5-6 1,-6 8-75,3-9-140,-2 7 0,3-7-7400,-4 9 7155,-18-9 271,2 3 0,-30-6 1,3 6-1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5:56.919"/>
    </inkml:context>
    <inkml:brush xml:id="br0">
      <inkml:brushProperty name="width" value="0.22857" units="cm"/>
      <inkml:brushProperty name="height" value="0.22857" units="cm"/>
      <inkml:brushProperty name="color" value="#DA5321"/>
    </inkml:brush>
  </inkml:definitions>
  <inkml:trace contextRef="#ctx0" brushRef="#br0">0 8886 15907,'23'-5'769,"1"-5"-5918,-22 8 5442,20-23 1285,-11 15-1416,27-29 844,-4 5-1097,23-22 147,-22 21-200,6-7-108,-35 34 115,16-19-106,-18 23 3373,16-24-3410,-12 14 274,9-13-79,-8 11-4,13-18 15,-19 29 23,16-25 7,-13 19-5,7-10 101,-3 1-54,1 0-27,-5 10-337,8-18 74,-12 24 2,18-33 94,-18 32-80,13-22-88,-9 16 90,4-9 15,0 2 260,-3 7 5,3-9-6,-3 8 6,7-12-7,-2 7 313,4-5 3,3 1 34,2-4-17,9-9 16,-16 18-9,18-21-4,-29 33-7,24-32-324,-15 19-6,11-17-45,-11 18 22,19-29-112,-18 29-71,34-43-2,-26 35 23,18-20 12,-21 23 230,13-20 71,-21 27-114,17-33 58,-20 34 230,17-38-19,-12 28-75,19-37 166,-14 31-254,24-36 228,-22 36-65,18-25 153,-21 30-46,9-15 93,-13 18-143,6-16 48,-4 7-370,5-11-25,-4 7-1,19-35 77,-15 33-230,22-41 88,-23 46 77,13-22-48,-15 25 238,16-29-109,-17 31 1,13-23-18,-17 27-87,20-34 42,-14 27-38,17-33 3,-18 36 28,10-20 296,18-21 52,-15 22-16,13-18 163,-28 41-144,1-1 12,-2 2-30,1-2-50,-1 0-204,1-1-152,1 0 22,0-1 3,27-38 53,-18 27-1,27-37 48,-31 46 378,18-24 22,-19 25-244,17-23-8,-20 26-44,15-18 16,-12 18 10,32-40-7,-25 32-363,17-24-109,-25 31 262,20-31-5,-17 22-60,21-36-47,-25 38-125,19-40-113,-16 31 87,23-37 58,-22 41 10,17-23 174,-16 26-26,24-40 77,-26 41 84,16-31 62,-25 41-338,14-27 123,-13 21-162,16-25 86,-13 24-47,23-30 189,-18 28-72,25-38 703,-27 40-92,15-25 115,-18 29-72,13-29-47,-12 26-19,12-26-138,-14 27-4049,15-34 3591,-12 27 78,14-32-44,-14 32-24,15-30 163,-15 31 7,19-34 85,-19 38 3869,13-24-4099,-14 28 12,17-27 90,-15 26 56,16-24-43,-17 26 25,14-27-172,-16 23 142,11-23-169,-16 27-222,10-24 12,-11 24-188,12-32 82,-12 31-88,9-25 235,-8 25-18,12-27 160,-10 22 107,12-23-213,-12 25 81,10-25-69,-11 26 146,11-27-120,-12 32-82,7-19 16,-8 22 93,6-19 113,-7 17-26,8-18 82,-7 20 88,9-21-21,-8 18-51,15-32 84,-15 30-23,11-24 28,-12 27 65,5-14-122,-5 16-3832,7-24 4000,-8 21-103,14-31 99,-12 27 17,14-24 83,-12 26 68,15-31 114,-14 31-278,17-38-59,-22 46 159,16-37-243,-17 38-46,16-35-30,-13 28-57,10-20 18,-14 29-31,11-25 13,-8 19-15,12-26 83,-12 26 68,5-11-73,-8 17 94,9-20-138,-8 18-2,11-26 18,-16 35-64,16-36 30,-9 22 14,6-11 34,-4 3-78,-3 9 0,1-8-146,-1 0 14,-3 11 93,4-17-162,-2 10 44,8-31 21,-4 19 47,5-16 26,-8 29 132,5-22 38,-7 23-4,5-13 65,-8 24-35,7-20 25,-4 14-88,8-22 195,-8 23-60,5-12 58,-5 16 234,3-10-249,-1 2 54,-4 8-178,3-6-5,-2 6 176,0 0-158,2-6-21,-6 15-327,7-15 506,-4 8-180,7-11 259,-7 11-210,4-7-70,-3 7 383,3-8-382,-3 8 321,2-8-401,-7 15 104,9-16-15,-4 8 153,6-11-81,-3 3-366,2-3 401,-5 10-280,7-19 170,-11 25-67,10-26-194,-7 18 67,3-11-201,1 0 279,1-8-226,-1 10 296,2-14-163,-3 18 135,3-19 86,-6 25-88,5-17 104,-6 17-112,3-11 54,-3 11-76,3-9 86,-5 19 42,2-8-20,-2 2-241,0 6 99,0-6-17,-1 8 680,1-12-910,-1 9 34,4-17 183,-3 18 478,3-6 232,-4 8 150,2-8-577,-1 5-709,1-5 946,-2 8 579,2-9-861,-1 7-479,1-7-2428,-2 9 1173,7-5 1507,-6 4 335,6-3 1,-7 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05:26:18.408"/>
    </inkml:context>
    <inkml:brush xml:id="br0">
      <inkml:brushProperty name="width" value="0.22857" units="cm"/>
      <inkml:brushProperty name="height" value="0.22857" units="cm"/>
      <inkml:brushProperty name="color" value="#DC3417"/>
    </inkml:brush>
  </inkml:definitions>
  <inkml:trace contextRef="#ctx0" brushRef="#br0">40 11 8073,'2'13'-415,"1"-3"216,-3-10-232,0 0 428,-15-8 0,6-1 0,-12-7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5C7AE-1CA5-EE43-BF78-CAAB6423B5E1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C6D8E-DB84-D442-B149-8C8AAFB12B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766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lide Image Placeholder 1">
            <a:extLst>
              <a:ext uri="{FF2B5EF4-FFF2-40B4-BE49-F238E27FC236}">
                <a16:creationId xmlns:a16="http://schemas.microsoft.com/office/drawing/2014/main" id="{82AC54A7-BF13-B633-86A3-E5516299F5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Notes Placeholder 2">
            <a:extLst>
              <a:ext uri="{FF2B5EF4-FFF2-40B4-BE49-F238E27FC236}">
                <a16:creationId xmlns:a16="http://schemas.microsoft.com/office/drawing/2014/main" id="{0034A236-8745-C3B4-B758-7F1E02AB9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9" name="Slide Number Placeholder 3">
            <a:extLst>
              <a:ext uri="{FF2B5EF4-FFF2-40B4-BE49-F238E27FC236}">
                <a16:creationId xmlns:a16="http://schemas.microsoft.com/office/drawing/2014/main" id="{37046C72-717D-FB5E-165C-DC22B969F7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7B49CA-9EF3-A44F-A29F-371774EA1C9D}" type="slidenum">
              <a:rPr lang="en-GB" altLang="en-US" smtClean="0"/>
              <a:pPr>
                <a:spcBef>
                  <a:spcPct val="0"/>
                </a:spcBef>
              </a:pPr>
              <a:t>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430AB7-ED17-0D43-BA3B-85E1FBF3BD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66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B981A-B25B-4B86-B210-0C57CF772064}" type="slidenum">
              <a:rPr lang="en-US">
                <a:latin typeface="Arial" pitchFamily="34" charset="0"/>
              </a:rPr>
              <a:pPr/>
              <a:t>17</a:t>
            </a:fld>
            <a:endParaRPr lang="en-US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5793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>
            <a:extLst>
              <a:ext uri="{FF2B5EF4-FFF2-40B4-BE49-F238E27FC236}">
                <a16:creationId xmlns:a16="http://schemas.microsoft.com/office/drawing/2014/main" id="{DDBBD3BA-A9CE-B810-9B15-C1D17A8FCB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0" name="Notes Placeholder 2">
            <a:extLst>
              <a:ext uri="{FF2B5EF4-FFF2-40B4-BE49-F238E27FC236}">
                <a16:creationId xmlns:a16="http://schemas.microsoft.com/office/drawing/2014/main" id="{6D3070CE-C4A1-5258-3DD1-527C0581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7651" name="Slide Number Placeholder 3">
            <a:extLst>
              <a:ext uri="{FF2B5EF4-FFF2-40B4-BE49-F238E27FC236}">
                <a16:creationId xmlns:a16="http://schemas.microsoft.com/office/drawing/2014/main" id="{D7FD7777-0CEB-4C6A-0F01-37788A580F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68BD78C-960C-5948-B224-E6D9A42D2FE3}" type="slidenum">
              <a:rPr lang="en-GB" altLang="en-US" smtClean="0"/>
              <a:pPr>
                <a:spcBef>
                  <a:spcPct val="0"/>
                </a:spcBef>
              </a:pPr>
              <a:t>18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93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33AFC958-9889-6123-DBF3-0EF02AF3E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A573D5BC-9867-49DF-B1F2-FFA050F7B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E0EAA3AA-CB87-8379-1A6B-284038627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181EAF6-481D-744E-89D7-F60BE9FAFAF2}" type="slidenum">
              <a:rPr lang="en-GB" altLang="en-US" smtClean="0"/>
              <a:pPr>
                <a:spcBef>
                  <a:spcPct val="0"/>
                </a:spcBef>
              </a:pPr>
              <a:t>20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9156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Image Placeholder 1">
            <a:extLst>
              <a:ext uri="{FF2B5EF4-FFF2-40B4-BE49-F238E27FC236}">
                <a16:creationId xmlns:a16="http://schemas.microsoft.com/office/drawing/2014/main" id="{FA320D87-083A-A610-7C7B-D838BFD0C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4" name="Notes Placeholder 2">
            <a:extLst>
              <a:ext uri="{FF2B5EF4-FFF2-40B4-BE49-F238E27FC236}">
                <a16:creationId xmlns:a16="http://schemas.microsoft.com/office/drawing/2014/main" id="{B5E0D381-11C5-5377-5B4A-4A7C921C5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id="{632E4A87-5A1D-0FC5-9BEC-00DFE8409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2C65D93-6D2A-B24B-8C6E-0063785409B7}" type="slidenum">
              <a:rPr lang="en-GB" altLang="en-US" smtClean="0"/>
              <a:pPr>
                <a:spcBef>
                  <a:spcPct val="0"/>
                </a:spcBef>
              </a:pPr>
              <a:t>23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4751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8EDE604E-11C8-8708-6DB2-0EF1076D25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192952A9-6482-D6D4-B86F-B29879935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8F711509-E840-8533-39A1-EF558D57B3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488AB9-C0A7-8D4E-BAA4-0E86289C678D}" type="slidenum">
              <a:rPr lang="en-GB" altLang="en-US" smtClean="0"/>
              <a:pPr>
                <a:spcBef>
                  <a:spcPct val="0"/>
                </a:spcBef>
              </a:pPr>
              <a:t>27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18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Slide Image Placeholder 1">
            <a:extLst>
              <a:ext uri="{FF2B5EF4-FFF2-40B4-BE49-F238E27FC236}">
                <a16:creationId xmlns:a16="http://schemas.microsoft.com/office/drawing/2014/main" id="{DCA57981-473C-196B-EEB3-1399BAFEC6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0" name="Notes Placeholder 2">
            <a:extLst>
              <a:ext uri="{FF2B5EF4-FFF2-40B4-BE49-F238E27FC236}">
                <a16:creationId xmlns:a16="http://schemas.microsoft.com/office/drawing/2014/main" id="{1597B29B-BBDA-3F5E-EFA2-C4C252951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171" name="Slide Number Placeholder 3">
            <a:extLst>
              <a:ext uri="{FF2B5EF4-FFF2-40B4-BE49-F238E27FC236}">
                <a16:creationId xmlns:a16="http://schemas.microsoft.com/office/drawing/2014/main" id="{DA4DC4F9-B9F3-F65C-28CA-ED829DBA02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DD6B71-C4FD-8F4D-871A-33A4FC974892}" type="slidenum">
              <a:rPr lang="en-GB" altLang="en-US" smtClean="0"/>
              <a:pPr>
                <a:spcBef>
                  <a:spcPct val="0"/>
                </a:spcBef>
              </a:pPr>
              <a:t>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675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48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928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900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23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201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4267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8C663C81-D9EA-8138-D5BB-B3671FF50E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F92274C9-670E-C030-3A5C-A60359A58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4535D641-903B-EA06-3266-0D73D46F84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5940996-66D2-CF45-80BF-B27FA2029AC0}" type="slidenum">
              <a:rPr lang="en-GB" altLang="en-US" smtClean="0"/>
              <a:pPr>
                <a:spcBef>
                  <a:spcPct val="0"/>
                </a:spcBef>
              </a:pPr>
              <a:t>37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F78835AA-EA0C-2A86-84D9-02DDCD0623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567C2A3D-36FF-7027-301C-046580F28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E4F82C64-E50B-3210-2485-1079965727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1E83E90-DBC8-2946-9EF3-A025AC0832B6}" type="slidenum">
              <a:rPr lang="en-GB" altLang="en-US" smtClean="0"/>
              <a:pPr>
                <a:spcBef>
                  <a:spcPct val="0"/>
                </a:spcBef>
              </a:pPr>
              <a:t>38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466F28B8-C907-E8AC-00D1-223C4C1F97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9F3328F1-53E8-BA6F-4157-695869393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79B8112B-3618-1A71-8D03-E4122FF6C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2EEA2D9-81F8-5B43-8CAD-E90DAC8C77B0}" type="slidenum">
              <a:rPr lang="en-GB" altLang="en-US" smtClean="0"/>
              <a:pPr>
                <a:spcBef>
                  <a:spcPct val="0"/>
                </a:spcBef>
              </a:pPr>
              <a:t>39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Slide Image Placeholder 1">
            <a:extLst>
              <a:ext uri="{FF2B5EF4-FFF2-40B4-BE49-F238E27FC236}">
                <a16:creationId xmlns:a16="http://schemas.microsoft.com/office/drawing/2014/main" id="{34043261-1025-0A5C-FDC3-3661CD65BE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Notes Placeholder 2">
            <a:extLst>
              <a:ext uri="{FF2B5EF4-FFF2-40B4-BE49-F238E27FC236}">
                <a16:creationId xmlns:a16="http://schemas.microsoft.com/office/drawing/2014/main" id="{BD231413-7A07-EC7B-70A4-7957D578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9219" name="Slide Number Placeholder 3">
            <a:extLst>
              <a:ext uri="{FF2B5EF4-FFF2-40B4-BE49-F238E27FC236}">
                <a16:creationId xmlns:a16="http://schemas.microsoft.com/office/drawing/2014/main" id="{B1CA66A7-B532-184D-CD5C-4454CC44B5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E2326E-F59E-024A-AED9-3E20B29EBE58}" type="slidenum">
              <a:rPr lang="en-GB" altLang="en-US" smtClean="0"/>
              <a:pPr>
                <a:spcBef>
                  <a:spcPct val="0"/>
                </a:spcBef>
              </a:pPr>
              <a:t>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A9CF9A26-DBA5-152F-2C9E-5720E8394A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566EBA86-E6A3-0A8A-26CD-3716592B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426EC231-488E-F104-5497-BAE8A802E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D1B9993-2B07-E442-B6C1-4392A4725B9D}" type="slidenum">
              <a:rPr lang="en-GB" altLang="en-US" smtClean="0"/>
              <a:pPr>
                <a:spcBef>
                  <a:spcPct val="0"/>
                </a:spcBef>
              </a:pPr>
              <a:t>40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257272E7-6BF6-D53A-C4F6-CB73708890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E71CB952-D90C-4853-5F90-948408CDC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0F3A9FD3-FD22-BC65-335C-0F68196F2E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AE9102-A65D-884C-ADF0-65918239A2B2}" type="slidenum">
              <a:rPr lang="en-GB" altLang="en-US" smtClean="0"/>
              <a:pPr>
                <a:spcBef>
                  <a:spcPct val="0"/>
                </a:spcBef>
              </a:pPr>
              <a:t>41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Slide Image Placeholder 1">
            <a:extLst>
              <a:ext uri="{FF2B5EF4-FFF2-40B4-BE49-F238E27FC236}">
                <a16:creationId xmlns:a16="http://schemas.microsoft.com/office/drawing/2014/main" id="{8AACB4A1-EAE6-5574-C586-1AE29E78F2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Notes Placeholder 2">
            <a:extLst>
              <a:ext uri="{FF2B5EF4-FFF2-40B4-BE49-F238E27FC236}">
                <a16:creationId xmlns:a16="http://schemas.microsoft.com/office/drawing/2014/main" id="{5D32D245-C03D-C87E-96D7-388B2BA567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7347" name="Slide Number Placeholder 3">
            <a:extLst>
              <a:ext uri="{FF2B5EF4-FFF2-40B4-BE49-F238E27FC236}">
                <a16:creationId xmlns:a16="http://schemas.microsoft.com/office/drawing/2014/main" id="{230B1185-21AD-4415-FD22-641ADBAB80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F0326F8-2A05-BC44-B3A7-C87746E27824}" type="slidenum">
              <a:rPr lang="en-GB" altLang="en-US" smtClean="0"/>
              <a:pPr>
                <a:spcBef>
                  <a:spcPct val="0"/>
                </a:spcBef>
              </a:pPr>
              <a:t>42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Image Placeholder 1">
            <a:extLst>
              <a:ext uri="{FF2B5EF4-FFF2-40B4-BE49-F238E27FC236}">
                <a16:creationId xmlns:a16="http://schemas.microsoft.com/office/drawing/2014/main" id="{4018423F-60B8-B501-6B2B-E5764D27FAF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Notes Placeholder 2">
            <a:extLst>
              <a:ext uri="{FF2B5EF4-FFF2-40B4-BE49-F238E27FC236}">
                <a16:creationId xmlns:a16="http://schemas.microsoft.com/office/drawing/2014/main" id="{390A08CD-5D57-4BBD-F52F-1674B6679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9395" name="Slide Number Placeholder 3">
            <a:extLst>
              <a:ext uri="{FF2B5EF4-FFF2-40B4-BE49-F238E27FC236}">
                <a16:creationId xmlns:a16="http://schemas.microsoft.com/office/drawing/2014/main" id="{EF14ABF3-C62A-0487-C266-D75759B4C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F122035-2B6E-CC4F-83D3-20F3E21A43E5}" type="slidenum">
              <a:rPr lang="en-GB" altLang="en-US" smtClean="0"/>
              <a:pPr>
                <a:spcBef>
                  <a:spcPct val="0"/>
                </a:spcBef>
              </a:pPr>
              <a:t>43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Slide Image Placeholder 1">
            <a:extLst>
              <a:ext uri="{FF2B5EF4-FFF2-40B4-BE49-F238E27FC236}">
                <a16:creationId xmlns:a16="http://schemas.microsoft.com/office/drawing/2014/main" id="{DB2F5128-0D21-ACD4-CA9B-0658FA8C7D0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2" name="Notes Placeholder 2">
            <a:extLst>
              <a:ext uri="{FF2B5EF4-FFF2-40B4-BE49-F238E27FC236}">
                <a16:creationId xmlns:a16="http://schemas.microsoft.com/office/drawing/2014/main" id="{9327A41C-4CAC-BABA-F323-7129F0A64F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1443" name="Slide Number Placeholder 3">
            <a:extLst>
              <a:ext uri="{FF2B5EF4-FFF2-40B4-BE49-F238E27FC236}">
                <a16:creationId xmlns:a16="http://schemas.microsoft.com/office/drawing/2014/main" id="{5A382FAD-37D2-B787-D485-DCCB8E2F7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B3F370-9C62-D042-808D-C7A3C3F7A2DB}" type="slidenum">
              <a:rPr lang="en-GB" altLang="en-US" smtClean="0"/>
              <a:pPr>
                <a:spcBef>
                  <a:spcPct val="0"/>
                </a:spcBef>
              </a:pPr>
              <a:t>44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65C910E9-9931-30DB-115B-025289035BA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806582-1E05-134E-BB4F-FF498E334FB6}" type="slidenum">
              <a:rPr lang="en-GB" altLang="en-US" smtClean="0"/>
              <a:pPr>
                <a:spcBef>
                  <a:spcPct val="0"/>
                </a:spcBef>
              </a:pPr>
              <a:t>45</a:t>
            </a:fld>
            <a:endParaRPr lang="en-GB" altLang="en-US"/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827461E6-87D2-9688-B07B-17C833EBCD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EBDD7654-49B6-A03B-9CE9-82ED754CE6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F347B89B-6057-B394-14AE-04A033A27A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6A05F119-ED7D-CC34-1789-2A9647614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C1DA8C74-813C-D6B8-023E-9AC5B685C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E56847D-517F-2244-8433-7008C4C023E6}" type="slidenum">
              <a:rPr lang="en-GB" altLang="en-US" smtClean="0"/>
              <a:pPr>
                <a:spcBef>
                  <a:spcPct val="0"/>
                </a:spcBef>
              </a:pPr>
              <a:t>46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4432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0202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6527A12-3675-4016-9F94-ACD13E9C293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53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Slide Image Placeholder 1">
            <a:extLst>
              <a:ext uri="{FF2B5EF4-FFF2-40B4-BE49-F238E27FC236}">
                <a16:creationId xmlns:a16="http://schemas.microsoft.com/office/drawing/2014/main" id="{CB643FA5-CA8D-1F29-290F-8935250E86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Notes Placeholder 2">
            <a:extLst>
              <a:ext uri="{FF2B5EF4-FFF2-40B4-BE49-F238E27FC236}">
                <a16:creationId xmlns:a16="http://schemas.microsoft.com/office/drawing/2014/main" id="{E775720D-8353-1BDB-1448-BB9114D72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8E540902-775A-7290-8E2A-11F8A24994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53BDE11-47BF-BE48-BAE9-8D2403344E8A}" type="slidenum">
              <a:rPr lang="en-GB" altLang="en-US" smtClean="0"/>
              <a:pPr>
                <a:spcBef>
                  <a:spcPct val="0"/>
                </a:spcBef>
              </a:pPr>
              <a:t>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778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Slide Image Placeholder 1">
            <a:extLst>
              <a:ext uri="{FF2B5EF4-FFF2-40B4-BE49-F238E27FC236}">
                <a16:creationId xmlns:a16="http://schemas.microsoft.com/office/drawing/2014/main" id="{E455F66A-D7F1-678A-1844-7E349DF4EF9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8" name="Notes Placeholder 2">
            <a:extLst>
              <a:ext uri="{FF2B5EF4-FFF2-40B4-BE49-F238E27FC236}">
                <a16:creationId xmlns:a16="http://schemas.microsoft.com/office/drawing/2014/main" id="{2B4E7599-F138-6FB2-51FB-A47518A08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9" name="Slide Number Placeholder 3">
            <a:extLst>
              <a:ext uri="{FF2B5EF4-FFF2-40B4-BE49-F238E27FC236}">
                <a16:creationId xmlns:a16="http://schemas.microsoft.com/office/drawing/2014/main" id="{E6DCA00C-0B39-22A6-CDB1-C2BA10E4BD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BF7D4F5-E4D2-B94C-BE1D-1CE0A1AF7AED}" type="slidenum">
              <a:rPr lang="en-GB" altLang="en-US" smtClean="0"/>
              <a:pPr>
                <a:spcBef>
                  <a:spcPct val="0"/>
                </a:spcBef>
              </a:pPr>
              <a:t>53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Slide Image Placeholder 1">
            <a:extLst>
              <a:ext uri="{FF2B5EF4-FFF2-40B4-BE49-F238E27FC236}">
                <a16:creationId xmlns:a16="http://schemas.microsoft.com/office/drawing/2014/main" id="{2F10F813-1FA9-69C0-5E7B-930B3766ACF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Notes Placeholder 2">
            <a:extLst>
              <a:ext uri="{FF2B5EF4-FFF2-40B4-BE49-F238E27FC236}">
                <a16:creationId xmlns:a16="http://schemas.microsoft.com/office/drawing/2014/main" id="{33FC1742-97B8-7FD7-8356-A73AB2A7DD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9D965543-42AE-9212-6A34-062C8AEAC6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DD18736-7DB3-BE4A-BDBF-DD6C5A03DB43}" type="slidenum">
              <a:rPr lang="en-GB" altLang="en-US" smtClean="0"/>
              <a:pPr>
                <a:spcBef>
                  <a:spcPct val="0"/>
                </a:spcBef>
              </a:pPr>
              <a:t>54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Slide Image Placeholder 1">
            <a:extLst>
              <a:ext uri="{FF2B5EF4-FFF2-40B4-BE49-F238E27FC236}">
                <a16:creationId xmlns:a16="http://schemas.microsoft.com/office/drawing/2014/main" id="{5DFFF083-7089-CAD3-D7F4-C00CEAD2EC8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2" name="Notes Placeholder 2">
            <a:extLst>
              <a:ext uri="{FF2B5EF4-FFF2-40B4-BE49-F238E27FC236}">
                <a16:creationId xmlns:a16="http://schemas.microsoft.com/office/drawing/2014/main" id="{464BD3CD-86CB-F3F9-EADD-2440ED3D78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3" name="Slide Number Placeholder 3">
            <a:extLst>
              <a:ext uri="{FF2B5EF4-FFF2-40B4-BE49-F238E27FC236}">
                <a16:creationId xmlns:a16="http://schemas.microsoft.com/office/drawing/2014/main" id="{F071C13F-D5A9-1E62-DB3B-C2077B40B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AB049AD-80B1-784C-8883-831F86798ECB}" type="slidenum">
              <a:rPr lang="en-GB" altLang="en-US" smtClean="0"/>
              <a:pPr>
                <a:spcBef>
                  <a:spcPct val="0"/>
                </a:spcBef>
              </a:pPr>
              <a:t>55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Slide Image Placeholder 1">
            <a:extLst>
              <a:ext uri="{FF2B5EF4-FFF2-40B4-BE49-F238E27FC236}">
                <a16:creationId xmlns:a16="http://schemas.microsoft.com/office/drawing/2014/main" id="{FED0AA06-18FF-6505-61CC-34059FBA32B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0" name="Notes Placeholder 2">
            <a:extLst>
              <a:ext uri="{FF2B5EF4-FFF2-40B4-BE49-F238E27FC236}">
                <a16:creationId xmlns:a16="http://schemas.microsoft.com/office/drawing/2014/main" id="{7A5433B9-BFF7-B5FC-8124-16A98EF2E1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12291" name="Slide Number Placeholder 3">
            <a:extLst>
              <a:ext uri="{FF2B5EF4-FFF2-40B4-BE49-F238E27FC236}">
                <a16:creationId xmlns:a16="http://schemas.microsoft.com/office/drawing/2014/main" id="{C1E98045-F082-C0EB-43FF-58613EDED7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D4B154F-06E7-FD4E-90E0-E36ED9E50B82}" type="slidenum">
              <a:rPr lang="en-GB" altLang="en-US" smtClean="0"/>
              <a:pPr>
                <a:spcBef>
                  <a:spcPct val="0"/>
                </a:spcBef>
              </a:pPr>
              <a:t>56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Slide Image Placeholder 1">
            <a:extLst>
              <a:ext uri="{FF2B5EF4-FFF2-40B4-BE49-F238E27FC236}">
                <a16:creationId xmlns:a16="http://schemas.microsoft.com/office/drawing/2014/main" id="{6C8A2BCB-2CD4-A84C-2E6F-E1A3049CF3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8" name="Notes Placeholder 2">
            <a:extLst>
              <a:ext uri="{FF2B5EF4-FFF2-40B4-BE49-F238E27FC236}">
                <a16:creationId xmlns:a16="http://schemas.microsoft.com/office/drawing/2014/main" id="{2CDBBCCD-C69B-6A5F-C878-3D4168036F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39" name="Slide Number Placeholder 3">
            <a:extLst>
              <a:ext uri="{FF2B5EF4-FFF2-40B4-BE49-F238E27FC236}">
                <a16:creationId xmlns:a16="http://schemas.microsoft.com/office/drawing/2014/main" id="{73D60921-689E-B77D-966F-C8955BE16B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A7A7F02-E644-9E49-A53A-8B34D1A8B656}" type="slidenum">
              <a:rPr lang="en-GB" altLang="en-US" smtClean="0"/>
              <a:pPr>
                <a:spcBef>
                  <a:spcPct val="0"/>
                </a:spcBef>
              </a:pPr>
              <a:t>57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D534F527-DAA5-876A-9A22-E3B510EE0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050804F6-A847-CD04-CC12-2E893BA35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13E267E0-A401-799A-201A-24D49FB5F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58CE041-A7C9-B943-AAB3-D5AD5B88346D}" type="slidenum">
              <a:rPr lang="en-GB" altLang="en-US" smtClean="0"/>
              <a:pPr>
                <a:spcBef>
                  <a:spcPct val="0"/>
                </a:spcBef>
              </a:pPr>
              <a:t>58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6D802CE1-3ECD-51AB-3A63-D662156BF1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ECB549DA-C883-4AE7-04D5-57FB64117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A5A579D3-4D85-39A9-19C1-D0038439EE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335AA04-C48A-D44D-B87A-4FBF09F58D40}" type="slidenum">
              <a:rPr lang="en-GB" altLang="en-US" smtClean="0"/>
              <a:pPr>
                <a:spcBef>
                  <a:spcPct val="0"/>
                </a:spcBef>
              </a:pPr>
              <a:t>59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>
            <a:extLst>
              <a:ext uri="{FF2B5EF4-FFF2-40B4-BE49-F238E27FC236}">
                <a16:creationId xmlns:a16="http://schemas.microsoft.com/office/drawing/2014/main" id="{99D072C4-429C-71CB-70CD-3F15A0587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2" name="Notes Placeholder 2">
            <a:extLst>
              <a:ext uri="{FF2B5EF4-FFF2-40B4-BE49-F238E27FC236}">
                <a16:creationId xmlns:a16="http://schemas.microsoft.com/office/drawing/2014/main" id="{59196C2F-C9F7-6768-1614-4AF01B29D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3" name="Slide Number Placeholder 3">
            <a:extLst>
              <a:ext uri="{FF2B5EF4-FFF2-40B4-BE49-F238E27FC236}">
                <a16:creationId xmlns:a16="http://schemas.microsoft.com/office/drawing/2014/main" id="{4A45C670-CE1C-D000-52E4-DF8F624B41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4F94091-993B-3E42-AED4-8DA60254A284}" type="slidenum">
              <a:rPr lang="en-GB" altLang="en-US" smtClean="0"/>
              <a:pPr>
                <a:spcBef>
                  <a:spcPct val="0"/>
                </a:spcBef>
              </a:pPr>
              <a:t>60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>
            <a:extLst>
              <a:ext uri="{FF2B5EF4-FFF2-40B4-BE49-F238E27FC236}">
                <a16:creationId xmlns:a16="http://schemas.microsoft.com/office/drawing/2014/main" id="{9B42A255-1BDB-8681-412D-A4350C0759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0" name="Notes Placeholder 2">
            <a:extLst>
              <a:ext uri="{FF2B5EF4-FFF2-40B4-BE49-F238E27FC236}">
                <a16:creationId xmlns:a16="http://schemas.microsoft.com/office/drawing/2014/main" id="{CA9675BF-03D6-BEDF-8E62-B577505CD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2531" name="Slide Number Placeholder 3">
            <a:extLst>
              <a:ext uri="{FF2B5EF4-FFF2-40B4-BE49-F238E27FC236}">
                <a16:creationId xmlns:a16="http://schemas.microsoft.com/office/drawing/2014/main" id="{8542CC2B-DC44-8C3F-FB3C-EF09608693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E8C540-E12F-9A4E-ABAB-E45B8C1A281D}" type="slidenum">
              <a:rPr lang="en-GB" altLang="en-US" smtClean="0"/>
              <a:pPr>
                <a:spcBef>
                  <a:spcPct val="0"/>
                </a:spcBef>
              </a:pPr>
              <a:t>61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>
            <a:extLst>
              <a:ext uri="{FF2B5EF4-FFF2-40B4-BE49-F238E27FC236}">
                <a16:creationId xmlns:a16="http://schemas.microsoft.com/office/drawing/2014/main" id="{BBCBC4F4-F69B-C375-3D87-7888D85A90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4" name="Notes Placeholder 2">
            <a:extLst>
              <a:ext uri="{FF2B5EF4-FFF2-40B4-BE49-F238E27FC236}">
                <a16:creationId xmlns:a16="http://schemas.microsoft.com/office/drawing/2014/main" id="{A65CB4BC-277C-8167-9331-85B441E30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98684E64-3A31-BA33-B09F-C18DFCC28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2627306-4536-634A-B0BB-1EB2A1C80CA7}" type="slidenum">
              <a:rPr lang="en-GB" altLang="en-US" smtClean="0"/>
              <a:pPr>
                <a:spcBef>
                  <a:spcPct val="0"/>
                </a:spcBef>
              </a:pPr>
              <a:t>10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>
            <a:extLst>
              <a:ext uri="{FF2B5EF4-FFF2-40B4-BE49-F238E27FC236}">
                <a16:creationId xmlns:a16="http://schemas.microsoft.com/office/drawing/2014/main" id="{4204C418-C821-79D1-1720-8B85768492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Notes Placeholder 2">
            <a:extLst>
              <a:ext uri="{FF2B5EF4-FFF2-40B4-BE49-F238E27FC236}">
                <a16:creationId xmlns:a16="http://schemas.microsoft.com/office/drawing/2014/main" id="{4577C2B3-57D1-87F3-4FE0-6DEE78579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4579" name="Slide Number Placeholder 3">
            <a:extLst>
              <a:ext uri="{FF2B5EF4-FFF2-40B4-BE49-F238E27FC236}">
                <a16:creationId xmlns:a16="http://schemas.microsoft.com/office/drawing/2014/main" id="{B2096773-DF4D-46F7-158F-04B4B31BC0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D9BE30C-4DDE-B449-AFAC-73A2AC6C3DD6}" type="slidenum">
              <a:rPr lang="en-GB" altLang="en-US" smtClean="0"/>
              <a:pPr>
                <a:spcBef>
                  <a:spcPct val="0"/>
                </a:spcBef>
              </a:pPr>
              <a:t>62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>
            <a:extLst>
              <a:ext uri="{FF2B5EF4-FFF2-40B4-BE49-F238E27FC236}">
                <a16:creationId xmlns:a16="http://schemas.microsoft.com/office/drawing/2014/main" id="{B24CE116-00CF-E561-53FE-7C4FE4EA53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Notes Placeholder 2">
            <a:extLst>
              <a:ext uri="{FF2B5EF4-FFF2-40B4-BE49-F238E27FC236}">
                <a16:creationId xmlns:a16="http://schemas.microsoft.com/office/drawing/2014/main" id="{E346FE58-AFF4-DAA9-571E-E112C5152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7" name="Slide Number Placeholder 3">
            <a:extLst>
              <a:ext uri="{FF2B5EF4-FFF2-40B4-BE49-F238E27FC236}">
                <a16:creationId xmlns:a16="http://schemas.microsoft.com/office/drawing/2014/main" id="{177C1AD2-19A5-53F7-0F80-259FBF4F2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BF617A9-985E-CF48-A4F2-E991AC1175B6}" type="slidenum">
              <a:rPr lang="en-GB" altLang="en-US" smtClean="0"/>
              <a:pPr>
                <a:spcBef>
                  <a:spcPct val="0"/>
                </a:spcBef>
              </a:pPr>
              <a:t>63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E89E9553-B493-8507-EB5C-ADCC3FF04E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46F973C5-9AAA-999C-F19E-836EF3B2E2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b="1" dirty="0">
              <a:latin typeface="Arial" panose="020B060402020202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E3077CFE-49DA-BA75-A864-71142F6B88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824FF10-729E-7543-939F-095A266C97AA}" type="slidenum">
              <a:rPr lang="en-GB" altLang="en-US" smtClean="0"/>
              <a:pPr>
                <a:spcBef>
                  <a:spcPct val="0"/>
                </a:spcBef>
              </a:pPr>
              <a:t>64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Slide Image Placeholder 1">
            <a:extLst>
              <a:ext uri="{FF2B5EF4-FFF2-40B4-BE49-F238E27FC236}">
                <a16:creationId xmlns:a16="http://schemas.microsoft.com/office/drawing/2014/main" id="{A5F130F2-CE3C-F4AD-F725-1643931B6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2" name="Notes Placeholder 2">
            <a:extLst>
              <a:ext uri="{FF2B5EF4-FFF2-40B4-BE49-F238E27FC236}">
                <a16:creationId xmlns:a16="http://schemas.microsoft.com/office/drawing/2014/main" id="{2BCDDF46-2744-6774-7EFE-2E7DE5020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0723" name="Slide Number Placeholder 3">
            <a:extLst>
              <a:ext uri="{FF2B5EF4-FFF2-40B4-BE49-F238E27FC236}">
                <a16:creationId xmlns:a16="http://schemas.microsoft.com/office/drawing/2014/main" id="{5B3ECDCD-B9FD-2350-E707-E618AAC84F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F5698D0-AEB2-3546-91C0-80E8CE7D289C}" type="slidenum">
              <a:rPr lang="en-GB" altLang="en-US" smtClean="0"/>
              <a:pPr>
                <a:spcBef>
                  <a:spcPct val="0"/>
                </a:spcBef>
              </a:pPr>
              <a:t>65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Image Placeholder 1">
            <a:extLst>
              <a:ext uri="{FF2B5EF4-FFF2-40B4-BE49-F238E27FC236}">
                <a16:creationId xmlns:a16="http://schemas.microsoft.com/office/drawing/2014/main" id="{574CFDE2-BFFC-B466-1307-41FB05E127D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0" name="Notes Placeholder 2">
            <a:extLst>
              <a:ext uri="{FF2B5EF4-FFF2-40B4-BE49-F238E27FC236}">
                <a16:creationId xmlns:a16="http://schemas.microsoft.com/office/drawing/2014/main" id="{2FE49E07-91F3-F0F1-C742-E2F1DECD0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32771" name="Slide Number Placeholder 3">
            <a:extLst>
              <a:ext uri="{FF2B5EF4-FFF2-40B4-BE49-F238E27FC236}">
                <a16:creationId xmlns:a16="http://schemas.microsoft.com/office/drawing/2014/main" id="{856464B6-B6B8-F8C1-CA21-FCCE9C746B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8CCEDFD-1B44-0941-B55E-821147BC7D47}" type="slidenum">
              <a:rPr lang="en-GB" altLang="en-US" smtClean="0"/>
              <a:pPr>
                <a:spcBef>
                  <a:spcPct val="0"/>
                </a:spcBef>
              </a:pPr>
              <a:t>66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Image Placeholder 1">
            <a:extLst>
              <a:ext uri="{FF2B5EF4-FFF2-40B4-BE49-F238E27FC236}">
                <a16:creationId xmlns:a16="http://schemas.microsoft.com/office/drawing/2014/main" id="{1EE24DC2-F322-D078-3E55-34A63AD264C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8" name="Notes Placeholder 2">
            <a:extLst>
              <a:ext uri="{FF2B5EF4-FFF2-40B4-BE49-F238E27FC236}">
                <a16:creationId xmlns:a16="http://schemas.microsoft.com/office/drawing/2014/main" id="{AEF85812-4B98-7CFF-9618-748FC1FE4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4819" name="Slide Number Placeholder 3">
            <a:extLst>
              <a:ext uri="{FF2B5EF4-FFF2-40B4-BE49-F238E27FC236}">
                <a16:creationId xmlns:a16="http://schemas.microsoft.com/office/drawing/2014/main" id="{EEC1AD87-E53E-E6F9-C45C-7130E32EB1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776494A-92E4-1A42-9DE9-CEB6DE6B3267}" type="slidenum">
              <a:rPr lang="en-GB" altLang="en-US" smtClean="0"/>
              <a:pPr>
                <a:spcBef>
                  <a:spcPct val="0"/>
                </a:spcBef>
              </a:pPr>
              <a:t>67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>
            <a:extLst>
              <a:ext uri="{FF2B5EF4-FFF2-40B4-BE49-F238E27FC236}">
                <a16:creationId xmlns:a16="http://schemas.microsoft.com/office/drawing/2014/main" id="{9841ABB7-2BB8-F979-A1C1-D671859B8B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6" name="Notes Placeholder 2">
            <a:extLst>
              <a:ext uri="{FF2B5EF4-FFF2-40B4-BE49-F238E27FC236}">
                <a16:creationId xmlns:a16="http://schemas.microsoft.com/office/drawing/2014/main" id="{101D1274-D3AE-388A-4854-EE0DDD551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id="{B432500D-6F9F-C115-A284-67FDBC7AF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0558A7-DBB0-804B-8EB9-E55CBEC8B240}" type="slidenum">
              <a:rPr lang="en-GB" altLang="en-US" smtClean="0"/>
              <a:pPr>
                <a:spcBef>
                  <a:spcPct val="0"/>
                </a:spcBef>
              </a:pPr>
              <a:t>68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>
            <a:extLst>
              <a:ext uri="{FF2B5EF4-FFF2-40B4-BE49-F238E27FC236}">
                <a16:creationId xmlns:a16="http://schemas.microsoft.com/office/drawing/2014/main" id="{5238515F-2FCC-97AC-64B7-A1644BA322C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4" name="Notes Placeholder 2">
            <a:extLst>
              <a:ext uri="{FF2B5EF4-FFF2-40B4-BE49-F238E27FC236}">
                <a16:creationId xmlns:a16="http://schemas.microsoft.com/office/drawing/2014/main" id="{F9084F9F-793D-79B2-4375-B612BE708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190EB682-AA32-5C38-509D-2E230B9E61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9916D9-3192-E64E-B573-CBAF728BD7CD}" type="slidenum">
              <a:rPr lang="en-GB" altLang="en-US" smtClean="0"/>
              <a:pPr>
                <a:spcBef>
                  <a:spcPct val="0"/>
                </a:spcBef>
              </a:pPr>
              <a:t>69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>
            <a:extLst>
              <a:ext uri="{FF2B5EF4-FFF2-40B4-BE49-F238E27FC236}">
                <a16:creationId xmlns:a16="http://schemas.microsoft.com/office/drawing/2014/main" id="{47A7A699-2962-A575-A955-640F9B13B6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Notes Placeholder 2">
            <a:extLst>
              <a:ext uri="{FF2B5EF4-FFF2-40B4-BE49-F238E27FC236}">
                <a16:creationId xmlns:a16="http://schemas.microsoft.com/office/drawing/2014/main" id="{24266789-4987-F22B-917D-4ADB70C84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0963" name="Slide Number Placeholder 3">
            <a:extLst>
              <a:ext uri="{FF2B5EF4-FFF2-40B4-BE49-F238E27FC236}">
                <a16:creationId xmlns:a16="http://schemas.microsoft.com/office/drawing/2014/main" id="{C2BB1D04-17B4-8062-398C-0F42F1715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CB66CF-45F4-2549-95A2-741AB6F34413}" type="slidenum">
              <a:rPr lang="en-GB" altLang="en-US" smtClean="0"/>
              <a:pPr>
                <a:spcBef>
                  <a:spcPct val="0"/>
                </a:spcBef>
              </a:pPr>
              <a:t>70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Image Placeholder 1">
            <a:extLst>
              <a:ext uri="{FF2B5EF4-FFF2-40B4-BE49-F238E27FC236}">
                <a16:creationId xmlns:a16="http://schemas.microsoft.com/office/drawing/2014/main" id="{D03B47A3-8241-C52E-DBF7-1609A3A998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0" name="Notes Placeholder 2">
            <a:extLst>
              <a:ext uri="{FF2B5EF4-FFF2-40B4-BE49-F238E27FC236}">
                <a16:creationId xmlns:a16="http://schemas.microsoft.com/office/drawing/2014/main" id="{A16817D2-1025-E69C-8E0C-D7C6CD85BC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N log n :- </a:t>
            </a:r>
            <a:r>
              <a:rPr lang="en-US" b="1" dirty="0"/>
              <a:t>Merge Sort</a:t>
            </a:r>
            <a:r>
              <a:rPr lang="en-US" b="0" dirty="0"/>
              <a:t> </a:t>
            </a:r>
            <a:r>
              <a:rPr lang="en-US" b="1" dirty="0"/>
              <a:t>Quick Sort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Bubble Sort / Insertion Sort / Selection Sort</a:t>
            </a:r>
          </a:p>
          <a:p>
            <a:pPr marL="171450" indent="-171450">
              <a:buFontTx/>
              <a:buChar char="-"/>
            </a:pPr>
            <a:r>
              <a:rPr lang="en-US" dirty="0"/>
              <a:t>Matrix Multiplication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3011" name="Slide Number Placeholder 3">
            <a:extLst>
              <a:ext uri="{FF2B5EF4-FFF2-40B4-BE49-F238E27FC236}">
                <a16:creationId xmlns:a16="http://schemas.microsoft.com/office/drawing/2014/main" id="{A4235498-DA66-56FD-9E79-103C1F1140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EEC1676-EB64-5240-B76D-FA3ED611C106}" type="slidenum">
              <a:rPr lang="en-GB" altLang="en-US" smtClean="0"/>
              <a:pPr>
                <a:spcBef>
                  <a:spcPct val="0"/>
                </a:spcBef>
              </a:pPr>
              <a:t>71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C6D8E-DB84-D442-B149-8C8AAFB12BD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39751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Slide Image Placeholder 1">
            <a:extLst>
              <a:ext uri="{FF2B5EF4-FFF2-40B4-BE49-F238E27FC236}">
                <a16:creationId xmlns:a16="http://schemas.microsoft.com/office/drawing/2014/main" id="{FC2BDA85-6498-BC49-2FA9-BE0E880D9B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8" name="Notes Placeholder 2">
            <a:extLst>
              <a:ext uri="{FF2B5EF4-FFF2-40B4-BE49-F238E27FC236}">
                <a16:creationId xmlns:a16="http://schemas.microsoft.com/office/drawing/2014/main" id="{DA669D49-B072-F946-7203-84FA9807D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5059" name="Slide Number Placeholder 3">
            <a:extLst>
              <a:ext uri="{FF2B5EF4-FFF2-40B4-BE49-F238E27FC236}">
                <a16:creationId xmlns:a16="http://schemas.microsoft.com/office/drawing/2014/main" id="{B05E99F0-2776-51AC-67B8-3766903B1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AFFD43A-B20E-6E4A-973C-FAA04961797E}" type="slidenum">
              <a:rPr lang="en-GB" altLang="en-US" smtClean="0"/>
              <a:pPr>
                <a:spcBef>
                  <a:spcPct val="0"/>
                </a:spcBef>
              </a:pPr>
              <a:t>72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Image Placeholder 1">
            <a:extLst>
              <a:ext uri="{FF2B5EF4-FFF2-40B4-BE49-F238E27FC236}">
                <a16:creationId xmlns:a16="http://schemas.microsoft.com/office/drawing/2014/main" id="{94A7CD99-0C3D-26D0-9609-15014341D9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6" name="Notes Placeholder 2">
            <a:extLst>
              <a:ext uri="{FF2B5EF4-FFF2-40B4-BE49-F238E27FC236}">
                <a16:creationId xmlns:a16="http://schemas.microsoft.com/office/drawing/2014/main" id="{1877FD2F-28E3-D305-F13F-D722112C0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47107" name="Slide Number Placeholder 3">
            <a:extLst>
              <a:ext uri="{FF2B5EF4-FFF2-40B4-BE49-F238E27FC236}">
                <a16:creationId xmlns:a16="http://schemas.microsoft.com/office/drawing/2014/main" id="{C24235C7-5222-37FF-A80D-4424EDB2C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2A1C21F-9507-1840-9A4A-9952BB923DDE}" type="slidenum">
              <a:rPr lang="en-GB" altLang="en-US" smtClean="0"/>
              <a:pPr>
                <a:spcBef>
                  <a:spcPct val="0"/>
                </a:spcBef>
              </a:pPr>
              <a:t>73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Image Placeholder 1">
            <a:extLst>
              <a:ext uri="{FF2B5EF4-FFF2-40B4-BE49-F238E27FC236}">
                <a16:creationId xmlns:a16="http://schemas.microsoft.com/office/drawing/2014/main" id="{4A7C0487-F8A3-18FB-4A60-4F88F86512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Notes Placeholder 2">
            <a:extLst>
              <a:ext uri="{FF2B5EF4-FFF2-40B4-BE49-F238E27FC236}">
                <a16:creationId xmlns:a16="http://schemas.microsoft.com/office/drawing/2014/main" id="{20D4328E-DDCE-4DED-D1DA-A437152AF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1203" name="Slide Number Placeholder 3">
            <a:extLst>
              <a:ext uri="{FF2B5EF4-FFF2-40B4-BE49-F238E27FC236}">
                <a16:creationId xmlns:a16="http://schemas.microsoft.com/office/drawing/2014/main" id="{EE32B557-9622-0324-831D-AA8759A9CF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98E72FB-EFD1-F243-9D67-727862B9D6D5}" type="slidenum">
              <a:rPr lang="en-GB" altLang="en-US" smtClean="0"/>
              <a:pPr>
                <a:spcBef>
                  <a:spcPct val="0"/>
                </a:spcBef>
              </a:pPr>
              <a:t>74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7073676E-03A5-6F1D-1BEC-828D80C9A8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51EE6F4C-E5D7-5039-BE1C-4ADBDF2CE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3251" name="Slide Number Placeholder 3">
            <a:extLst>
              <a:ext uri="{FF2B5EF4-FFF2-40B4-BE49-F238E27FC236}">
                <a16:creationId xmlns:a16="http://schemas.microsoft.com/office/drawing/2014/main" id="{5E82D4DC-7DF5-1165-2643-EFC2DCA0DD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7F972FB-95F8-3847-89E5-24F8DF1ABED1}" type="slidenum">
              <a:rPr lang="en-GB" altLang="en-US" smtClean="0"/>
              <a:pPr>
                <a:spcBef>
                  <a:spcPct val="0"/>
                </a:spcBef>
              </a:pPr>
              <a:t>75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>
            <a:extLst>
              <a:ext uri="{FF2B5EF4-FFF2-40B4-BE49-F238E27FC236}">
                <a16:creationId xmlns:a16="http://schemas.microsoft.com/office/drawing/2014/main" id="{2080848B-F4BC-591F-AAE4-A5175AF61B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Notes Placeholder 2">
            <a:extLst>
              <a:ext uri="{FF2B5EF4-FFF2-40B4-BE49-F238E27FC236}">
                <a16:creationId xmlns:a16="http://schemas.microsoft.com/office/drawing/2014/main" id="{4E1DB33C-970A-678B-6E0C-3D0A0C8CB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55299" name="Slide Number Placeholder 3">
            <a:extLst>
              <a:ext uri="{FF2B5EF4-FFF2-40B4-BE49-F238E27FC236}">
                <a16:creationId xmlns:a16="http://schemas.microsoft.com/office/drawing/2014/main" id="{4737CBE3-3725-9F19-DD31-A456B71496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0C132BC-A1BA-884F-8C0D-ADDCE6DDDDEE}" type="slidenum">
              <a:rPr lang="en-GB" altLang="en-US" smtClean="0"/>
              <a:pPr>
                <a:spcBef>
                  <a:spcPct val="0"/>
                </a:spcBef>
              </a:pPr>
              <a:t>76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Slide Image Placeholder 1">
            <a:extLst>
              <a:ext uri="{FF2B5EF4-FFF2-40B4-BE49-F238E27FC236}">
                <a16:creationId xmlns:a16="http://schemas.microsoft.com/office/drawing/2014/main" id="{63E974D9-CF20-259E-C289-58CEBDCBEA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8" name="Notes Placeholder 2">
            <a:extLst>
              <a:ext uri="{FF2B5EF4-FFF2-40B4-BE49-F238E27FC236}">
                <a16:creationId xmlns:a16="http://schemas.microsoft.com/office/drawing/2014/main" id="{626B9413-2C59-8C77-C15A-8A9B9ABA0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/>
              <a:t>you get </a:t>
            </a:r>
            <a:r>
              <a:rPr lang="en-US" b="1" dirty="0"/>
              <a:t>2ⁿ subsets</a:t>
            </a: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5539" name="Slide Number Placeholder 3">
            <a:extLst>
              <a:ext uri="{FF2B5EF4-FFF2-40B4-BE49-F238E27FC236}">
                <a16:creationId xmlns:a16="http://schemas.microsoft.com/office/drawing/2014/main" id="{8296B98E-7C06-E491-5D47-657A3B053D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41D94F-4B13-864E-AEC5-606FD8777E21}" type="slidenum">
              <a:rPr lang="en-GB" altLang="en-US" smtClean="0"/>
              <a:pPr>
                <a:spcBef>
                  <a:spcPct val="0"/>
                </a:spcBef>
              </a:pPr>
              <a:t>77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Image Placeholder 1">
            <a:extLst>
              <a:ext uri="{FF2B5EF4-FFF2-40B4-BE49-F238E27FC236}">
                <a16:creationId xmlns:a16="http://schemas.microsoft.com/office/drawing/2014/main" id="{20D0F0CB-7C83-54BD-E124-2E4D14103C7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Notes Placeholder 2">
            <a:extLst>
              <a:ext uri="{FF2B5EF4-FFF2-40B4-BE49-F238E27FC236}">
                <a16:creationId xmlns:a16="http://schemas.microsoft.com/office/drawing/2014/main" id="{C89A178A-13E6-58B4-C3D9-84554DBC9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1507" name="Slide Number Placeholder 3">
            <a:extLst>
              <a:ext uri="{FF2B5EF4-FFF2-40B4-BE49-F238E27FC236}">
                <a16:creationId xmlns:a16="http://schemas.microsoft.com/office/drawing/2014/main" id="{7CFAFD8C-2DF3-93FA-456F-E825B98B4F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300B76D-DC87-3F48-ABD3-A0A84C57A35C}" type="slidenum">
              <a:rPr lang="en-GB" altLang="en-US" smtClean="0"/>
              <a:pPr>
                <a:spcBef>
                  <a:spcPct val="0"/>
                </a:spcBef>
              </a:pPr>
              <a:t>12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Image Placeholder 1">
            <a:extLst>
              <a:ext uri="{FF2B5EF4-FFF2-40B4-BE49-F238E27FC236}">
                <a16:creationId xmlns:a16="http://schemas.microsoft.com/office/drawing/2014/main" id="{7A1A0BAA-7A69-7A5B-0774-489A4BA33BF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4" name="Notes Placeholder 2">
            <a:extLst>
              <a:ext uri="{FF2B5EF4-FFF2-40B4-BE49-F238E27FC236}">
                <a16:creationId xmlns:a16="http://schemas.microsoft.com/office/drawing/2014/main" id="{9C2816BC-A0CC-DEF6-18B8-A8839D7CFA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3555" name="Slide Number Placeholder 3">
            <a:extLst>
              <a:ext uri="{FF2B5EF4-FFF2-40B4-BE49-F238E27FC236}">
                <a16:creationId xmlns:a16="http://schemas.microsoft.com/office/drawing/2014/main" id="{D5EAE3FE-7423-B396-3931-01D9AAD08C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E21915B-C51D-9545-8C5D-96DDAB3B263F}" type="slidenum">
              <a:rPr lang="en-GB" altLang="en-US" smtClean="0"/>
              <a:pPr>
                <a:spcBef>
                  <a:spcPct val="0"/>
                </a:spcBef>
              </a:pPr>
              <a:t>13</a:t>
            </a:fld>
            <a:endParaRPr lang="en-GB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Slide Image Placeholder 1">
            <a:extLst>
              <a:ext uri="{FF2B5EF4-FFF2-40B4-BE49-F238E27FC236}">
                <a16:creationId xmlns:a16="http://schemas.microsoft.com/office/drawing/2014/main" id="{6727B412-16B0-CC2C-E129-6AF7B24ACA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2" name="Notes Placeholder 2">
            <a:extLst>
              <a:ext uri="{FF2B5EF4-FFF2-40B4-BE49-F238E27FC236}">
                <a16:creationId xmlns:a16="http://schemas.microsoft.com/office/drawing/2014/main" id="{2A0E38D3-8321-9159-6250-51A57A6D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id="{2AB72B3E-E884-BBB3-7A3C-ABEE39720D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50DE66-F60C-094A-B7FD-B7C06F012CE8}" type="slidenum">
              <a:rPr lang="en-GB" altLang="en-US" smtClean="0"/>
              <a:pPr>
                <a:spcBef>
                  <a:spcPct val="0"/>
                </a:spcBef>
              </a:pPr>
              <a:t>14</a:t>
            </a:fld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82D9D-51DC-9190-D524-54D7DCE03A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5D5D33-2C5D-7E81-59C4-C8D14E492E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96FA-F5DF-201F-67D5-BA41E2A6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91B3F-66BE-4548-D5E1-9209FAC0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5209E-393B-84AC-7E62-7E742A68B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8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BFE6B-FA81-CCAA-6040-8EA0C43BB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4A19C-6E59-5B36-A8A3-2BED354287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2C6701-966D-D277-74D5-2A5BC914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CCA13-237E-B2A7-CEF1-F1E20FD4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2D04-BB4B-0A13-C6C0-5878579E2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2A38FA-11BA-432F-6D0F-891854D7A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1E8C8D-A630-DDAB-BCD5-099CEC5C78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57491-16E4-230B-698D-57681F1363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8139-1127-D4D9-6064-B047811AC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EC751A-82EE-2E73-41ED-63ED5BD39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4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12192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0" y="1295400"/>
            <a:ext cx="12192000" cy="5105400"/>
          </a:xfrm>
        </p:spPr>
        <p:txBody>
          <a:bodyPr/>
          <a:lstStyle/>
          <a:p>
            <a:pPr lvl="0"/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7449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81000"/>
            <a:ext cx="12192000" cy="838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95400"/>
            <a:ext cx="599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994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5665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81B0D-91DE-0605-6B3A-B045DB557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951CD5-A3E5-04A2-2AD2-C9CFB4B7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58360-6488-E62D-CD3D-D362686155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5C7BD-267D-C740-A898-DF977AE44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A399-41C6-B02A-0EF9-0109FC490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53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ED03-F839-A2E1-98D3-B6CF2B94A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9937B-55D5-7638-39DF-BD56AB0770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0A328-E594-1C80-037C-574EF55E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C36D32-2C85-0225-3B1D-F9E387711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76BD8-DB88-CFB8-B6D3-D5FEF0806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5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31252-FEB3-9954-70E1-846E1076A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33E6E-7190-92F7-4BFC-DBA39B860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90ABA-1FEE-00A1-AA65-45BAB9A8D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ACF66-3A68-8B6B-4A7C-3F5B542101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43C164-B5AC-D497-877F-14B75EEFD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4EFC1-1195-9F1C-CC69-29BE24807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23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4BB1-A68A-9A27-1646-38A2F27C3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F348DA-4D3B-3A10-0C81-D951F481F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418244-BDC2-4811-6A8D-868A830B59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7C79D-FFD8-E5A3-FF43-233C0F77A5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F711A-9CB1-344B-DD08-7B0D65C6FB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FEAB1C-D9AB-B3B6-E122-E5578AB18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6D48B2-C7EE-95A9-E27E-32FD778C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F3596F-CF39-B875-6F74-587A1223A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84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04562-3C82-0575-F488-8754702D5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40A87E-42DE-D8EE-B9EF-25B80FCF5C3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7371E-00B0-EDBC-224B-93F8D82C4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87E971-D9CE-2F0C-88C0-4BE9988B2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5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9AB70-C3BD-A101-718F-1DDAB486BA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6BE80-D143-28EB-A4A3-0B3876077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1522D-9340-CE6C-E56F-B2E14F140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052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4E19C-B1F9-FD2A-8E55-464B8693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A775D-DFFC-9EEB-E2FE-76328E2C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B9E66B-AAE1-E091-E37C-2CBE9B9F0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B53D3-5D0C-8A5F-15E8-0D9BB92F29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C6BAE3-65D2-2178-414A-98877574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AFB82-6166-50EA-459D-0111ED279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7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1E06C-6164-D4F2-126D-332F7ADDE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A94A5-91E6-6BD6-30B7-BB02E1A659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3ED46-9498-1245-968C-9CDB706F6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2886D-2E06-33A7-F9B2-E6CEBA94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F305040-C83B-324B-9A4D-4337E48F9D4E}" type="datetimeFigureOut">
              <a:rPr lang="en-US" smtClean="0"/>
              <a:t>9/19/25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F9511-0814-B6F8-DCD0-9A07DC71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C67D1-4F07-4857-419B-A3C3D5824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5A1733-D370-0941-AFDA-1D90FD9A7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67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63D3546-0034-5FC7-0CE2-2263A5C8A7B6}"/>
              </a:ext>
            </a:extLst>
          </p:cNvPr>
          <p:cNvSpPr/>
          <p:nvPr userDrawn="1"/>
        </p:nvSpPr>
        <p:spPr>
          <a:xfrm>
            <a:off x="11506200" y="0"/>
            <a:ext cx="685800" cy="68580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80DDF88-8B63-B442-37E7-DE2F158FF5E0}"/>
              </a:ext>
            </a:extLst>
          </p:cNvPr>
          <p:cNvSpPr/>
          <p:nvPr userDrawn="1"/>
        </p:nvSpPr>
        <p:spPr>
          <a:xfrm>
            <a:off x="11506200" y="6172200"/>
            <a:ext cx="685800" cy="685800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65000"/>
                  <a:lumOff val="35000"/>
                  <a:shade val="30000"/>
                  <a:satMod val="115000"/>
                </a:schemeClr>
              </a:gs>
              <a:gs pos="50000">
                <a:schemeClr val="tx1">
                  <a:lumMod val="65000"/>
                  <a:lumOff val="35000"/>
                  <a:shade val="67500"/>
                  <a:satMod val="115000"/>
                </a:schemeClr>
              </a:gs>
              <a:gs pos="100000">
                <a:schemeClr val="tx1">
                  <a:lumMod val="65000"/>
                  <a:lumOff val="35000"/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4707C1-72DE-EBF0-06A4-059C0C173EC8}"/>
              </a:ext>
            </a:extLst>
          </p:cNvPr>
          <p:cNvSpPr txBox="1"/>
          <p:nvPr userDrawn="1"/>
        </p:nvSpPr>
        <p:spPr>
          <a:xfrm rot="16200000">
            <a:off x="11200207" y="671017"/>
            <a:ext cx="129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Fall 2025</a:t>
            </a:r>
            <a:endParaRPr lang="en-PK" sz="12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1DDDE-AC0D-B24A-8576-9E04EFCF2714}"/>
              </a:ext>
            </a:extLst>
          </p:cNvPr>
          <p:cNvSpPr txBox="1"/>
          <p:nvPr userDrawn="1"/>
        </p:nvSpPr>
        <p:spPr>
          <a:xfrm rot="16200000">
            <a:off x="10654654" y="3416803"/>
            <a:ext cx="2443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Data Structures and  Algorithms</a:t>
            </a:r>
          </a:p>
          <a:p>
            <a:r>
              <a:rPr lang="en-US" sz="1200" kern="1200" dirty="0">
                <a:solidFill>
                  <a:schemeClr val="bg2"/>
                </a:solidFill>
                <a:latin typeface="+mn-lt"/>
                <a:ea typeface="+mn-ea"/>
                <a:cs typeface="+mn-cs"/>
              </a:rPr>
              <a:t> (CS221) By Mr. Said Nabi</a:t>
            </a:r>
            <a:endParaRPr lang="en-PK" sz="1200" kern="1200" dirty="0">
              <a:solidFill>
                <a:schemeClr val="bg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3CE6536-4A36-A9B0-8B6B-B5EB59C323CB}"/>
              </a:ext>
            </a:extLst>
          </p:cNvPr>
          <p:cNvSpPr txBox="1">
            <a:spLocks/>
          </p:cNvSpPr>
          <p:nvPr userDrawn="1"/>
        </p:nvSpPr>
        <p:spPr>
          <a:xfrm>
            <a:off x="11571551" y="6316225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5553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customXml" Target="../ink/ink6.xml"/><Relationship Id="rId18" Type="http://schemas.openxmlformats.org/officeDocument/2006/relationships/image" Target="../media/image24.png"/><Relationship Id="rId26" Type="http://schemas.openxmlformats.org/officeDocument/2006/relationships/image" Target="../media/image28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2" Type="http://schemas.openxmlformats.org/officeDocument/2006/relationships/notesSlide" Target="../notesSlides/notesSlide54.xml"/><Relationship Id="rId16" Type="http://schemas.openxmlformats.org/officeDocument/2006/relationships/image" Target="../media/image23.png"/><Relationship Id="rId20" Type="http://schemas.openxmlformats.org/officeDocument/2006/relationships/image" Target="../media/image25.png"/><Relationship Id="rId29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customXml" Target="../ink/ink5.xml"/><Relationship Id="rId24" Type="http://schemas.openxmlformats.org/officeDocument/2006/relationships/image" Target="../media/image27.png"/><Relationship Id="rId32" Type="http://schemas.openxmlformats.org/officeDocument/2006/relationships/image" Target="../media/image31.png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9.png"/><Relationship Id="rId10" Type="http://schemas.openxmlformats.org/officeDocument/2006/relationships/image" Target="../media/image2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" Type="http://schemas.openxmlformats.org/officeDocument/2006/relationships/image" Target="../media/image17.png"/><Relationship Id="rId9" Type="http://schemas.openxmlformats.org/officeDocument/2006/relationships/customXml" Target="../ink/ink4.xml"/><Relationship Id="rId14" Type="http://schemas.openxmlformats.org/officeDocument/2006/relationships/image" Target="../media/image22.png"/><Relationship Id="rId22" Type="http://schemas.openxmlformats.org/officeDocument/2006/relationships/image" Target="../media/image26.png"/><Relationship Id="rId27" Type="http://schemas.openxmlformats.org/officeDocument/2006/relationships/customXml" Target="../ink/ink13.xml"/><Relationship Id="rId30" Type="http://schemas.openxmlformats.org/officeDocument/2006/relationships/image" Target="../media/image30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emf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985838"/>
            <a:ext cx="8303190" cy="2362200"/>
          </a:xfrm>
        </p:spPr>
        <p:txBody>
          <a:bodyPr>
            <a:normAutofit fontScale="90000"/>
          </a:bodyPr>
          <a:lstStyle/>
          <a:p>
            <a:pPr eaLnBrk="0" hangingPunct="0">
              <a:spcBef>
                <a:spcPct val="20000"/>
              </a:spcBef>
              <a:spcAft>
                <a:spcPts val="600"/>
              </a:spcAft>
            </a:pP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3600" b="1" dirty="0">
                <a:solidFill>
                  <a:srgbClr val="0000CC"/>
                </a:solidFill>
              </a:rPr>
              <a:t>Data Structure and Algorithms (CS221) </a:t>
            </a:r>
            <a:br>
              <a:rPr lang="en-US" sz="3600" b="1" dirty="0">
                <a:solidFill>
                  <a:srgbClr val="0000CC"/>
                </a:solidFill>
              </a:rPr>
            </a:br>
            <a:br>
              <a:rPr lang="en-US" sz="3600" b="1" dirty="0">
                <a:solidFill>
                  <a:srgbClr val="0000CC"/>
                </a:solidFill>
              </a:rPr>
            </a:br>
            <a:r>
              <a:rPr lang="en-US" sz="1200" b="1" dirty="0">
                <a:solidFill>
                  <a:schemeClr val="bg1"/>
                </a:solidFill>
              </a:rPr>
              <a:t>gg</a:t>
            </a:r>
            <a:br>
              <a:rPr lang="en-US" b="1" dirty="0">
                <a:solidFill>
                  <a:srgbClr val="0000CC"/>
                </a:solidFill>
              </a:rPr>
            </a:br>
            <a:endParaRPr lang="en-GB" sz="3100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24200" y="3886200"/>
            <a:ext cx="6781800" cy="2514600"/>
          </a:xfrm>
        </p:spPr>
        <p:txBody>
          <a:bodyPr>
            <a:normAutofit/>
          </a:bodyPr>
          <a:lstStyle/>
          <a:p>
            <a:pPr marL="511175" indent="-279400"/>
            <a:r>
              <a:rPr lang="en-US" dirty="0">
                <a:solidFill>
                  <a:srgbClr val="006600"/>
                </a:solidFill>
              </a:rPr>
              <a:t>Said Nabi</a:t>
            </a:r>
          </a:p>
          <a:p>
            <a:pPr marL="511175" indent="-279400"/>
            <a:r>
              <a:rPr lang="en-US" dirty="0">
                <a:solidFill>
                  <a:srgbClr val="7030A0"/>
                </a:solidFill>
              </a:rPr>
              <a:t>said.nabi@giki.edu.pk</a:t>
            </a:r>
            <a:endParaRPr lang="en-US" b="1" dirty="0">
              <a:solidFill>
                <a:srgbClr val="7030A0"/>
              </a:solidFill>
              <a:cs typeface="Times New Roman" pitchFamily="18" charset="0"/>
            </a:endParaRPr>
          </a:p>
          <a:p>
            <a:pPr marL="511175" indent="-279400"/>
            <a:endParaRPr lang="en-US" dirty="0">
              <a:solidFill>
                <a:srgbClr val="006600"/>
              </a:solidFill>
            </a:endParaRPr>
          </a:p>
          <a:p>
            <a:pPr marL="511175" indent="-279400"/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Faculty of Computer Science and engineering</a:t>
            </a:r>
          </a:p>
          <a:p>
            <a:pPr marL="511175" indent="-279400"/>
            <a:r>
              <a:rPr lang="en-US" dirty="0">
                <a:solidFill>
                  <a:srgbClr val="0070C0"/>
                </a:solidFill>
              </a:rPr>
              <a:t>Gik Institute Topi, Swabi</a:t>
            </a:r>
          </a:p>
          <a:p>
            <a:endParaRPr lang="en-GB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2489200" y="3048000"/>
            <a:ext cx="64008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1175" indent="-279400"/>
            <a:r>
              <a:rPr lang="en-US" dirty="0">
                <a:solidFill>
                  <a:schemeClr val="tx1"/>
                </a:solidFill>
              </a:rPr>
              <a:t>Lecture 01</a:t>
            </a:r>
          </a:p>
          <a:p>
            <a:pPr marL="511175" indent="-279400"/>
            <a:endParaRPr lang="en-US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1026" name="Picture 2" descr="Admissions - Ghulam Ishaq Khan Institute of Engineering ...">
            <a:extLst>
              <a:ext uri="{FF2B5EF4-FFF2-40B4-BE49-F238E27FC236}">
                <a16:creationId xmlns:a16="http://schemas.microsoft.com/office/drawing/2014/main" id="{EEEDED95-EC48-C068-23B0-993A483F3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648200"/>
            <a:ext cx="16764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9EFCF0EC-18F4-E8A7-B429-BFBE4FD7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9110910" y="1310957"/>
            <a:ext cx="2438399" cy="36576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20/01/2025</a:t>
            </a:r>
          </a:p>
        </p:txBody>
      </p:sp>
    </p:spTree>
    <p:extLst>
      <p:ext uri="{BB962C8B-B14F-4D97-AF65-F5344CB8AC3E}">
        <p14:creationId xmlns:p14="http://schemas.microsoft.com/office/powerpoint/2010/main" val="1696953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AB34487A-2832-338C-9F0B-167B15CB0E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9916" y="500062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Dishonesty, Plagiarism in Quizzes, Assignments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12640387-F3EB-BC10-7480-F7C6F6E7CD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17" y="1253420"/>
            <a:ext cx="7301604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All individuals involved in any kind of cheating in any exam, quiz, assignment or project will get </a:t>
            </a:r>
            <a:r>
              <a:rPr lang="en-US" altLang="en-US" sz="6000" dirty="0">
                <a:solidFill>
                  <a:srgbClr val="FF0000"/>
                </a:solidFill>
              </a:rPr>
              <a:t>-</a:t>
            </a:r>
            <a:r>
              <a:rPr lang="en-US" altLang="en-US" sz="5400" b="1" dirty="0">
                <a:solidFill>
                  <a:srgbClr val="FF0000"/>
                </a:solidFill>
              </a:rPr>
              <a:t>50%</a:t>
            </a:r>
            <a:r>
              <a:rPr lang="en-US" altLang="en-US" dirty="0"/>
              <a:t> score.</a:t>
            </a:r>
          </a:p>
        </p:txBody>
      </p:sp>
      <p:pic>
        <p:nvPicPr>
          <p:cNvPr id="3" name="Picture 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1B39602-FA8A-986F-7841-68B66CA0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65" y="3429000"/>
            <a:ext cx="10097502" cy="1279321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C7158AC-CF09-3DA2-8382-81A5CF735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8782" y="326026"/>
            <a:ext cx="3175000" cy="256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>
            <a:extLst>
              <a:ext uri="{FF2B5EF4-FFF2-40B4-BE49-F238E27FC236}">
                <a16:creationId xmlns:a16="http://schemas.microsoft.com/office/drawing/2014/main" id="{ECDA907E-FBDE-0292-D9D8-141FCE226D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Attendance</a:t>
            </a:r>
          </a:p>
        </p:txBody>
      </p:sp>
      <p:sp>
        <p:nvSpPr>
          <p:cNvPr id="19458" name="Content Placeholder 2">
            <a:extLst>
              <a:ext uri="{FF2B5EF4-FFF2-40B4-BE49-F238E27FC236}">
                <a16:creationId xmlns:a16="http://schemas.microsoft.com/office/drawing/2014/main" id="{53FE4E51-01AD-DAE7-2AE6-EA6E6A343B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7832" y="1776664"/>
            <a:ext cx="10655968" cy="2578768"/>
          </a:xfrm>
        </p:spPr>
        <p:txBody>
          <a:bodyPr/>
          <a:lstStyle/>
          <a:p>
            <a:pPr algn="just"/>
            <a:r>
              <a:rPr lang="en-US" altLang="en-US" dirty="0"/>
              <a:t>Students are required to attend 100% classes of courses registered and </a:t>
            </a:r>
            <a:r>
              <a:rPr lang="en-US" altLang="en-US" b="1" dirty="0"/>
              <a:t>cannot abstain from even a single class</a:t>
            </a:r>
            <a:r>
              <a:rPr lang="en-US" altLang="en-US" dirty="0"/>
              <a:t>.</a:t>
            </a:r>
          </a:p>
          <a:p>
            <a:pPr algn="just">
              <a:buFontTx/>
              <a:buNone/>
            </a:pPr>
            <a:endParaRPr lang="en-US" altLang="en-US" dirty="0"/>
          </a:p>
          <a:p>
            <a:pPr algn="just"/>
            <a:r>
              <a:rPr lang="en-US" altLang="en-US" dirty="0"/>
              <a:t>For circumstances beyond their control, students must apply for leave on prescribed Leave Application form.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026">
            <a:extLst>
              <a:ext uri="{FF2B5EF4-FFF2-40B4-BE49-F238E27FC236}">
                <a16:creationId xmlns:a16="http://schemas.microsoft.com/office/drawing/2014/main" id="{79EAFB5C-3422-2473-5F9D-9EEBA213E9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Quizzes</a:t>
            </a:r>
          </a:p>
        </p:txBody>
      </p:sp>
      <p:sp>
        <p:nvSpPr>
          <p:cNvPr id="20482" name="Rectangle 1027">
            <a:extLst>
              <a:ext uri="{FF2B5EF4-FFF2-40B4-BE49-F238E27FC236}">
                <a16:creationId xmlns:a16="http://schemas.microsoft.com/office/drawing/2014/main" id="{219E818A-1758-603D-0D94-46B8A75230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Announced</a:t>
            </a:r>
          </a:p>
          <a:p>
            <a:pPr eaLnBrk="1" hangingPunct="1"/>
            <a:r>
              <a:rPr lang="en-US" altLang="en-US"/>
              <a:t>Unannounced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B1DA93C4-289A-4DDE-DF68-5EF16537E7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Tentative</a:t>
            </a:r>
            <a:r>
              <a:rPr lang="en-US" altLang="en-US"/>
              <a:t> Evaluation Breakdown</a:t>
            </a:r>
          </a:p>
        </p:txBody>
      </p:sp>
      <p:graphicFrame>
        <p:nvGraphicFramePr>
          <p:cNvPr id="5" name="Table Placeholder 4">
            <a:extLst>
              <a:ext uri="{FF2B5EF4-FFF2-40B4-BE49-F238E27FC236}">
                <a16:creationId xmlns:a16="http://schemas.microsoft.com/office/drawing/2014/main" id="{ED2ABB37-9CCB-3232-7811-9D59629F1315}"/>
              </a:ext>
            </a:extLst>
          </p:cNvPr>
          <p:cNvGraphicFramePr>
            <a:graphicFrameLocks noGrp="1"/>
          </p:cNvGraphicFramePr>
          <p:nvPr>
            <p:ph type="tbl" idx="1"/>
          </p:nvPr>
        </p:nvGraphicFramePr>
        <p:xfrm>
          <a:off x="3657600" y="1905000"/>
          <a:ext cx="4572000" cy="3208338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5757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6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Assignments (4)</a:t>
                      </a:r>
                      <a:endParaRPr lang="en-US" sz="2400" b="0" i="0" u="none" strike="noStrike" dirty="0">
                        <a:latin typeface="Book Antiqu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/>
                        <a:t>10</a:t>
                      </a:r>
                      <a:endParaRPr lang="en-US" sz="2400" b="0" i="0" u="none" strike="noStrike" dirty="0">
                        <a:latin typeface="Book Antiqu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Quizzes (4)</a:t>
                      </a:r>
                      <a:endParaRPr lang="en-US" sz="2400" b="0" i="0" u="none" strike="noStrike" dirty="0">
                        <a:latin typeface="Book Antiqu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/>
                        <a:t>10</a:t>
                      </a:r>
                      <a:endParaRPr lang="en-US" sz="2400" b="0" i="0" u="none" strike="noStrike" dirty="0">
                        <a:latin typeface="Book Antiqu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Term Project</a:t>
                      </a:r>
                      <a:endParaRPr lang="en-US" sz="2400" b="0" i="0" u="none" strike="noStrike" dirty="0">
                        <a:latin typeface="Book Antiqu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latin typeface="Book Antiqua"/>
                        </a:rPr>
                        <a:t>10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Midterm (1)</a:t>
                      </a:r>
                      <a:endParaRPr lang="en-US" sz="2400" b="0" i="0" u="none" strike="noStrike" dirty="0">
                        <a:latin typeface="Book Antiqu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/>
                        <a:t>30</a:t>
                      </a:r>
                      <a:endParaRPr lang="en-US" sz="2400" b="0" i="0" u="none" strike="noStrike" dirty="0">
                        <a:latin typeface="Book Antiqu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5349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Final (1)</a:t>
                      </a:r>
                      <a:endParaRPr lang="en-US" sz="2400" b="0" i="0" u="none" strike="noStrike" dirty="0">
                        <a:latin typeface="Book Antiqu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u="none" strike="noStrike" dirty="0"/>
                        <a:t>40</a:t>
                      </a:r>
                      <a:endParaRPr lang="en-US" sz="2400" b="0" i="0" u="none" strike="noStrike" dirty="0">
                        <a:latin typeface="Book Antiqu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159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/>
                        <a:t>Total</a:t>
                      </a:r>
                      <a:endParaRPr lang="en-US" sz="2400" b="0" i="0" u="none" strike="noStrike" dirty="0">
                        <a:latin typeface="Book Antiqua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ctr" fontAlgn="t"/>
                      <a:endParaRPr lang="en-US" sz="2400" u="none" strike="noStrike" dirty="0"/>
                    </a:p>
                    <a:p>
                      <a:pPr algn="ctr" fontAlgn="t"/>
                      <a:r>
                        <a:rPr lang="en-US" sz="2400" u="none" strike="noStrike" dirty="0"/>
                        <a:t>100</a:t>
                      </a:r>
                      <a:endParaRPr lang="en-US" sz="2400" b="0" i="0" u="none" strike="noStrike" dirty="0">
                        <a:latin typeface="Book Antiqua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892054F4-F738-6539-D106-B3DDF2E23A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Execution 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C4B5D945-92BB-06AB-9B86-BACC5DCFD5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2241049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dirty="0"/>
              <a:t>Three lectures of one hour every week</a:t>
            </a:r>
          </a:p>
          <a:p>
            <a:pPr eaLnBrk="1" hangingPunct="1">
              <a:defRPr/>
            </a:pPr>
            <a:r>
              <a:rPr lang="en-US" altLang="en-US" dirty="0"/>
              <a:t>1 Lab of 3 hours</a:t>
            </a:r>
          </a:p>
          <a:p>
            <a:pPr eaLnBrk="1" hangingPunct="1">
              <a:defRPr/>
            </a:pPr>
            <a:r>
              <a:rPr lang="en-US" altLang="en-US" dirty="0"/>
              <a:t>Course website: http://cms.giki.edu.pk</a:t>
            </a:r>
          </a:p>
          <a:p>
            <a:pPr eaLnBrk="1" hangingPunct="1">
              <a:defRPr/>
            </a:pPr>
            <a:endParaRPr lang="en-US" altLang="en-US" b="1" u="sng" dirty="0">
              <a:solidFill>
                <a:srgbClr val="FF0000"/>
              </a:solidFill>
            </a:endParaRPr>
          </a:p>
          <a:p>
            <a:pPr marL="0" indent="0" algn="ctr"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See schedule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6C4F9D-48E4-3F8D-7626-C719587F918D}"/>
              </a:ext>
            </a:extLst>
          </p:cNvPr>
          <p:cNvSpPr txBox="1"/>
          <p:nvPr/>
        </p:nvSpPr>
        <p:spPr>
          <a:xfrm>
            <a:off x="2730500" y="478014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  <a:defRPr/>
            </a:pPr>
            <a:r>
              <a:rPr lang="en-US" altLang="en-US" b="1" dirty="0">
                <a:solidFill>
                  <a:srgbClr val="FF0000"/>
                </a:solidFill>
              </a:rPr>
              <a:t>Mind it: Lecture scheduling is to be done by the Dir. (A&amp;E). Please avoid visiting me for any clashes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57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charRg st="60" end="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ne Of Learning: What Really Is the Cone of Experience?">
            <a:extLst>
              <a:ext uri="{FF2B5EF4-FFF2-40B4-BE49-F238E27FC236}">
                <a16:creationId xmlns:a16="http://schemas.microsoft.com/office/drawing/2014/main" id="{D2E6B99D-9691-DDD1-97A9-3DD9DC186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00" y="1057563"/>
            <a:ext cx="10499436" cy="5435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AA933C1C-EFB7-4EBA-E3C6-2BC4BA8FC9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8091" y="364838"/>
            <a:ext cx="2528454" cy="692726"/>
          </a:xfrm>
        </p:spPr>
        <p:txBody>
          <a:bodyPr/>
          <a:lstStyle/>
          <a:p>
            <a:r>
              <a:rPr lang="en-US" altLang="en-US" sz="4000" dirty="0"/>
              <a:t>Remember</a:t>
            </a:r>
          </a:p>
        </p:txBody>
      </p:sp>
    </p:spTree>
    <p:extLst>
      <p:ext uri="{BB962C8B-B14F-4D97-AF65-F5344CB8AC3E}">
        <p14:creationId xmlns:p14="http://schemas.microsoft.com/office/powerpoint/2010/main" val="1175206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7EA9F-6670-3C13-801E-511357AE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728569"/>
          </a:xfrm>
        </p:spPr>
        <p:txBody>
          <a:bodyPr/>
          <a:lstStyle/>
          <a:p>
            <a:r>
              <a:rPr lang="en-US" sz="3600" b="1" u="sng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756FD-B604-73C9-E2AF-0AE3E008E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Introduction to the Course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Course Objectives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Why this course is important for you?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Course Contents and Structure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Course Project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114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u="sng" dirty="0"/>
              <a:t>Lecture Format</a:t>
            </a:r>
          </a:p>
        </p:txBody>
      </p:sp>
      <p:sp>
        <p:nvSpPr>
          <p:cNvPr id="10243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Start with Q &amp; A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Main Lecture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 short breaks in the middle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Practice sessions on various problems</a:t>
            </a: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8760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A21CCF8E-FEA9-B170-3B02-178AEF189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6"/>
            <a:ext cx="10515600" cy="712954"/>
          </a:xfrm>
        </p:spPr>
        <p:txBody>
          <a:bodyPr/>
          <a:lstStyle/>
          <a:p>
            <a:pPr eaLnBrk="1" hangingPunct="1"/>
            <a:r>
              <a:rPr lang="en-US" altLang="en-US" dirty="0"/>
              <a:t>Course Outline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6387F032-BD2C-179C-2DAF-3C2BCCD2A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428583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In this course you will learn</a:t>
            </a:r>
          </a:p>
          <a:p>
            <a:pPr lvl="1" eaLnBrk="1" hangingPunct="1"/>
            <a:r>
              <a:rPr lang="en-US" altLang="en-US" sz="2100" dirty="0"/>
              <a:t>Introduction</a:t>
            </a:r>
          </a:p>
          <a:p>
            <a:pPr lvl="1" eaLnBrk="1" hangingPunct="1"/>
            <a:r>
              <a:rPr lang="en-US" altLang="en-US" sz="2100" dirty="0"/>
              <a:t>Algorithm Analysis</a:t>
            </a:r>
          </a:p>
          <a:p>
            <a:pPr lvl="1" eaLnBrk="1" hangingPunct="1"/>
            <a:r>
              <a:rPr lang="en-US" altLang="en-US" sz="2100" dirty="0"/>
              <a:t>Abstract Data Types (ADTs)</a:t>
            </a:r>
          </a:p>
          <a:p>
            <a:pPr lvl="1" eaLnBrk="1" hangingPunct="1"/>
            <a:r>
              <a:rPr lang="en-US" altLang="en-US" sz="2100" dirty="0"/>
              <a:t>Lists, Stacks, and Queues</a:t>
            </a:r>
          </a:p>
          <a:p>
            <a:pPr lvl="1" eaLnBrk="1" hangingPunct="1"/>
            <a:r>
              <a:rPr lang="en-US" altLang="en-US" sz="2100" dirty="0"/>
              <a:t>Trees</a:t>
            </a:r>
          </a:p>
          <a:p>
            <a:pPr lvl="1" eaLnBrk="1" hangingPunct="1"/>
            <a:r>
              <a:rPr lang="en-US" altLang="en-US" sz="2100" dirty="0"/>
              <a:t>Hashing</a:t>
            </a:r>
          </a:p>
          <a:p>
            <a:pPr lvl="1" eaLnBrk="1" hangingPunct="1"/>
            <a:r>
              <a:rPr lang="en-US" altLang="en-US" sz="2100" dirty="0"/>
              <a:t>Queues</a:t>
            </a:r>
          </a:p>
          <a:p>
            <a:pPr lvl="1" eaLnBrk="1" hangingPunct="1"/>
            <a:r>
              <a:rPr lang="en-US" altLang="en-US" sz="2100" dirty="0"/>
              <a:t>Sorting</a:t>
            </a:r>
          </a:p>
          <a:p>
            <a:pPr lvl="1" eaLnBrk="1" hangingPunct="1"/>
            <a:r>
              <a:rPr lang="en-US" altLang="en-US" sz="2100" dirty="0"/>
              <a:t>Graph Algorithms</a:t>
            </a:r>
          </a:p>
          <a:p>
            <a:pPr lvl="1" eaLnBrk="1" hangingPunct="1"/>
            <a:r>
              <a:rPr lang="en-US" altLang="en-US" sz="2100" dirty="0"/>
              <a:t>Algorithm Design Techniques</a:t>
            </a:r>
          </a:p>
          <a:p>
            <a:pPr lvl="1"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5488CE90-B6CA-2D65-5C03-9D3674DDB8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/>
              <a:t>Motivation!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2288B-E71E-1EAD-0C57-CEAD3B4727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4937" y="1027906"/>
            <a:ext cx="3598863" cy="454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79F73-1415-2B9E-68D7-03EE1111E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78" y="2299602"/>
            <a:ext cx="7189076" cy="1998443"/>
          </a:xfrm>
        </p:spPr>
        <p:txBody>
          <a:bodyPr/>
          <a:lstStyle/>
          <a:p>
            <a:r>
              <a:rPr lang="en-US" b="1" dirty="0"/>
              <a:t>Nothing</a:t>
            </a:r>
            <a:r>
              <a:rPr lang="en-US" dirty="0"/>
              <a:t> in life is to be feared, it is only to be understood.” – Marie Curie</a:t>
            </a:r>
          </a:p>
          <a:p>
            <a:r>
              <a:rPr lang="en-US" dirty="0"/>
              <a:t>DS &amp; Algorithms = backbone of computing</a:t>
            </a:r>
          </a:p>
          <a:p>
            <a:r>
              <a:rPr lang="en-US" dirty="0"/>
              <a:t>Without them, even fast hardware is useless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8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E6DFC955-ACF6-CF74-79C4-7E30D03BB1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3074" name="Rectangle 3">
            <a:extLst>
              <a:ext uri="{FF2B5EF4-FFF2-40B4-BE49-F238E27FC236}">
                <a16:creationId xmlns:a16="http://schemas.microsoft.com/office/drawing/2014/main" id="{77538146-91D7-A2A6-85CB-B4C9B2958C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276600" y="4114800"/>
            <a:ext cx="5562600" cy="1295400"/>
          </a:xfrm>
        </p:spPr>
        <p:txBody>
          <a:bodyPr/>
          <a:lstStyle/>
          <a:p>
            <a:pPr eaLnBrk="1" hangingPunct="1"/>
            <a:r>
              <a:rPr lang="en-US" altLang="en-US" sz="1800">
                <a:solidFill>
                  <a:srgbClr val="3333FF"/>
                </a:solidFill>
              </a:rPr>
              <a:t>Engr. Said Nabi</a:t>
            </a:r>
            <a:endParaRPr lang="en-US" alt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4F2982FE-DD12-EDA8-838E-A872D27E8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75421" y="3009900"/>
            <a:ext cx="9144000" cy="838200"/>
          </a:xfrm>
        </p:spPr>
        <p:txBody>
          <a:bodyPr/>
          <a:lstStyle/>
          <a:p>
            <a:pPr eaLnBrk="1" hangingPunct="1"/>
            <a:r>
              <a:rPr kumimoji="1" lang="en-US" altLang="zh-TW" sz="2800" dirty="0">
                <a:ea typeface="PMingLiU" panose="02020500000000000000" pitchFamily="18" charset="-120"/>
              </a:rPr>
              <a:t>What exactly data structures </a:t>
            </a:r>
            <a:br>
              <a:rPr kumimoji="1" lang="en-US" altLang="zh-TW" sz="2800" dirty="0">
                <a:ea typeface="PMingLiU" panose="02020500000000000000" pitchFamily="18" charset="-120"/>
              </a:rPr>
            </a:br>
            <a:r>
              <a:rPr kumimoji="1" lang="en-US" altLang="zh-TW" sz="2800" dirty="0">
                <a:ea typeface="PMingLiU" panose="02020500000000000000" pitchFamily="18" charset="-120"/>
              </a:rPr>
              <a:t>and algorithms are?</a:t>
            </a:r>
            <a:endParaRPr kumimoji="1" lang="en-US" altLang="en-US" sz="2800" dirty="0"/>
          </a:p>
        </p:txBody>
      </p:sp>
      <p:graphicFrame>
        <p:nvGraphicFramePr>
          <p:cNvPr id="29698" name="Object 3">
            <a:extLst>
              <a:ext uri="{FF2B5EF4-FFF2-40B4-BE49-F238E27FC236}">
                <a16:creationId xmlns:a16="http://schemas.microsoft.com/office/drawing/2014/main" id="{7DF1B5E3-1C6B-DA60-4DBE-2CC30F637647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971675" y="1463675"/>
          <a:ext cx="3398838" cy="4641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多媒體項目" r:id="rId3" imgW="22161500" imgH="31546800" progId="MS_ClipArt_Gallery.2">
                  <p:embed/>
                </p:oleObj>
              </mc:Choice>
              <mc:Fallback>
                <p:oleObj name="多媒體項目" r:id="rId3" imgW="22161500" imgH="31546800" progId="MS_ClipArt_Gallery.2">
                  <p:embed/>
                  <p:pic>
                    <p:nvPicPr>
                      <p:cNvPr id="29698" name="Object 3">
                        <a:extLst>
                          <a:ext uri="{FF2B5EF4-FFF2-40B4-BE49-F238E27FC236}">
                            <a16:creationId xmlns:a16="http://schemas.microsoft.com/office/drawing/2014/main" id="{7DF1B5E3-1C6B-DA60-4DBE-2CC30F6376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1675" y="1463675"/>
                        <a:ext cx="3398838" cy="4641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244E0-7C55-59BD-A621-1EBED2D05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2762"/>
            <a:ext cx="10515600" cy="1325563"/>
          </a:xfrm>
        </p:spPr>
        <p:txBody>
          <a:bodyPr/>
          <a:lstStyle/>
          <a:p>
            <a:r>
              <a:rPr lang="en-GB" dirty="0"/>
              <a:t>What is data?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F99CE7-5112-3945-8D22-D60406DF3BB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95856" y="1412026"/>
            <a:ext cx="10515600" cy="4351338"/>
          </a:xfrm>
        </p:spPr>
        <p:txBody>
          <a:bodyPr/>
          <a:lstStyle/>
          <a:p>
            <a:r>
              <a:rPr lang="en-US" sz="2400" dirty="0"/>
              <a:t>Raw facts &amp; figures</a:t>
            </a:r>
          </a:p>
          <a:p>
            <a:r>
              <a:rPr lang="en-US" sz="2400" dirty="0"/>
              <a:t>Represented in numbers, text, images</a:t>
            </a:r>
          </a:p>
          <a:p>
            <a:r>
              <a:rPr lang="en-US" sz="2400" dirty="0"/>
              <a:t>Organized = information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EEE6F-8E9E-22FF-48B4-16A444B5C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2986" y="3016469"/>
            <a:ext cx="693420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668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605BA378-AF84-A724-E115-4F69BBE48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Real World Example</a:t>
            </a:r>
          </a:p>
        </p:txBody>
      </p:sp>
      <p:pic>
        <p:nvPicPr>
          <p:cNvPr id="31746" name="Picture 2" descr="Banana Milkshake Images - Free Download on Freepik">
            <a:extLst>
              <a:ext uri="{FF2B5EF4-FFF2-40B4-BE49-F238E27FC236}">
                <a16:creationId xmlns:a16="http://schemas.microsoft.com/office/drawing/2014/main" id="{0DC085C9-A6B6-C1BF-BE46-030EC8E86A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52" r="17388"/>
          <a:stretch>
            <a:fillRect/>
          </a:stretch>
        </p:blipFill>
        <p:spPr>
          <a:xfrm>
            <a:off x="8452773" y="1278798"/>
            <a:ext cx="2754053" cy="3959225"/>
          </a:xfrm>
          <a:noFill/>
        </p:spPr>
      </p:pic>
      <p:sp>
        <p:nvSpPr>
          <p:cNvPr id="31747" name="TextBox 4">
            <a:extLst>
              <a:ext uri="{FF2B5EF4-FFF2-40B4-BE49-F238E27FC236}">
                <a16:creationId xmlns:a16="http://schemas.microsoft.com/office/drawing/2014/main" id="{F9FD5F9E-E579-A2EB-D562-57FB896C3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3" y="1093788"/>
            <a:ext cx="52578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800" dirty="0">
                <a:ea typeface="PMingLiU" panose="02020500000000000000" pitchFamily="18" charset="-120"/>
              </a:rPr>
              <a:t>Let say you want to prepare Bana Milkshake for the first Time </a:t>
            </a:r>
            <a:endParaRPr lang="en-US" altLang="en-US" sz="1800" dirty="0"/>
          </a:p>
        </p:txBody>
      </p:sp>
      <p:sp>
        <p:nvSpPr>
          <p:cNvPr id="31748" name="TextBox 5">
            <a:extLst>
              <a:ext uri="{FF2B5EF4-FFF2-40B4-BE49-F238E27FC236}">
                <a16:creationId xmlns:a16="http://schemas.microsoft.com/office/drawing/2014/main" id="{3E6A34BD-7C86-9A45-4AB7-DB4265FFB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1263" y="1743075"/>
            <a:ext cx="5257800" cy="92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1" lang="en-US" altLang="zh-TW" sz="1800" dirty="0">
                <a:ea typeface="PMingLiU" panose="02020500000000000000" pitchFamily="18" charset="-120"/>
              </a:rPr>
              <a:t>You require a list of ingredients and a set of instructions presented in a comprehensible language that you can understand. </a:t>
            </a:r>
            <a:endParaRPr lang="en-US" alt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CACC98-D043-0BA8-26D4-A6E72E987CF9}"/>
              </a:ext>
            </a:extLst>
          </p:cNvPr>
          <p:cNvSpPr txBox="1"/>
          <p:nvPr/>
        </p:nvSpPr>
        <p:spPr>
          <a:xfrm>
            <a:off x="2362200" y="2636839"/>
            <a:ext cx="5105400" cy="33242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PK" sz="2400" b="1" dirty="0"/>
              <a:t>Ingredients: Data Structure</a:t>
            </a:r>
          </a:p>
          <a:p>
            <a:pPr>
              <a:defRPr/>
            </a:pPr>
            <a:r>
              <a:rPr lang="en-PK" dirty="0"/>
              <a:t>2 ripe bananas</a:t>
            </a:r>
          </a:p>
          <a:p>
            <a:pPr>
              <a:defRPr/>
            </a:pPr>
            <a:r>
              <a:rPr lang="en-PK" dirty="0"/>
              <a:t>1 cup of milk</a:t>
            </a:r>
          </a:p>
          <a:p>
            <a:pPr>
              <a:defRPr/>
            </a:pPr>
            <a:r>
              <a:rPr lang="en-PK" dirty="0"/>
              <a:t>1-2 tablespoons of sugar</a:t>
            </a:r>
          </a:p>
          <a:p>
            <a:pPr>
              <a:defRPr/>
            </a:pPr>
            <a:r>
              <a:rPr lang="en-PK" dirty="0"/>
              <a:t>Ice cubes</a:t>
            </a:r>
          </a:p>
          <a:p>
            <a:pPr>
              <a:defRPr/>
            </a:pPr>
            <a:r>
              <a:rPr lang="en-PK" sz="2400" b="1" dirty="0"/>
              <a:t>Instructions: Algorithm </a:t>
            </a:r>
            <a:endParaRPr lang="en-PK" dirty="0"/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PK" dirty="0"/>
              <a:t>Peel and chop the bananas.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PK" dirty="0"/>
              <a:t>Blend bananas, milk, sugar, and ice cubes until smooth.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PK" dirty="0"/>
              <a:t>Adjust sugar to taste.</a:t>
            </a:r>
          </a:p>
          <a:p>
            <a:pPr marL="285750" indent="-285750">
              <a:buFont typeface="Arial" panose="020B0604020202020204" pitchFamily="34" charset="0"/>
              <a:buChar char="•"/>
              <a:defRPr/>
            </a:pPr>
            <a:r>
              <a:rPr lang="en-PK" dirty="0"/>
              <a:t>Pour into glasses and enjoy!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A0FEF-0E9B-F760-9329-4B498B1A9DFA}"/>
              </a:ext>
            </a:extLst>
          </p:cNvPr>
          <p:cNvSpPr txBox="1"/>
          <p:nvPr/>
        </p:nvSpPr>
        <p:spPr>
          <a:xfrm>
            <a:off x="1637808" y="6169709"/>
            <a:ext cx="77742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ingredients + recipe = dish → data structure + algorithm = program.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5" grpId="0"/>
      <p:bldP spid="31747" grpId="0"/>
      <p:bldP spid="31748" grpId="0"/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>
            <a:extLst>
              <a:ext uri="{FF2B5EF4-FFF2-40B4-BE49-F238E27FC236}">
                <a16:creationId xmlns:a16="http://schemas.microsoft.com/office/drawing/2014/main" id="{EB4AA3FB-D509-B914-74AB-BB9DB6D5FC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5839" y="488622"/>
            <a:ext cx="10060321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800" dirty="0">
                <a:ea typeface="PMingLiU" panose="02020500000000000000" pitchFamily="18" charset="-120"/>
              </a:rPr>
              <a:t>Similarly in computer World: You need to provide instructions which computer can understand. </a:t>
            </a:r>
          </a:p>
        </p:txBody>
      </p:sp>
      <p:sp>
        <p:nvSpPr>
          <p:cNvPr id="97283" name="Text Box 3">
            <a:extLst>
              <a:ext uri="{FF2B5EF4-FFF2-40B4-BE49-F238E27FC236}">
                <a16:creationId xmlns:a16="http://schemas.microsoft.com/office/drawing/2014/main" id="{1C4D733B-7D55-7533-13ED-1D796D02D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2105" y="1701470"/>
            <a:ext cx="2254250" cy="922338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  <a:defRPr/>
            </a:pPr>
            <a:r>
              <a:rPr kumimoji="1" lang="en-US" altLang="zh-TW" sz="1800" i="1" dirty="0">
                <a:ea typeface="PMingLiU" panose="02020500000000000000" pitchFamily="18" charset="-120"/>
              </a:rPr>
              <a:t>To perform a task: </a:t>
            </a:r>
          </a:p>
          <a:p>
            <a:pPr marL="514350" indent="-514350">
              <a:spcBef>
                <a:spcPct val="0"/>
              </a:spcBef>
              <a:buFontTx/>
              <a:buAutoNum type="arabicPeriod"/>
              <a:defRPr/>
            </a:pPr>
            <a:r>
              <a:rPr kumimoji="1" lang="en-US" altLang="zh-TW" sz="1800" i="1" dirty="0">
                <a:ea typeface="PMingLiU" panose="02020500000000000000" pitchFamily="18" charset="-120"/>
              </a:rPr>
              <a:t>Data Structure </a:t>
            </a:r>
          </a:p>
          <a:p>
            <a:pPr marL="514350" indent="-514350">
              <a:spcBef>
                <a:spcPct val="0"/>
              </a:spcBef>
              <a:buFontTx/>
              <a:buAutoNum type="arabicPeriod"/>
              <a:defRPr/>
            </a:pPr>
            <a:r>
              <a:rPr kumimoji="1" lang="en-US" altLang="zh-TW" sz="1800" i="1" dirty="0">
                <a:ea typeface="PMingLiU" panose="02020500000000000000" pitchFamily="18" charset="-120"/>
              </a:rPr>
              <a:t>Algorithm</a:t>
            </a:r>
          </a:p>
        </p:txBody>
      </p:sp>
      <p:sp>
        <p:nvSpPr>
          <p:cNvPr id="97284" name="AutoShape 4">
            <a:extLst>
              <a:ext uri="{FF2B5EF4-FFF2-40B4-BE49-F238E27FC236}">
                <a16:creationId xmlns:a16="http://schemas.microsoft.com/office/drawing/2014/main" id="{6F837BF3-23E4-9FD4-166B-7CE9561F27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7717" y="2787320"/>
            <a:ext cx="1447800" cy="2514600"/>
          </a:xfrm>
          <a:prstGeom prst="curvedRightArrow">
            <a:avLst>
              <a:gd name="adj1" fmla="val 34737"/>
              <a:gd name="adj2" fmla="val 69474"/>
              <a:gd name="adj3" fmla="val 3333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26DC3F9B-43A1-9C3C-5933-84D755B5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1518" y="5043159"/>
            <a:ext cx="7477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000">
                <a:ea typeface="PMingLiU" panose="02020500000000000000" pitchFamily="18" charset="-120"/>
              </a:rPr>
              <a:t>Input</a:t>
            </a:r>
          </a:p>
        </p:txBody>
      </p:sp>
      <p:sp>
        <p:nvSpPr>
          <p:cNvPr id="97286" name="Rectangle 6">
            <a:extLst>
              <a:ext uri="{FF2B5EF4-FFF2-40B4-BE49-F238E27FC236}">
                <a16:creationId xmlns:a16="http://schemas.microsoft.com/office/drawing/2014/main" id="{234F3F9D-12BC-E2D4-194B-8F3FF1F22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7917" y="3930320"/>
            <a:ext cx="2590800" cy="1752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000">
                <a:ea typeface="PMingLiU" panose="02020500000000000000" pitchFamily="18" charset="-120"/>
              </a:rPr>
              <a:t>Some mysterious 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000">
                <a:ea typeface="PMingLiU" panose="02020500000000000000" pitchFamily="18" charset="-120"/>
              </a:rPr>
              <a:t>processing</a:t>
            </a:r>
          </a:p>
        </p:txBody>
      </p:sp>
      <p:sp>
        <p:nvSpPr>
          <p:cNvPr id="97287" name="AutoShape 7">
            <a:extLst>
              <a:ext uri="{FF2B5EF4-FFF2-40B4-BE49-F238E27FC236}">
                <a16:creationId xmlns:a16="http://schemas.microsoft.com/office/drawing/2014/main" id="{FCFE59C1-38A5-8EA1-CBEB-CF90DC9A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7317" y="3625520"/>
            <a:ext cx="3276600" cy="1143000"/>
          </a:xfrm>
          <a:prstGeom prst="curvedDownArrow">
            <a:avLst>
              <a:gd name="adj1" fmla="val 57333"/>
              <a:gd name="adj2" fmla="val 114667"/>
              <a:gd name="adj3" fmla="val 33333"/>
            </a:avLst>
          </a:prstGeom>
          <a:solidFill>
            <a:schemeClr val="tx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97288" name="Text Box 8">
            <a:extLst>
              <a:ext uri="{FF2B5EF4-FFF2-40B4-BE49-F238E27FC236}">
                <a16:creationId xmlns:a16="http://schemas.microsoft.com/office/drawing/2014/main" id="{5421018F-CBD0-4CD6-C497-CAD0ECF73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49918" y="4966959"/>
            <a:ext cx="9445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000">
                <a:ea typeface="PMingLiU" panose="02020500000000000000" pitchFamily="18" charset="-120"/>
              </a:rPr>
              <a:t>Output</a:t>
            </a: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6F10D1DB-8985-BB8C-73C0-194AC509A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0643" y="3025446"/>
            <a:ext cx="2987675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1800" i="1">
                <a:ea typeface="PMingLiU" panose="02020500000000000000" pitchFamily="18" charset="-120"/>
              </a:rPr>
              <a:t>Let say you want to add two numbers 7+5=?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72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97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build="p" autoUpdateAnimBg="0"/>
      <p:bldP spid="97283" grpId="0" build="p" autoUpdateAnimBg="0"/>
      <p:bldP spid="97284" grpId="0" animBg="1"/>
      <p:bldP spid="97285" grpId="0" build="p" autoUpdateAnimBg="0"/>
      <p:bldP spid="97286" grpId="0" animBg="1" autoUpdateAnimBg="0"/>
      <p:bldP spid="97287" grpId="0" animBg="1"/>
      <p:bldP spid="97288" grpId="0" build="p" autoUpdateAnimBg="0"/>
      <p:bldP spid="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noProof="0" dirty="0"/>
              <a:t>What is a data structure?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just" eaLnBrk="1" hangingPunct="1">
              <a:defRPr/>
            </a:pPr>
            <a:r>
              <a:rPr lang="en-US" noProof="0" dirty="0"/>
              <a:t>In a general sense, any representation that is used for storing information is a data structure</a:t>
            </a:r>
          </a:p>
          <a:p>
            <a:pPr algn="just" eaLnBrk="1" hangingPunct="1">
              <a:defRPr/>
            </a:pPr>
            <a:endParaRPr lang="en-US" noProof="0" dirty="0"/>
          </a:p>
          <a:p>
            <a:pPr algn="just" eaLnBrk="1" hangingPunct="1">
              <a:defRPr/>
            </a:pPr>
            <a:r>
              <a:rPr lang="en-US" u="sng" noProof="0" dirty="0"/>
              <a:t>Example: </a:t>
            </a:r>
            <a:r>
              <a:rPr lang="en-US" noProof="0" dirty="0"/>
              <a:t>An integer, structures, classes, linked lists, </a:t>
            </a:r>
            <a:r>
              <a:rPr lang="en-US" noProof="0" dirty="0" err="1"/>
              <a:t>etc</a:t>
            </a:r>
            <a:endParaRPr lang="en-US" noProof="0" dirty="0"/>
          </a:p>
          <a:p>
            <a:pPr algn="just" eaLnBrk="1" hangingPunct="1">
              <a:defRPr/>
            </a:pPr>
            <a:endParaRPr lang="en-US" noProof="0" dirty="0"/>
          </a:p>
          <a:p>
            <a:pPr algn="just" eaLnBrk="1" hangingPunct="1">
              <a:defRPr/>
            </a:pPr>
            <a:r>
              <a:rPr lang="en-US" noProof="0" dirty="0"/>
              <a:t>More typically, a </a:t>
            </a:r>
            <a:r>
              <a:rPr lang="en-US" i="1" noProof="0" dirty="0">
                <a:solidFill>
                  <a:schemeClr val="hlink"/>
                </a:solidFill>
              </a:rPr>
              <a:t>data structure</a:t>
            </a:r>
            <a:r>
              <a:rPr lang="en-US" noProof="0" dirty="0"/>
              <a:t> provides a way of </a:t>
            </a:r>
            <a:r>
              <a:rPr lang="en-US" i="1" u="sng" noProof="0" dirty="0">
                <a:solidFill>
                  <a:schemeClr val="hlink"/>
                </a:solidFill>
              </a:rPr>
              <a:t>organization for a collection of data items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992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868FB7B5-7415-ED12-A657-5086CCA67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57727" y="781344"/>
            <a:ext cx="9144000" cy="838200"/>
          </a:xfrm>
        </p:spPr>
        <p:txBody>
          <a:bodyPr/>
          <a:lstStyle/>
          <a:p>
            <a:r>
              <a:rPr lang="en-US" altLang="en-US" dirty="0"/>
              <a:t>Data Structure and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841CD-9DBF-C93E-DAE6-E089A6235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2684" y="1839412"/>
            <a:ext cx="7924800" cy="1066800"/>
          </a:xfrm>
        </p:spPr>
        <p:txBody>
          <a:bodyPr/>
          <a:lstStyle/>
          <a:p>
            <a:pPr>
              <a:defRPr/>
            </a:pPr>
            <a:r>
              <a:rPr lang="en-PK" b="1" dirty="0"/>
              <a:t>Data Sturcture</a:t>
            </a:r>
            <a:r>
              <a:rPr lang="en-PK" dirty="0"/>
              <a:t>: is the way to arange data in main memory (ram)</a:t>
            </a:r>
          </a:p>
          <a:p>
            <a:pPr marL="0" indent="0">
              <a:buNone/>
              <a:defRPr/>
            </a:pPr>
            <a:r>
              <a:rPr lang="en-PK" dirty="0"/>
              <a:t>     for efficient usage. (ingrediants) </a:t>
            </a:r>
          </a:p>
          <a:p>
            <a:pPr marL="0" indent="0">
              <a:buNone/>
              <a:defRPr/>
            </a:pPr>
            <a:endParaRPr lang="en-PK" dirty="0"/>
          </a:p>
          <a:p>
            <a:pPr marL="0" indent="0">
              <a:buNone/>
              <a:defRPr/>
            </a:pPr>
            <a:endParaRPr lang="en-PK" dirty="0"/>
          </a:p>
          <a:p>
            <a:pPr marL="0" indent="0">
              <a:buNone/>
              <a:defRPr/>
            </a:pPr>
            <a:endParaRPr lang="en-PK" dirty="0"/>
          </a:p>
          <a:p>
            <a:pPr>
              <a:defRPr/>
            </a:pPr>
            <a:endParaRPr lang="en-PK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FE623EC-6660-68CE-0135-F23897518ED9}"/>
              </a:ext>
            </a:extLst>
          </p:cNvPr>
          <p:cNvSpPr txBox="1">
            <a:spLocks/>
          </p:cNvSpPr>
          <p:nvPr/>
        </p:nvSpPr>
        <p:spPr bwMode="auto">
          <a:xfrm>
            <a:off x="1022684" y="3345949"/>
            <a:ext cx="7924800" cy="1066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PK" b="1" kern="0" dirty="0"/>
              <a:t>Algorithm</a:t>
            </a:r>
            <a:r>
              <a:rPr lang="en-PK" kern="0" dirty="0"/>
              <a:t>: is a sequance of steps to solve a given problem. As seen in afore mentioned example of  preparing banana milkshake.   </a:t>
            </a:r>
          </a:p>
          <a:p>
            <a:pPr marL="0" indent="0">
              <a:buNone/>
              <a:defRPr/>
            </a:pPr>
            <a:endParaRPr lang="en-PK" kern="0" dirty="0"/>
          </a:p>
          <a:p>
            <a:pPr marL="0" indent="0">
              <a:buNone/>
              <a:defRPr/>
            </a:pPr>
            <a:r>
              <a:rPr lang="en-PK" kern="0" dirty="0"/>
              <a:t> </a:t>
            </a:r>
            <a:r>
              <a:rPr lang="en-PK" b="1" kern="0" dirty="0"/>
              <a:t>Examples</a:t>
            </a:r>
            <a:r>
              <a:rPr lang="en-PK" kern="0" dirty="0"/>
              <a:t>: Arrays, Linklists Stack, Queue,Tree, Graphs</a:t>
            </a:r>
          </a:p>
          <a:p>
            <a:pPr>
              <a:defRPr/>
            </a:pPr>
            <a:endParaRPr lang="en-PK" kern="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7" grpId="0"/>
      <p:bldP spid="3" grpId="0" build="p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dirty="0"/>
              <a:t>Where Data Structure is Helpful?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dirty="0"/>
              <a:t>The choice of </a:t>
            </a:r>
            <a:r>
              <a:rPr lang="en-US" u="sng" noProof="0" dirty="0">
                <a:solidFill>
                  <a:srgbClr val="FF0000"/>
                </a:solidFill>
              </a:rPr>
              <a:t>efficient data structure </a:t>
            </a:r>
            <a:r>
              <a:rPr lang="en-US" noProof="0" dirty="0"/>
              <a:t>makes the difference between a program running in a few seconds or many days</a:t>
            </a:r>
          </a:p>
        </p:txBody>
      </p:sp>
    </p:spTree>
    <p:extLst>
      <p:ext uri="{BB962C8B-B14F-4D97-AF65-F5344CB8AC3E}">
        <p14:creationId xmlns:p14="http://schemas.microsoft.com/office/powerpoint/2010/main" val="412069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ext Box 2">
            <a:extLst>
              <a:ext uri="{FF2B5EF4-FFF2-40B4-BE49-F238E27FC236}">
                <a16:creationId xmlns:a16="http://schemas.microsoft.com/office/drawing/2014/main" id="{B52D741A-160E-E617-FA89-78520CD99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222" y="1210262"/>
            <a:ext cx="4722813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200" dirty="0">
                <a:ea typeface="PMingLiU" panose="02020500000000000000" pitchFamily="18" charset="-120"/>
              </a:rPr>
              <a:t>How to solve the following problems:</a:t>
            </a:r>
          </a:p>
        </p:txBody>
      </p:sp>
      <p:sp>
        <p:nvSpPr>
          <p:cNvPr id="98307" name="Text Box 3">
            <a:extLst>
              <a:ext uri="{FF2B5EF4-FFF2-40B4-BE49-F238E27FC236}">
                <a16:creationId xmlns:a16="http://schemas.microsoft.com/office/drawing/2014/main" id="{5CB93BA9-65AE-A8C1-5869-7603FF8FC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8622" y="1896061"/>
            <a:ext cx="7394973" cy="144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200" dirty="0">
                <a:ea typeface="PMingLiU" panose="02020500000000000000" pitchFamily="18" charset="-120"/>
              </a:rPr>
              <a:t>1. Input 3 numbers, print out the maximum.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2200" dirty="0"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200" dirty="0">
                <a:ea typeface="PMingLiU" panose="02020500000000000000" pitchFamily="18" charset="-120"/>
              </a:rPr>
              <a:t>2. Input 30000 numbers, print out the largest 10 numbers.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2200" dirty="0">
              <a:ea typeface="PMingLiU" panose="02020500000000000000" pitchFamily="18" charset="-120"/>
            </a:endParaRPr>
          </a:p>
        </p:txBody>
      </p:sp>
      <p:sp>
        <p:nvSpPr>
          <p:cNvPr id="35843" name="Text Box 2">
            <a:extLst>
              <a:ext uri="{FF2B5EF4-FFF2-40B4-BE49-F238E27FC236}">
                <a16:creationId xmlns:a16="http://schemas.microsoft.com/office/drawing/2014/main" id="{BACA79A8-63C0-C571-D78A-4F609C529D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67" y="182059"/>
            <a:ext cx="6388608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4400" dirty="0">
                <a:latin typeface="+mj-lt"/>
                <a:ea typeface="+mj-ea"/>
                <a:cs typeface="+mj-cs"/>
              </a:rPr>
              <a:t>Computer Based Example: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1" grpId="0"/>
      <p:bldP spid="98307" grpId="0" build="p" autoUpdateAnimBg="0"/>
      <p:bldP spid="3584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dirty="0"/>
              <a:t>What is Data Structure Efficiency?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dirty="0"/>
              <a:t>A solution is said to be </a:t>
            </a:r>
            <a:r>
              <a:rPr lang="en-US" u="sng" noProof="0" dirty="0"/>
              <a:t>efficient</a:t>
            </a:r>
            <a:r>
              <a:rPr lang="en-US" noProof="0" dirty="0"/>
              <a:t> if it solves the problem within its </a:t>
            </a:r>
            <a:r>
              <a:rPr lang="en-US" u="sng" noProof="0" dirty="0"/>
              <a:t>resource constraints in a reasonable amount of time</a:t>
            </a:r>
            <a:r>
              <a:rPr lang="en-US" noProof="0" dirty="0"/>
              <a:t>.</a:t>
            </a:r>
          </a:p>
          <a:p>
            <a:pPr lvl="1" algn="just" eaLnBrk="1" hangingPunct="1">
              <a:defRPr/>
            </a:pPr>
            <a:r>
              <a:rPr lang="en-US" noProof="0" dirty="0"/>
              <a:t>Space</a:t>
            </a:r>
          </a:p>
          <a:p>
            <a:pPr lvl="1" algn="just" eaLnBrk="1" hangingPunct="1">
              <a:defRPr/>
            </a:pPr>
            <a:r>
              <a:rPr lang="en-US" noProof="0" dirty="0"/>
              <a:t>Time</a:t>
            </a:r>
          </a:p>
          <a:p>
            <a:pPr lvl="1" algn="just" eaLnBrk="1" hangingPunct="1">
              <a:defRPr/>
            </a:pPr>
            <a:endParaRPr lang="en-US" noProof="0" dirty="0"/>
          </a:p>
          <a:p>
            <a:pPr algn="just" eaLnBrk="1" hangingPunct="1">
              <a:buClr>
                <a:schemeClr val="tx1"/>
              </a:buClr>
              <a:defRPr/>
            </a:pPr>
            <a:r>
              <a:rPr lang="en-US" noProof="0" dirty="0"/>
              <a:t>The </a:t>
            </a:r>
            <a:r>
              <a:rPr lang="en-US" u="sng" noProof="0" dirty="0">
                <a:solidFill>
                  <a:schemeClr val="hlink"/>
                </a:solidFill>
              </a:rPr>
              <a:t>cost of a solution</a:t>
            </a:r>
            <a:r>
              <a:rPr lang="en-US" noProof="0" dirty="0"/>
              <a:t> is the amount of resources that the solution consumes.</a:t>
            </a:r>
          </a:p>
          <a:p>
            <a:pPr algn="just">
              <a:defRPr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875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dirty="0"/>
              <a:t>Costs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dirty="0"/>
              <a:t>Each data structure has costs and benefits.</a:t>
            </a:r>
          </a:p>
          <a:p>
            <a:pPr algn="just">
              <a:defRPr/>
            </a:pPr>
            <a:endParaRPr lang="en-US" noProof="0" dirty="0"/>
          </a:p>
          <a:p>
            <a:pPr algn="just">
              <a:defRPr/>
            </a:pPr>
            <a:r>
              <a:rPr lang="en-US" noProof="0" dirty="0"/>
              <a:t>It is very difficult to find a data structure that is better than others in all situations.</a:t>
            </a:r>
          </a:p>
          <a:p>
            <a:pPr algn="just">
              <a:defRPr/>
            </a:pPr>
            <a:endParaRPr lang="en-US" noProof="0" dirty="0"/>
          </a:p>
          <a:p>
            <a:pPr algn="just">
              <a:defRPr/>
            </a:pPr>
            <a:r>
              <a:rPr lang="en-US" noProof="0" dirty="0"/>
              <a:t>A data structure requires:</a:t>
            </a:r>
          </a:p>
          <a:p>
            <a:pPr lvl="1" algn="just" eaLnBrk="1" hangingPunct="1">
              <a:defRPr/>
            </a:pPr>
            <a:r>
              <a:rPr lang="en-US" noProof="0" dirty="0"/>
              <a:t>space for each data item it stores,</a:t>
            </a:r>
          </a:p>
          <a:p>
            <a:pPr lvl="1" algn="just" eaLnBrk="1" hangingPunct="1">
              <a:defRPr/>
            </a:pPr>
            <a:r>
              <a:rPr lang="en-US" noProof="0" dirty="0"/>
              <a:t>time to perform each basic operation,</a:t>
            </a:r>
          </a:p>
          <a:p>
            <a:pPr lvl="1" algn="just" eaLnBrk="1" hangingPunct="1">
              <a:defRPr/>
            </a:pPr>
            <a:r>
              <a:rPr lang="en-US" noProof="0" dirty="0"/>
              <a:t>programming effort.</a:t>
            </a:r>
          </a:p>
          <a:p>
            <a:pPr algn="just">
              <a:defRPr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04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Title 1" hidden="1">
            <a:extLst>
              <a:ext uri="{FF2B5EF4-FFF2-40B4-BE49-F238E27FC236}">
                <a16:creationId xmlns:a16="http://schemas.microsoft.com/office/drawing/2014/main" id="{212C61D5-7EDD-2948-4841-60803B9D4E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Introduction: </a:t>
            </a:r>
            <a:r>
              <a:rPr lang="en-US" altLang="en-US" sz="3600">
                <a:solidFill>
                  <a:srgbClr val="7030A0"/>
                </a:solidFill>
              </a:rPr>
              <a:t>Course Instructor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2F7CE5-F386-821C-A22E-8A92E199CE0C}"/>
              </a:ext>
            </a:extLst>
          </p:cNvPr>
          <p:cNvSpPr txBox="1"/>
          <p:nvPr/>
        </p:nvSpPr>
        <p:spPr>
          <a:xfrm>
            <a:off x="1758950" y="461963"/>
            <a:ext cx="4990982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PK" sz="2800" dirty="0"/>
              <a:t>Introduction: </a:t>
            </a:r>
            <a:r>
              <a:rPr lang="en-PK" sz="2800" dirty="0">
                <a:solidFill>
                  <a:schemeClr val="accent1">
                    <a:lumMod val="75000"/>
                  </a:schemeClr>
                </a:solidFill>
              </a:rPr>
              <a:t>Course Instructor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520168-0152-42EB-54DD-4811D2F63BCD}"/>
              </a:ext>
            </a:extLst>
          </p:cNvPr>
          <p:cNvSpPr txBox="1"/>
          <p:nvPr/>
        </p:nvSpPr>
        <p:spPr>
          <a:xfrm>
            <a:off x="2811463" y="1498600"/>
            <a:ext cx="1290738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PK" dirty="0"/>
              <a:t>BSSE: </a:t>
            </a:r>
            <a:r>
              <a:rPr lang="en-PK" dirty="0">
                <a:solidFill>
                  <a:schemeClr val="accent1">
                    <a:lumMod val="75000"/>
                  </a:schemeClr>
                </a:solidFill>
              </a:rPr>
              <a:t>UoM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51CD5A-DA60-7DF8-5E45-47051EA77C6E}"/>
              </a:ext>
            </a:extLst>
          </p:cNvPr>
          <p:cNvSpPr txBox="1"/>
          <p:nvPr/>
        </p:nvSpPr>
        <p:spPr>
          <a:xfrm>
            <a:off x="2811463" y="1881188"/>
            <a:ext cx="384650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PK" dirty="0"/>
              <a:t>MSSE: </a:t>
            </a:r>
            <a:r>
              <a:rPr lang="en-PK" dirty="0">
                <a:solidFill>
                  <a:schemeClr val="accent1">
                    <a:lumMod val="75000"/>
                  </a:schemeClr>
                </a:solidFill>
              </a:rPr>
              <a:t>Comsats University Isamabad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74D24A-CD5B-F252-C111-0EE9E7798E20}"/>
              </a:ext>
            </a:extLst>
          </p:cNvPr>
          <p:cNvSpPr txBox="1"/>
          <p:nvPr/>
        </p:nvSpPr>
        <p:spPr>
          <a:xfrm>
            <a:off x="2811464" y="2265363"/>
            <a:ext cx="457606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PK" dirty="0"/>
              <a:t>Speciallization: </a:t>
            </a:r>
            <a:r>
              <a:rPr lang="en-PK" dirty="0">
                <a:solidFill>
                  <a:schemeClr val="accent1">
                    <a:lumMod val="75000"/>
                  </a:schemeClr>
                </a:solidFill>
              </a:rPr>
              <a:t>e-Commerce Development,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B7AB29-CCAA-EB35-753A-468EB297228D}"/>
              </a:ext>
            </a:extLst>
          </p:cNvPr>
          <p:cNvSpPr txBox="1"/>
          <p:nvPr/>
        </p:nvSpPr>
        <p:spPr>
          <a:xfrm>
            <a:off x="2811463" y="2663826"/>
            <a:ext cx="697261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PK" dirty="0"/>
              <a:t>MS Thesis: </a:t>
            </a:r>
            <a:r>
              <a:rPr lang="en-PK" dirty="0">
                <a:solidFill>
                  <a:schemeClr val="accent1">
                    <a:lumMod val="75000"/>
                  </a:schemeClr>
                </a:solidFill>
              </a:rPr>
              <a:t>e-Commerce Product Recommendadtion Using Machine </a:t>
            </a:r>
          </a:p>
          <a:p>
            <a:pPr>
              <a:defRPr/>
            </a:pPr>
            <a:r>
              <a:rPr lang="en-PK" dirty="0">
                <a:solidFill>
                  <a:schemeClr val="accent1">
                    <a:lumMod val="75000"/>
                  </a:schemeClr>
                </a:solidFill>
              </a:rPr>
              <a:t>                    Learning Algorithms 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A9F06-D310-8C4E-7F38-CA4187437AFA}"/>
              </a:ext>
            </a:extLst>
          </p:cNvPr>
          <p:cNvSpPr txBox="1"/>
          <p:nvPr/>
        </p:nvSpPr>
        <p:spPr>
          <a:xfrm>
            <a:off x="2246314" y="981075"/>
            <a:ext cx="194431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PK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Education: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4E4C1F-5C7A-B672-66EB-74168096DB74}"/>
              </a:ext>
            </a:extLst>
          </p:cNvPr>
          <p:cNvSpPr txBox="1"/>
          <p:nvPr/>
        </p:nvSpPr>
        <p:spPr>
          <a:xfrm>
            <a:off x="2246313" y="3687763"/>
            <a:ext cx="36553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PK" sz="2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Practicle Experience: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0858C3-CB0D-3B5B-B6D7-0B61FE624923}"/>
              </a:ext>
            </a:extLst>
          </p:cNvPr>
          <p:cNvSpPr txBox="1"/>
          <p:nvPr/>
        </p:nvSpPr>
        <p:spPr>
          <a:xfrm>
            <a:off x="2811464" y="4316413"/>
            <a:ext cx="351275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PK" dirty="0"/>
              <a:t>Working as Freelancer since 2016</a:t>
            </a:r>
            <a:endParaRPr lang="en-P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9EDBF1-C4BA-1473-693E-533AD4FB6653}"/>
              </a:ext>
            </a:extLst>
          </p:cNvPr>
          <p:cNvSpPr txBox="1"/>
          <p:nvPr/>
        </p:nvSpPr>
        <p:spPr>
          <a:xfrm>
            <a:off x="2811463" y="4714875"/>
            <a:ext cx="31044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PK" dirty="0"/>
              <a:t>Become TRS in 2020 on Fiverr</a:t>
            </a:r>
            <a:endParaRPr lang="en-P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1F54FA-FF23-7EA2-2256-6E086C0D2D9A}"/>
              </a:ext>
            </a:extLst>
          </p:cNvPr>
          <p:cNvSpPr txBox="1"/>
          <p:nvPr/>
        </p:nvSpPr>
        <p:spPr>
          <a:xfrm>
            <a:off x="2811463" y="5129213"/>
            <a:ext cx="574811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PK" dirty="0"/>
              <a:t>Completed </a:t>
            </a:r>
            <a:r>
              <a:rPr lang="en-PK"/>
              <a:t>over 8</a:t>
            </a:r>
            <a:r>
              <a:rPr lang="en-US" dirty="0"/>
              <a:t>0</a:t>
            </a:r>
            <a:r>
              <a:rPr lang="en-PK"/>
              <a:t>0</a:t>
            </a:r>
            <a:r>
              <a:rPr lang="en-PK" dirty="0"/>
              <a:t>+ Projects with 500+ 5 stars reviews </a:t>
            </a:r>
            <a:endParaRPr lang="en-PK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3D78B3-A162-5F02-9599-34BA6C903882}"/>
              </a:ext>
            </a:extLst>
          </p:cNvPr>
          <p:cNvSpPr txBox="1"/>
          <p:nvPr/>
        </p:nvSpPr>
        <p:spPr>
          <a:xfrm>
            <a:off x="2865439" y="5557838"/>
            <a:ext cx="579992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PK" dirty="0"/>
              <a:t>Created a store for my Client, made $100k sales a month</a:t>
            </a:r>
            <a:endParaRPr lang="en-PK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dirty="0"/>
              <a:t>Goals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457200" algn="just">
              <a:lnSpc>
                <a:spcPct val="0"/>
              </a:lnSpc>
              <a:buClr>
                <a:schemeClr val="tx1"/>
              </a:buClr>
              <a:buNone/>
            </a:pPr>
            <a:endParaRPr lang="en-US" noProof="0" dirty="0"/>
          </a:p>
          <a:p>
            <a:pPr marL="533400" indent="-533400" algn="just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noProof="0" dirty="0"/>
              <a:t>Learn the commonly used data structures.</a:t>
            </a:r>
          </a:p>
          <a:p>
            <a:pPr marL="914400" lvl="1" indent="-457200" algn="just">
              <a:lnSpc>
                <a:spcPct val="80000"/>
              </a:lnSpc>
            </a:pPr>
            <a:r>
              <a:rPr lang="en-US" noProof="0" dirty="0"/>
              <a:t>These form a programmer's basic data structure “toolkit”</a:t>
            </a:r>
          </a:p>
          <a:p>
            <a:pPr marL="914400" lvl="1" indent="-457200" algn="just">
              <a:lnSpc>
                <a:spcPct val="80000"/>
              </a:lnSpc>
            </a:pPr>
            <a:endParaRPr lang="en-US" noProof="0" dirty="0"/>
          </a:p>
          <a:p>
            <a:pPr marL="914400" lvl="1" indent="-457200" algn="just">
              <a:lnSpc>
                <a:spcPct val="80000"/>
              </a:lnSpc>
            </a:pPr>
            <a:endParaRPr lang="en-US" noProof="0" dirty="0"/>
          </a:p>
          <a:p>
            <a:pPr marL="914400" lvl="1" indent="-457200" algn="just">
              <a:lnSpc>
                <a:spcPct val="10000"/>
              </a:lnSpc>
            </a:pPr>
            <a:endParaRPr lang="en-US" noProof="0" dirty="0"/>
          </a:p>
          <a:p>
            <a:pPr marL="533400" indent="-533400" algn="just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noProof="0" dirty="0"/>
              <a:t>Case Studies of Data Structures. </a:t>
            </a:r>
          </a:p>
          <a:p>
            <a:pPr marL="533400" indent="-533400" algn="just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endParaRPr lang="en-US" noProof="0" dirty="0"/>
          </a:p>
          <a:p>
            <a:pPr marL="533400" indent="-533400" algn="just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endParaRPr lang="en-US" noProof="0" dirty="0"/>
          </a:p>
          <a:p>
            <a:pPr marL="533400" indent="-533400" algn="just">
              <a:lnSpc>
                <a:spcPct val="80000"/>
              </a:lnSpc>
              <a:buClr>
                <a:schemeClr val="tx1"/>
              </a:buClr>
              <a:buFontTx/>
              <a:buAutoNum type="arabicPeriod"/>
            </a:pPr>
            <a:r>
              <a:rPr lang="en-US" noProof="0" dirty="0"/>
              <a:t>We will examine the costs and benefits of every data structure or program.</a:t>
            </a:r>
          </a:p>
          <a:p>
            <a:pPr marL="533400" indent="-533400" algn="just">
              <a:lnSpc>
                <a:spcPct val="80000"/>
              </a:lnSpc>
              <a:buClr>
                <a:schemeClr val="tx1"/>
              </a:buClr>
              <a:buNone/>
            </a:pPr>
            <a:endParaRPr lang="en-US" sz="2400" dirty="0"/>
          </a:p>
          <a:p>
            <a:pPr marL="533400" indent="-533400" algn="just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580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defRPr/>
            </a:pPr>
            <a:r>
              <a:rPr lang="en-US" sz="2400" dirty="0"/>
              <a:t>A cellular service company provides contracts to its 10 million users</a:t>
            </a:r>
          </a:p>
          <a:p>
            <a:pPr algn="just">
              <a:defRPr/>
            </a:pPr>
            <a:r>
              <a:rPr lang="en-US" sz="2400" dirty="0"/>
              <a:t>Due to new security enforcements, the company wants to </a:t>
            </a:r>
            <a:r>
              <a:rPr lang="en-US" sz="2400" b="1" u="sng" dirty="0"/>
              <a:t>prevent issuing of multiple contracts to users</a:t>
            </a:r>
          </a:p>
          <a:p>
            <a:pPr algn="just">
              <a:defRPr/>
            </a:pPr>
            <a:endParaRPr lang="en-US" sz="2400" dirty="0"/>
          </a:p>
          <a:p>
            <a:pPr algn="just">
              <a:defRPr/>
            </a:pPr>
            <a:r>
              <a:rPr lang="en-US" sz="2400" dirty="0"/>
              <a:t>Method of Detecting Multiple Contracts</a:t>
            </a:r>
          </a:p>
          <a:p>
            <a:pPr lvl="1" algn="just">
              <a:defRPr/>
            </a:pPr>
            <a:r>
              <a:rPr lang="en-US" sz="2000" dirty="0"/>
              <a:t>Before issuing a new contract to user</a:t>
            </a:r>
          </a:p>
          <a:p>
            <a:pPr lvl="1" algn="just">
              <a:defRPr/>
            </a:pPr>
            <a:r>
              <a:rPr lang="en-US" sz="2000" dirty="0"/>
              <a:t>First search the </a:t>
            </a:r>
            <a:r>
              <a:rPr lang="en-US" sz="2000" b="1" i="1" u="sng" dirty="0"/>
              <a:t>id of user </a:t>
            </a:r>
            <a:r>
              <a:rPr lang="en-US" sz="2000" dirty="0"/>
              <a:t>in existing contracts database</a:t>
            </a:r>
          </a:p>
          <a:p>
            <a:pPr lvl="1" algn="just">
              <a:defRPr/>
            </a:pPr>
            <a:r>
              <a:rPr lang="en-US" sz="2000" dirty="0"/>
              <a:t>In case of failure, issue a new contract</a:t>
            </a:r>
          </a:p>
          <a:p>
            <a:pPr lvl="1" algn="just">
              <a:defRPr/>
            </a:pPr>
            <a:r>
              <a:rPr lang="en-US" sz="2000" dirty="0"/>
              <a:t>In case of success, do not issue a new contract to user</a:t>
            </a:r>
          </a:p>
        </p:txBody>
      </p:sp>
    </p:spTree>
    <p:extLst>
      <p:ext uri="{BB962C8B-B14F-4D97-AF65-F5344CB8AC3E}">
        <p14:creationId xmlns:p14="http://schemas.microsoft.com/office/powerpoint/2010/main" val="338161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151313" y="1341438"/>
          <a:ext cx="6337300" cy="26819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59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23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40">
                <a:tc>
                  <a:txBody>
                    <a:bodyPr/>
                    <a:lstStyle/>
                    <a:p>
                      <a:r>
                        <a:rPr lang="en-US" sz="1600" dirty="0"/>
                        <a:t>NIC#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6584495-9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Muhammad </a:t>
                      </a:r>
                      <a:r>
                        <a:rPr lang="en-US" sz="1400" dirty="0" err="1"/>
                        <a:t>Faheem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House No 3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Bahar</a:t>
                      </a:r>
                      <a:r>
                        <a:rPr lang="en-US" sz="1400" dirty="0"/>
                        <a:t> Sec 16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1748425-5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Alam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A-11 Shams Plaza Block-B </a:t>
                      </a:r>
                      <a:r>
                        <a:rPr lang="en-US" sz="1400" dirty="0" err="1"/>
                        <a:t>N.Nazimabad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0889679-1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Arslan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Akhtar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H No 152 Bostang Colony 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3419668-1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Zain</a:t>
                      </a:r>
                      <a:r>
                        <a:rPr lang="en-US" sz="1400" dirty="0"/>
                        <a:t> Ahmed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Karachi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3445864-3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Sumair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Farooq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Office </a:t>
                      </a:r>
                      <a:r>
                        <a:rPr lang="en-US" sz="1400" dirty="0" err="1"/>
                        <a:t>Tayyar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Multan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6395653-4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 </a:t>
                      </a:r>
                      <a:r>
                        <a:rPr lang="en-US" sz="1400" dirty="0" err="1"/>
                        <a:t>Affan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H.No</a:t>
                      </a:r>
                      <a:r>
                        <a:rPr lang="en-US" sz="1400" dirty="0"/>
                        <a:t>. 425, Sector</a:t>
                      </a:r>
                      <a:r>
                        <a:rPr lang="en-US" sz="1400" baseline="0" dirty="0"/>
                        <a:t> F-11/4, Islamabad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8224641-1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Syed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Faraz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, Faisalabad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49" marR="91449"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1524000" y="4365626"/>
            <a:ext cx="9144000" cy="223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ahoma" pitchFamily="34" charset="0"/>
                <a:cs typeface="Tahoma" pitchFamily="34" charset="0"/>
              </a:rPr>
              <a:t>Linear Array (with 10 million entries)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ahoma" pitchFamily="34" charset="0"/>
                <a:cs typeface="Tahoma" pitchFamily="34" charset="0"/>
              </a:rPr>
              <a:t>3 arrays (NIC, name, address),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ahoma" pitchFamily="34" charset="0"/>
                <a:cs typeface="Tahoma" pitchFamily="34" charset="0"/>
              </a:rPr>
              <a:t>structure array, 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sz="2400">
                <a:latin typeface="Tahoma" pitchFamily="34" charset="0"/>
                <a:cs typeface="Tahoma" pitchFamily="34" charset="0"/>
              </a:rPr>
              <a:t>class</a:t>
            </a:r>
            <a:r>
              <a:rPr lang="en-US" altLang="fr-FR" sz="2400">
                <a:latin typeface="Tahoma" pitchFamily="34" charset="0"/>
                <a:cs typeface="Tahoma" pitchFamily="34" charset="0"/>
              </a:rPr>
              <a:t>’</a:t>
            </a:r>
            <a:r>
              <a:rPr lang="en-US" sz="2400">
                <a:latin typeface="Tahoma" pitchFamily="34" charset="0"/>
                <a:cs typeface="Tahoma" pitchFamily="34" charset="0"/>
              </a:rPr>
              <a:t>s object array</a:t>
            </a:r>
          </a:p>
        </p:txBody>
      </p:sp>
    </p:spTree>
    <p:extLst>
      <p:ext uri="{BB962C8B-B14F-4D97-AF65-F5344CB8AC3E}">
        <p14:creationId xmlns:p14="http://schemas.microsoft.com/office/powerpoint/2010/main" val="3206818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dirty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11676" y="1700213"/>
          <a:ext cx="5688013" cy="219551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0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7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NIC#</a:t>
                      </a:r>
                      <a:endParaRPr lang="en-US" sz="12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  <a:endParaRPr lang="en-US" sz="12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6584495-9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Muhammad </a:t>
                      </a:r>
                      <a:r>
                        <a:rPr lang="en-US" sz="1200" dirty="0" err="1"/>
                        <a:t>Faheem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House No 3 </a:t>
                      </a:r>
                      <a:r>
                        <a:rPr lang="en-US" sz="1200" dirty="0" err="1"/>
                        <a:t>Gulshan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Bahar</a:t>
                      </a:r>
                      <a:r>
                        <a:rPr lang="en-US" sz="1200" dirty="0"/>
                        <a:t> Sec 16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1748425-5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Naeem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Alam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A-11 Shams Plaza Block-B </a:t>
                      </a:r>
                      <a:r>
                        <a:rPr lang="en-US" sz="1200" dirty="0" err="1"/>
                        <a:t>N.Nazimabad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0889679-1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Arslan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Akhtar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H No 152 Bostang Colony 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3419668-1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Zain</a:t>
                      </a:r>
                      <a:r>
                        <a:rPr lang="en-US" sz="1200" dirty="0"/>
                        <a:t> Ahmed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Sharfabad</a:t>
                      </a:r>
                      <a:r>
                        <a:rPr lang="en-US" sz="1200" dirty="0"/>
                        <a:t> Street </a:t>
                      </a:r>
                      <a:r>
                        <a:rPr lang="en-US" sz="1200" dirty="0" err="1"/>
                        <a:t>Gulshan</a:t>
                      </a:r>
                      <a:r>
                        <a:rPr lang="en-US" sz="1200" dirty="0"/>
                        <a:t> Karachi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3445864-3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Sumair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Farooq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Post Office </a:t>
                      </a:r>
                      <a:r>
                        <a:rPr lang="en-US" sz="1200" dirty="0" err="1"/>
                        <a:t>Tayyar</a:t>
                      </a:r>
                      <a:r>
                        <a:rPr lang="en-US" sz="1200" dirty="0"/>
                        <a:t>,</a:t>
                      </a:r>
                      <a:r>
                        <a:rPr lang="en-US" sz="1200" baseline="0" dirty="0"/>
                        <a:t> Multan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6395653-4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Ali </a:t>
                      </a:r>
                      <a:r>
                        <a:rPr lang="en-US" sz="1200" dirty="0" err="1"/>
                        <a:t>Affan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H.No</a:t>
                      </a:r>
                      <a:r>
                        <a:rPr lang="en-US" sz="1200" dirty="0"/>
                        <a:t>. 425, Sector</a:t>
                      </a:r>
                      <a:r>
                        <a:rPr lang="en-US" sz="1200" baseline="0" dirty="0"/>
                        <a:t> F-11/4, Islamabad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8224641-1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Syed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Faraz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Sharfabad</a:t>
                      </a:r>
                      <a:r>
                        <a:rPr lang="en-US" sz="1200" dirty="0"/>
                        <a:t> Street </a:t>
                      </a:r>
                      <a:r>
                        <a:rPr lang="en-US" sz="1200" dirty="0" err="1"/>
                        <a:t>Gulshan</a:t>
                      </a:r>
                      <a:r>
                        <a:rPr lang="en-US" sz="1200" dirty="0"/>
                        <a:t>, Faisalabad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081808" y="1331893"/>
            <a:ext cx="172819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New Contract</a:t>
            </a:r>
          </a:p>
        </p:txBody>
      </p:sp>
      <p:cxnSp>
        <p:nvCxnSpPr>
          <p:cNvPr id="9" name="Elbow Connector 8"/>
          <p:cNvCxnSpPr>
            <a:cxnSpLocks noChangeShapeType="1"/>
            <a:stCxn id="7" idx="2"/>
            <a:endCxn id="21" idx="1"/>
          </p:cNvCxnSpPr>
          <p:nvPr/>
        </p:nvCxnSpPr>
        <p:spPr bwMode="auto">
          <a:xfrm rot="16200000" flipH="1">
            <a:off x="2954992" y="1692137"/>
            <a:ext cx="1115794" cy="1133971"/>
          </a:xfrm>
          <a:prstGeom prst="bentConnector2">
            <a:avLst/>
          </a:prstGeom>
          <a:noFill/>
          <a:ln w="38100">
            <a:solidFill>
              <a:srgbClr val="2D2D8A"/>
            </a:solidFill>
            <a:miter lim="800000"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38954" name="TextBox 19"/>
          <p:cNvSpPr txBox="1">
            <a:spLocks noChangeArrowheads="1"/>
          </p:cNvSpPr>
          <p:nvPr/>
        </p:nvSpPr>
        <p:spPr bwMode="auto">
          <a:xfrm>
            <a:off x="2082882" y="2827199"/>
            <a:ext cx="183661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Searching</a:t>
            </a:r>
          </a:p>
        </p:txBody>
      </p:sp>
      <p:sp>
        <p:nvSpPr>
          <p:cNvPr id="21" name="Left Brace 20"/>
          <p:cNvSpPr/>
          <p:nvPr/>
        </p:nvSpPr>
        <p:spPr>
          <a:xfrm>
            <a:off x="4079875" y="1773238"/>
            <a:ext cx="431800" cy="2087562"/>
          </a:xfrm>
          <a:prstGeom prst="leftBrace">
            <a:avLst/>
          </a:prstGeom>
          <a:ln w="2222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anchor="ctr"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endParaRPr lang="en-US" b="1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2" name="Isosceles Triangle 21"/>
          <p:cNvSpPr>
            <a:spLocks noChangeArrowheads="1"/>
          </p:cNvSpPr>
          <p:nvPr/>
        </p:nvSpPr>
        <p:spPr bwMode="auto">
          <a:xfrm>
            <a:off x="3648076" y="2924176"/>
            <a:ext cx="576263" cy="576263"/>
          </a:xfrm>
          <a:prstGeom prst="triangle">
            <a:avLst>
              <a:gd name="adj" fmla="val 50000"/>
            </a:avLst>
          </a:prstGeom>
          <a:gradFill rotWithShape="1">
            <a:gsLst>
              <a:gs pos="0">
                <a:srgbClr val="E8E8FA"/>
              </a:gs>
              <a:gs pos="64999">
                <a:srgbClr val="C3C3EF"/>
              </a:gs>
              <a:gs pos="100000">
                <a:srgbClr val="A8A8EA"/>
              </a:gs>
            </a:gsLst>
            <a:lin ang="5400000" scaled="1"/>
          </a:gradFill>
          <a:ln w="9525">
            <a:solidFill>
              <a:srgbClr val="2F2F98"/>
            </a:solidFill>
            <a:miter lim="800000"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dk1"/>
              </a:solidFill>
            </a:endParaRPr>
          </a:p>
        </p:txBody>
      </p:sp>
      <p:cxnSp>
        <p:nvCxnSpPr>
          <p:cNvPr id="24" name="Straight Arrow Connector 23"/>
          <p:cNvCxnSpPr>
            <a:cxnSpLocks noChangeShapeType="1"/>
            <a:stCxn id="22" idx="3"/>
            <a:endCxn id="25" idx="0"/>
          </p:cNvCxnSpPr>
          <p:nvPr/>
        </p:nvCxnSpPr>
        <p:spPr bwMode="auto">
          <a:xfrm flipH="1">
            <a:off x="2567609" y="3500438"/>
            <a:ext cx="1368599" cy="1152698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25" name="TextBox 24"/>
          <p:cNvSpPr txBox="1"/>
          <p:nvPr/>
        </p:nvSpPr>
        <p:spPr>
          <a:xfrm>
            <a:off x="1703512" y="4653136"/>
            <a:ext cx="172819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Issue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4223792" y="4657328"/>
            <a:ext cx="1728192" cy="36933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dirty="0"/>
              <a:t>Not Issue</a:t>
            </a:r>
          </a:p>
        </p:txBody>
      </p:sp>
      <p:sp>
        <p:nvSpPr>
          <p:cNvPr id="38964" name="Rectangle 26"/>
          <p:cNvSpPr>
            <a:spLocks noChangeArrowheads="1"/>
          </p:cNvSpPr>
          <p:nvPr/>
        </p:nvSpPr>
        <p:spPr bwMode="auto">
          <a:xfrm>
            <a:off x="2082882" y="4005263"/>
            <a:ext cx="136795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Failure</a:t>
            </a:r>
            <a:endParaRPr lang="en-US" dirty="0"/>
          </a:p>
        </p:txBody>
      </p:sp>
      <p:cxnSp>
        <p:nvCxnSpPr>
          <p:cNvPr id="28" name="Straight Arrow Connector 27"/>
          <p:cNvCxnSpPr>
            <a:cxnSpLocks noChangeShapeType="1"/>
            <a:stCxn id="22" idx="3"/>
            <a:endCxn id="26" idx="0"/>
          </p:cNvCxnSpPr>
          <p:nvPr/>
        </p:nvCxnSpPr>
        <p:spPr bwMode="auto">
          <a:xfrm>
            <a:off x="3936208" y="3500438"/>
            <a:ext cx="1151681" cy="1156890"/>
          </a:xfrm>
          <a:prstGeom prst="straightConnector1">
            <a:avLst/>
          </a:prstGeom>
          <a:noFill/>
          <a:ln w="38100">
            <a:solidFill>
              <a:schemeClr val="accent2"/>
            </a:solidFill>
            <a:round/>
            <a:headEnd/>
            <a:tailEnd type="arrow" w="med" len="med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</p:cxnSp>
      <p:sp>
        <p:nvSpPr>
          <p:cNvPr id="38966" name="Rectangle 30"/>
          <p:cNvSpPr>
            <a:spLocks noChangeArrowheads="1"/>
          </p:cNvSpPr>
          <p:nvPr/>
        </p:nvSpPr>
        <p:spPr bwMode="auto">
          <a:xfrm>
            <a:off x="4724400" y="4005263"/>
            <a:ext cx="154146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/>
              <a:t>Success</a:t>
            </a:r>
            <a:endParaRPr lang="en-US" dirty="0"/>
          </a:p>
        </p:txBody>
      </p:sp>
      <p:sp>
        <p:nvSpPr>
          <p:cNvPr id="32" name="Content Placeholder 2"/>
          <p:cNvSpPr txBox="1">
            <a:spLocks/>
          </p:cNvSpPr>
          <p:nvPr/>
        </p:nvSpPr>
        <p:spPr bwMode="auto">
          <a:xfrm>
            <a:off x="1524000" y="5334000"/>
            <a:ext cx="9144000" cy="1268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Any disadvantage of Linear Array (Data Structure)?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How to improve?</a:t>
            </a:r>
          </a:p>
        </p:txBody>
      </p:sp>
    </p:spTree>
    <p:extLst>
      <p:ext uri="{BB962C8B-B14F-4D97-AF65-F5344CB8AC3E}">
        <p14:creationId xmlns:p14="http://schemas.microsoft.com/office/powerpoint/2010/main" val="213394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9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9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8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38954" grpId="0"/>
      <p:bldP spid="21" grpId="0" animBg="1"/>
      <p:bldP spid="22" grpId="0" animBg="1"/>
      <p:bldP spid="25" grpId="0" animBg="1"/>
      <p:bldP spid="26" grpId="0" animBg="1"/>
      <p:bldP spid="38964" grpId="0"/>
      <p:bldP spid="38966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825" y="1268413"/>
            <a:ext cx="8497888" cy="5040312"/>
          </a:xfrm>
        </p:spPr>
        <p:txBody>
          <a:bodyPr/>
          <a:lstStyle/>
          <a:p>
            <a:pPr algn="just">
              <a:defRPr/>
            </a:pPr>
            <a:r>
              <a:rPr lang="en-US" noProof="0" dirty="0"/>
              <a:t>Improved Data Structure</a:t>
            </a:r>
          </a:p>
          <a:p>
            <a:pPr lvl="1" algn="just">
              <a:defRPr/>
            </a:pPr>
            <a:r>
              <a:rPr lang="en-US" noProof="0" dirty="0"/>
              <a:t>Create a dictionary data structure</a:t>
            </a:r>
          </a:p>
          <a:p>
            <a:pPr lvl="1" algn="just">
              <a:defRPr/>
            </a:pPr>
            <a:r>
              <a:rPr lang="en-US" u="sng" noProof="0" dirty="0"/>
              <a:t>Group all those records together </a:t>
            </a:r>
            <a:r>
              <a:rPr lang="en-US" noProof="0" dirty="0"/>
              <a:t>that start with </a:t>
            </a:r>
            <a:r>
              <a:rPr lang="en-US" u="sng" noProof="0" dirty="0"/>
              <a:t>similar NIC (first digit) numbers</a:t>
            </a:r>
            <a:r>
              <a:rPr lang="en-US" noProof="0" dirty="0"/>
              <a:t>, and add a dictionary entry for each distinct digit (0-9)</a:t>
            </a:r>
          </a:p>
          <a:p>
            <a:pPr lvl="1" algn="just">
              <a:defRPr/>
            </a:pPr>
            <a:endParaRPr lang="en-US" noProof="0" dirty="0"/>
          </a:p>
          <a:p>
            <a:pPr lvl="1" algn="just">
              <a:defRPr/>
            </a:pPr>
            <a:r>
              <a:rPr lang="en-US" noProof="0" dirty="0"/>
              <a:t>Example: </a:t>
            </a:r>
            <a:r>
              <a:rPr lang="en-US" noProof="0" dirty="0">
                <a:solidFill>
                  <a:srgbClr val="FF0000"/>
                </a:solidFill>
              </a:rPr>
              <a:t>3</a:t>
            </a:r>
            <a:r>
              <a:rPr lang="en-US" noProof="0" dirty="0"/>
              <a:t>419668-1, </a:t>
            </a:r>
            <a:r>
              <a:rPr lang="en-US" noProof="0" dirty="0">
                <a:solidFill>
                  <a:srgbClr val="FF0000"/>
                </a:solidFill>
              </a:rPr>
              <a:t>3</a:t>
            </a:r>
            <a:r>
              <a:rPr lang="en-US" noProof="0" dirty="0"/>
              <a:t>445864-3, </a:t>
            </a:r>
            <a:r>
              <a:rPr lang="en-US" noProof="0" dirty="0">
                <a:solidFill>
                  <a:srgbClr val="FF0000"/>
                </a:solidFill>
              </a:rPr>
              <a:t>1</a:t>
            </a:r>
            <a:r>
              <a:rPr lang="en-US" noProof="0" dirty="0"/>
              <a:t>748425-5. </a:t>
            </a:r>
          </a:p>
          <a:p>
            <a:pPr lvl="2" algn="just">
              <a:defRPr/>
            </a:pPr>
            <a:r>
              <a:rPr lang="en-US" u="sng" noProof="0" dirty="0"/>
              <a:t>3 and 1 are dictionary entries </a:t>
            </a:r>
          </a:p>
          <a:p>
            <a:pPr lvl="2" algn="just">
              <a:defRPr/>
            </a:pPr>
            <a:endParaRPr lang="en-US" noProof="0" dirty="0"/>
          </a:p>
          <a:p>
            <a:pPr lvl="1" algn="just">
              <a:defRPr/>
            </a:pPr>
            <a:r>
              <a:rPr lang="en-US" noProof="0" dirty="0"/>
              <a:t>In case of searching, first search the dictionary entry, and then proceed to searching contracts</a:t>
            </a:r>
          </a:p>
          <a:p>
            <a:pPr algn="just">
              <a:defRPr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02922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/>
              <a:t>Example</a:t>
            </a:r>
          </a:p>
        </p:txBody>
      </p:sp>
      <p:grpSp>
        <p:nvGrpSpPr>
          <p:cNvPr id="40962" name="Group 54"/>
          <p:cNvGrpSpPr>
            <a:grpSpLocks/>
          </p:cNvGrpSpPr>
          <p:nvPr/>
        </p:nvGrpSpPr>
        <p:grpSpPr bwMode="auto">
          <a:xfrm>
            <a:off x="2495550" y="1673228"/>
            <a:ext cx="1367790" cy="1763713"/>
            <a:chOff x="192" y="2847"/>
            <a:chExt cx="718" cy="1111"/>
          </a:xfrm>
        </p:grpSpPr>
        <p:sp>
          <p:nvSpPr>
            <p:cNvPr id="41017" name="AutoShape 46"/>
            <p:cNvSpPr>
              <a:spLocks/>
            </p:cNvSpPr>
            <p:nvPr/>
          </p:nvSpPr>
          <p:spPr bwMode="auto">
            <a:xfrm>
              <a:off x="192" y="2847"/>
              <a:ext cx="272" cy="271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632" cy="2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dirty="0">
                  <a:latin typeface="Tahoma" charset="0"/>
                  <a:ea typeface="Arial Unicode MS" charset="0"/>
                  <a:cs typeface="Arial Unicode MS" charset="0"/>
                </a:rPr>
                <a:t>Dictionary</a:t>
              </a:r>
            </a:p>
          </p:txBody>
        </p:sp>
        <p:cxnSp>
          <p:nvCxnSpPr>
            <p:cNvPr id="41019" name="AutoShape 48"/>
            <p:cNvCxnSpPr>
              <a:cxnSpLocks noChangeShapeType="1"/>
              <a:stCxn id="8" idx="1"/>
              <a:endCxn id="41017" idx="1"/>
            </p:cNvCxnSpPr>
            <p:nvPr/>
          </p:nvCxnSpPr>
          <p:spPr bwMode="auto">
            <a:xfrm rot="10800000">
              <a:off x="192" y="2983"/>
              <a:ext cx="86" cy="859"/>
            </a:xfrm>
            <a:prstGeom prst="curvedConnector3">
              <a:avLst>
                <a:gd name="adj1" fmla="val 239535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40963" name="AutoShape 51"/>
          <p:cNvSpPr>
            <a:spLocks/>
          </p:cNvSpPr>
          <p:nvPr/>
        </p:nvSpPr>
        <p:spPr bwMode="auto">
          <a:xfrm rot="-5400000">
            <a:off x="5418138" y="2664698"/>
            <a:ext cx="342900" cy="430054"/>
          </a:xfrm>
          <a:prstGeom prst="leftBrace">
            <a:avLst>
              <a:gd name="adj1" fmla="val 12965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40964" name="Text Box 52"/>
          <p:cNvSpPr txBox="1">
            <a:spLocks noChangeArrowheads="1"/>
          </p:cNvSpPr>
          <p:nvPr/>
        </p:nvSpPr>
        <p:spPr bwMode="auto">
          <a:xfrm>
            <a:off x="4656138" y="3048000"/>
            <a:ext cx="2735262" cy="369332"/>
          </a:xfrm>
          <a:prstGeom prst="rect">
            <a:avLst/>
          </a:prstGeom>
          <a:solidFill>
            <a:srgbClr val="83ADC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i="1" dirty="0">
                <a:latin typeface="Tahoma" pitchFamily="34" charset="0"/>
              </a:rPr>
              <a:t>Array Elements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946401" y="1258889"/>
            <a:ext cx="557213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Calibri" pitchFamily="34" charset="0"/>
              </a:rPr>
              <a:t>0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2946401" y="2266950"/>
            <a:ext cx="5572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Calibri" pitchFamily="34" charset="0"/>
              </a:rPr>
              <a:t>6</a:t>
            </a:r>
          </a:p>
        </p:txBody>
      </p:sp>
      <p:sp>
        <p:nvSpPr>
          <p:cNvPr id="40967" name="Text Box 6"/>
          <p:cNvSpPr txBox="1">
            <a:spLocks noChangeArrowheads="1"/>
          </p:cNvSpPr>
          <p:nvPr/>
        </p:nvSpPr>
        <p:spPr bwMode="auto">
          <a:xfrm>
            <a:off x="2952750" y="1763714"/>
            <a:ext cx="533400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Calibri" pitchFamily="34" charset="0"/>
              </a:rPr>
              <a:t>3</a:t>
            </a:r>
          </a:p>
        </p:txBody>
      </p:sp>
      <p:sp>
        <p:nvSpPr>
          <p:cNvPr id="40968" name="AutoShape 7"/>
          <p:cNvSpPr>
            <a:spLocks noChangeArrowheads="1"/>
          </p:cNvSpPr>
          <p:nvPr/>
        </p:nvSpPr>
        <p:spPr bwMode="auto">
          <a:xfrm>
            <a:off x="3713164" y="1076208"/>
            <a:ext cx="256193" cy="7336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9" name="AutoShape 8"/>
          <p:cNvSpPr>
            <a:spLocks noChangeArrowheads="1"/>
          </p:cNvSpPr>
          <p:nvPr/>
        </p:nvSpPr>
        <p:spPr bwMode="auto">
          <a:xfrm>
            <a:off x="3713164" y="1579445"/>
            <a:ext cx="256193" cy="7336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0" name="Rectangle 27"/>
          <p:cNvSpPr>
            <a:spLocks noChangeArrowheads="1"/>
          </p:cNvSpPr>
          <p:nvPr/>
        </p:nvSpPr>
        <p:spPr bwMode="auto">
          <a:xfrm>
            <a:off x="4932364" y="2281239"/>
            <a:ext cx="1379537" cy="3698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40971" name="Rectangle 21"/>
          <p:cNvSpPr>
            <a:spLocks noChangeArrowheads="1"/>
          </p:cNvSpPr>
          <p:nvPr/>
        </p:nvSpPr>
        <p:spPr bwMode="auto">
          <a:xfrm>
            <a:off x="4932364" y="1747839"/>
            <a:ext cx="1379537" cy="3698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40972" name="Text Box 32"/>
          <p:cNvSpPr txBox="1">
            <a:spLocks noChangeArrowheads="1"/>
          </p:cNvSpPr>
          <p:nvPr/>
        </p:nvSpPr>
        <p:spPr bwMode="auto">
          <a:xfrm>
            <a:off x="5068889" y="170497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3</a:t>
            </a:r>
          </a:p>
        </p:txBody>
      </p:sp>
      <p:sp>
        <p:nvSpPr>
          <p:cNvPr id="40973" name="Text Box 33"/>
          <p:cNvSpPr txBox="1">
            <a:spLocks noChangeArrowheads="1"/>
          </p:cNvSpPr>
          <p:nvPr/>
        </p:nvSpPr>
        <p:spPr bwMode="auto">
          <a:xfrm>
            <a:off x="5754689" y="1704975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4</a:t>
            </a:r>
          </a:p>
        </p:txBody>
      </p:sp>
      <p:sp>
        <p:nvSpPr>
          <p:cNvPr id="40974" name="Rectangle 11"/>
          <p:cNvSpPr>
            <a:spLocks noChangeArrowheads="1"/>
          </p:cNvSpPr>
          <p:nvPr/>
        </p:nvSpPr>
        <p:spPr bwMode="auto">
          <a:xfrm>
            <a:off x="4943476" y="1214439"/>
            <a:ext cx="720725" cy="369887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fr-FR"/>
          </a:p>
        </p:txBody>
      </p:sp>
      <p:sp>
        <p:nvSpPr>
          <p:cNvPr id="40975" name="Text Box 40"/>
          <p:cNvSpPr txBox="1">
            <a:spLocks noChangeArrowheads="1"/>
          </p:cNvSpPr>
          <p:nvPr/>
        </p:nvSpPr>
        <p:spPr bwMode="auto">
          <a:xfrm>
            <a:off x="5087938" y="1187450"/>
            <a:ext cx="533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2</a:t>
            </a:r>
          </a:p>
        </p:txBody>
      </p:sp>
      <p:sp>
        <p:nvSpPr>
          <p:cNvPr id="40976" name="Text Box 48"/>
          <p:cNvSpPr txBox="1">
            <a:spLocks noChangeArrowheads="1"/>
          </p:cNvSpPr>
          <p:nvPr/>
        </p:nvSpPr>
        <p:spPr bwMode="auto">
          <a:xfrm>
            <a:off x="5062539" y="2266950"/>
            <a:ext cx="3127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</a:p>
        </p:txBody>
      </p:sp>
      <p:sp>
        <p:nvSpPr>
          <p:cNvPr id="40977" name="AutoShape 49"/>
          <p:cNvSpPr>
            <a:spLocks noChangeArrowheads="1"/>
          </p:cNvSpPr>
          <p:nvPr/>
        </p:nvSpPr>
        <p:spPr bwMode="auto">
          <a:xfrm>
            <a:off x="3713164" y="2096970"/>
            <a:ext cx="256193" cy="733663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0 60000 65536"/>
              <a:gd name="T9" fmla="*/ 0 60000 65536"/>
              <a:gd name="T10" fmla="*/ 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78" name="Text Box 50"/>
          <p:cNvSpPr txBox="1">
            <a:spLocks noChangeArrowheads="1"/>
          </p:cNvSpPr>
          <p:nvPr/>
        </p:nvSpPr>
        <p:spPr bwMode="auto">
          <a:xfrm>
            <a:off x="5711825" y="2266950"/>
            <a:ext cx="3127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5591175" y="1747839"/>
            <a:ext cx="0" cy="3698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591175" y="2276475"/>
            <a:ext cx="0" cy="3698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7" name="Content Placeholder 3"/>
          <p:cNvGraphicFramePr>
            <a:graphicFrameLocks/>
          </p:cNvGraphicFramePr>
          <p:nvPr/>
        </p:nvGraphicFramePr>
        <p:xfrm>
          <a:off x="3000376" y="3933825"/>
          <a:ext cx="6335713" cy="268193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1589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65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11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240">
                <a:tc>
                  <a:txBody>
                    <a:bodyPr/>
                    <a:lstStyle/>
                    <a:p>
                      <a:r>
                        <a:rPr lang="en-US" sz="1600" dirty="0"/>
                        <a:t>NIC#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Address</a:t>
                      </a:r>
                      <a:endParaRPr lang="en-US" sz="16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6584495-9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Muhammad </a:t>
                      </a:r>
                      <a:r>
                        <a:rPr lang="en-US" sz="1400" dirty="0" err="1"/>
                        <a:t>Faheem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House No 3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Bahar</a:t>
                      </a:r>
                      <a:r>
                        <a:rPr lang="en-US" sz="1400" dirty="0"/>
                        <a:t> Sec 16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1748425-5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Naeem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Alam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A-11 Shams Plaza Block-B </a:t>
                      </a:r>
                      <a:r>
                        <a:rPr lang="en-US" sz="1400" dirty="0" err="1"/>
                        <a:t>N.Nazimabad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0889679-1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Arslan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Akhtar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pt-BR" sz="1400" dirty="0"/>
                        <a:t>H No 152 Bostang Colony 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3419668-1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Zain</a:t>
                      </a:r>
                      <a:r>
                        <a:rPr lang="en-US" sz="1400" dirty="0"/>
                        <a:t> Ahmed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 Karachi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3445864-3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Sumair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Farooq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Post Office </a:t>
                      </a:r>
                      <a:r>
                        <a:rPr lang="en-US" sz="1400" dirty="0" err="1"/>
                        <a:t>Tayyar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Multan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6395653-4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Ali </a:t>
                      </a:r>
                      <a:r>
                        <a:rPr lang="en-US" sz="1400" dirty="0" err="1"/>
                        <a:t>Affan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H.No</a:t>
                      </a:r>
                      <a:r>
                        <a:rPr lang="en-US" sz="1400" dirty="0"/>
                        <a:t>. 425, Sector</a:t>
                      </a:r>
                      <a:r>
                        <a:rPr lang="en-US" sz="1400" baseline="0" dirty="0"/>
                        <a:t> F-11/4, Islamabad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760">
                <a:tc>
                  <a:txBody>
                    <a:bodyPr/>
                    <a:lstStyle/>
                    <a:p>
                      <a:r>
                        <a:rPr lang="en-US" sz="1400" dirty="0"/>
                        <a:t>8224641-1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Syed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Faraz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Sharfabad</a:t>
                      </a:r>
                      <a:r>
                        <a:rPr lang="en-US" sz="1400" dirty="0"/>
                        <a:t> Street </a:t>
                      </a:r>
                      <a:r>
                        <a:rPr lang="en-US" sz="1400" dirty="0" err="1"/>
                        <a:t>Gulshan</a:t>
                      </a:r>
                      <a:r>
                        <a:rPr lang="en-US" sz="1400" dirty="0"/>
                        <a:t>, Faisalabad</a:t>
                      </a:r>
                      <a:endParaRPr lang="en-US" sz="14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26" marR="91426"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522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85" name="Group 54"/>
          <p:cNvGrpSpPr>
            <a:grpSpLocks/>
          </p:cNvGrpSpPr>
          <p:nvPr/>
        </p:nvGrpSpPr>
        <p:grpSpPr bwMode="auto">
          <a:xfrm>
            <a:off x="1847851" y="4624389"/>
            <a:ext cx="1369346" cy="1763713"/>
            <a:chOff x="192" y="2847"/>
            <a:chExt cx="714" cy="1111"/>
          </a:xfrm>
        </p:grpSpPr>
        <p:sp>
          <p:nvSpPr>
            <p:cNvPr id="42032" name="AutoShape 46"/>
            <p:cNvSpPr>
              <a:spLocks/>
            </p:cNvSpPr>
            <p:nvPr/>
          </p:nvSpPr>
          <p:spPr bwMode="auto">
            <a:xfrm>
              <a:off x="192" y="2847"/>
              <a:ext cx="271" cy="271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8" name="Text Box 47"/>
            <p:cNvSpPr txBox="1">
              <a:spLocks noChangeArrowheads="1"/>
            </p:cNvSpPr>
            <p:nvPr/>
          </p:nvSpPr>
          <p:spPr bwMode="auto">
            <a:xfrm>
              <a:off x="278" y="3725"/>
              <a:ext cx="628" cy="23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i="1" dirty="0">
                  <a:latin typeface="Tahoma" charset="0"/>
                  <a:ea typeface="Arial Unicode MS" charset="0"/>
                  <a:cs typeface="Arial Unicode MS" charset="0"/>
                </a:rPr>
                <a:t>Dictionary</a:t>
              </a:r>
            </a:p>
          </p:txBody>
        </p:sp>
        <p:cxnSp>
          <p:nvCxnSpPr>
            <p:cNvPr id="42034" name="AutoShape 48"/>
            <p:cNvCxnSpPr>
              <a:cxnSpLocks noChangeShapeType="1"/>
              <a:stCxn id="8" idx="1"/>
              <a:endCxn id="42032" idx="1"/>
            </p:cNvCxnSpPr>
            <p:nvPr/>
          </p:nvCxnSpPr>
          <p:spPr bwMode="auto">
            <a:xfrm rot="10800000">
              <a:off x="192" y="2983"/>
              <a:ext cx="86" cy="859"/>
            </a:xfrm>
            <a:prstGeom prst="curvedConnector3">
              <a:avLst>
                <a:gd name="adj1" fmla="val 2386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>
              <a:defRPr/>
            </a:pPr>
            <a:r>
              <a:rPr lang="en-US" noProof="0"/>
              <a:t>Example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872038" y="3970338"/>
          <a:ext cx="5688012" cy="2195512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0404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7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6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NIC#</a:t>
                      </a:r>
                      <a:endParaRPr lang="en-US" sz="12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Name</a:t>
                      </a:r>
                      <a:endParaRPr lang="en-US" sz="12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Address</a:t>
                      </a:r>
                      <a:endParaRPr lang="en-US" sz="1200" b="1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6584495-9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Muhammad </a:t>
                      </a:r>
                      <a:r>
                        <a:rPr lang="en-US" sz="1200" dirty="0" err="1"/>
                        <a:t>Faheem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House No 3 </a:t>
                      </a:r>
                      <a:r>
                        <a:rPr lang="en-US" sz="1200" dirty="0" err="1"/>
                        <a:t>Gulshan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Bahar</a:t>
                      </a:r>
                      <a:r>
                        <a:rPr lang="en-US" sz="1200" dirty="0"/>
                        <a:t> Sec 16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1748425-5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Naeem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Alam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A-11 Shams Plaza Block-B </a:t>
                      </a:r>
                      <a:r>
                        <a:rPr lang="en-US" sz="1200" dirty="0" err="1"/>
                        <a:t>N.Nazimabad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0889679-1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Arslan</a:t>
                      </a:r>
                      <a:r>
                        <a:rPr lang="en-US" sz="1200" baseline="0" dirty="0"/>
                        <a:t> </a:t>
                      </a:r>
                      <a:r>
                        <a:rPr lang="en-US" sz="1200" baseline="0" dirty="0" err="1"/>
                        <a:t>Akhtar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pt-BR" sz="1200" dirty="0"/>
                        <a:t>H No 152 Bostang Colony 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3419668-1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Zain</a:t>
                      </a:r>
                      <a:r>
                        <a:rPr lang="en-US" sz="1200" dirty="0"/>
                        <a:t> Ahmed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Sharfabad</a:t>
                      </a:r>
                      <a:r>
                        <a:rPr lang="en-US" sz="1200" dirty="0"/>
                        <a:t> Street </a:t>
                      </a:r>
                      <a:r>
                        <a:rPr lang="en-US" sz="1200" dirty="0" err="1"/>
                        <a:t>Gulshan</a:t>
                      </a:r>
                      <a:r>
                        <a:rPr lang="en-US" sz="1200" dirty="0"/>
                        <a:t> Karachi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3445864-3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Sumair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Farooq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Post Office </a:t>
                      </a:r>
                      <a:r>
                        <a:rPr lang="en-US" sz="1200" dirty="0" err="1"/>
                        <a:t>Tayyar</a:t>
                      </a:r>
                      <a:r>
                        <a:rPr lang="en-US" sz="1200" dirty="0"/>
                        <a:t>,</a:t>
                      </a:r>
                      <a:r>
                        <a:rPr lang="en-US" sz="1200" baseline="0" dirty="0"/>
                        <a:t> Multan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6395653-4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Ali </a:t>
                      </a:r>
                      <a:r>
                        <a:rPr lang="en-US" sz="1200" dirty="0" err="1"/>
                        <a:t>Affan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H.No</a:t>
                      </a:r>
                      <a:r>
                        <a:rPr lang="en-US" sz="1200" dirty="0"/>
                        <a:t>. 425, Sector</a:t>
                      </a:r>
                      <a:r>
                        <a:rPr lang="en-US" sz="1200" baseline="0" dirty="0"/>
                        <a:t> F-11/4, Islamabad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439">
                <a:tc>
                  <a:txBody>
                    <a:bodyPr/>
                    <a:lstStyle/>
                    <a:p>
                      <a:r>
                        <a:rPr lang="en-US" sz="1200" dirty="0"/>
                        <a:t>8224641-1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Syed</a:t>
                      </a:r>
                      <a:r>
                        <a:rPr lang="en-US" sz="1200" dirty="0"/>
                        <a:t> </a:t>
                      </a:r>
                      <a:r>
                        <a:rPr lang="en-US" sz="1200" dirty="0" err="1"/>
                        <a:t>Faraz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Sharfabad</a:t>
                      </a:r>
                      <a:r>
                        <a:rPr lang="en-US" sz="1200" dirty="0"/>
                        <a:t> Street </a:t>
                      </a:r>
                      <a:r>
                        <a:rPr lang="en-US" sz="1200" dirty="0" err="1"/>
                        <a:t>Gulshan</a:t>
                      </a:r>
                      <a:r>
                        <a:rPr lang="en-US" sz="1200" dirty="0"/>
                        <a:t>, Faisalabad</a:t>
                      </a:r>
                      <a:endParaRPr lang="en-US" sz="1200" b="0" dirty="0">
                        <a:latin typeface="Tahoma" pitchFamily="34" charset="0"/>
                        <a:ea typeface="Tahoma" pitchFamily="34" charset="0"/>
                        <a:cs typeface="Tahoma" pitchFamily="34" charset="0"/>
                      </a:endParaRPr>
                    </a:p>
                  </a:txBody>
                  <a:tcPr marL="91430" marR="91430" marT="45740" marB="4574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2023" name="Text Box 4"/>
          <p:cNvSpPr txBox="1">
            <a:spLocks noChangeArrowheads="1"/>
          </p:cNvSpPr>
          <p:nvPr/>
        </p:nvSpPr>
        <p:spPr bwMode="auto">
          <a:xfrm>
            <a:off x="2298701" y="4211639"/>
            <a:ext cx="557213" cy="3698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Calibri" pitchFamily="34" charset="0"/>
              </a:rPr>
              <a:t>0</a:t>
            </a:r>
          </a:p>
        </p:txBody>
      </p:sp>
      <p:sp>
        <p:nvSpPr>
          <p:cNvPr id="42024" name="Text Box 5"/>
          <p:cNvSpPr txBox="1">
            <a:spLocks noChangeArrowheads="1"/>
          </p:cNvSpPr>
          <p:nvPr/>
        </p:nvSpPr>
        <p:spPr bwMode="auto">
          <a:xfrm>
            <a:off x="2298701" y="5219700"/>
            <a:ext cx="557213" cy="3698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Calibri" pitchFamily="34" charset="0"/>
              </a:rPr>
              <a:t>6</a:t>
            </a:r>
          </a:p>
        </p:txBody>
      </p:sp>
      <p:sp>
        <p:nvSpPr>
          <p:cNvPr id="42025" name="Text Box 6"/>
          <p:cNvSpPr txBox="1">
            <a:spLocks noChangeArrowheads="1"/>
          </p:cNvSpPr>
          <p:nvPr/>
        </p:nvSpPr>
        <p:spPr bwMode="auto">
          <a:xfrm>
            <a:off x="2305050" y="4716463"/>
            <a:ext cx="533400" cy="368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i="1">
                <a:latin typeface="Calibri" pitchFamily="34" charset="0"/>
              </a:rPr>
              <a:t>3</a:t>
            </a:r>
          </a:p>
        </p:txBody>
      </p:sp>
      <p:sp>
        <p:nvSpPr>
          <p:cNvPr id="32" name="Freeform 31"/>
          <p:cNvSpPr>
            <a:spLocks/>
          </p:cNvSpPr>
          <p:nvPr/>
        </p:nvSpPr>
        <p:spPr bwMode="auto">
          <a:xfrm>
            <a:off x="2851150" y="4360863"/>
            <a:ext cx="2032000" cy="571500"/>
          </a:xfrm>
          <a:custGeom>
            <a:avLst/>
            <a:gdLst>
              <a:gd name="T0" fmla="*/ 0 w 2031024"/>
              <a:gd name="T1" fmla="*/ 0 h 571500"/>
              <a:gd name="T2" fmla="*/ 2032000 w 2031024"/>
              <a:gd name="T3" fmla="*/ 571500 h 571500"/>
              <a:gd name="T4" fmla="*/ 2032000 w 2031024"/>
              <a:gd name="T5" fmla="*/ 571500 h 5715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31024" h="571500">
                <a:moveTo>
                  <a:pt x="0" y="0"/>
                </a:moveTo>
                <a:lnTo>
                  <a:pt x="2031024" y="571500"/>
                </a:lnTo>
              </a:path>
            </a:pathLst>
          </a:custGeom>
          <a:noFill/>
          <a:ln w="25400" cap="flat" cmpd="sng">
            <a:solidFill>
              <a:srgbClr val="2D2D8A"/>
            </a:solidFill>
            <a:prstDash val="solid"/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33" name="Freeform 32"/>
          <p:cNvSpPr>
            <a:spLocks/>
          </p:cNvSpPr>
          <p:nvPr/>
        </p:nvSpPr>
        <p:spPr bwMode="auto">
          <a:xfrm>
            <a:off x="2833688" y="4887913"/>
            <a:ext cx="2057400" cy="317500"/>
          </a:xfrm>
          <a:custGeom>
            <a:avLst/>
            <a:gdLst>
              <a:gd name="T0" fmla="*/ 0 w 2057400"/>
              <a:gd name="T1" fmla="*/ 0 h 316523"/>
              <a:gd name="T2" fmla="*/ 2057400 w 2057400"/>
              <a:gd name="T3" fmla="*/ 317500 h 316523"/>
              <a:gd name="T4" fmla="*/ 2057400 w 2057400"/>
              <a:gd name="T5" fmla="*/ 317500 h 31652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57400" h="316523">
                <a:moveTo>
                  <a:pt x="0" y="0"/>
                </a:moveTo>
                <a:lnTo>
                  <a:pt x="2057400" y="316523"/>
                </a:lnTo>
              </a:path>
            </a:pathLst>
          </a:custGeom>
          <a:noFill/>
          <a:ln w="25400" cap="flat" cmpd="sng">
            <a:solidFill>
              <a:srgbClr val="00B050"/>
            </a:solidFill>
            <a:prstDash val="solid"/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34" name="Freeform 33"/>
          <p:cNvSpPr>
            <a:spLocks/>
          </p:cNvSpPr>
          <p:nvPr/>
        </p:nvSpPr>
        <p:spPr bwMode="auto">
          <a:xfrm>
            <a:off x="4572000" y="5300663"/>
            <a:ext cx="300038" cy="203200"/>
          </a:xfrm>
          <a:custGeom>
            <a:avLst/>
            <a:gdLst>
              <a:gd name="T0" fmla="*/ 300038 w 310662"/>
              <a:gd name="T1" fmla="*/ 0 h 290147"/>
              <a:gd name="T2" fmla="*/ 2831 w 310662"/>
              <a:gd name="T3" fmla="*/ 141624 h 290147"/>
              <a:gd name="T4" fmla="*/ 283054 w 310662"/>
              <a:gd name="T5" fmla="*/ 203200 h 29014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0662" h="290147">
                <a:moveTo>
                  <a:pt x="310662" y="0"/>
                </a:moveTo>
                <a:cubicBezTo>
                  <a:pt x="158262" y="76933"/>
                  <a:pt x="5862" y="153866"/>
                  <a:pt x="2931" y="202224"/>
                </a:cubicBezTo>
                <a:cubicBezTo>
                  <a:pt x="0" y="250582"/>
                  <a:pt x="146538" y="270364"/>
                  <a:pt x="293077" y="290147"/>
                </a:cubicBezTo>
              </a:path>
            </a:pathLst>
          </a:custGeom>
          <a:noFill/>
          <a:ln w="25400" cap="flat" cmpd="sng">
            <a:solidFill>
              <a:srgbClr val="00B050"/>
            </a:solidFill>
            <a:prstDash val="solid"/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42" name="Freeform 41"/>
          <p:cNvSpPr>
            <a:spLocks/>
          </p:cNvSpPr>
          <p:nvPr/>
        </p:nvSpPr>
        <p:spPr bwMode="auto">
          <a:xfrm>
            <a:off x="2851150" y="4292600"/>
            <a:ext cx="2020888" cy="1123950"/>
          </a:xfrm>
          <a:custGeom>
            <a:avLst/>
            <a:gdLst>
              <a:gd name="T0" fmla="*/ 0 w 2031024"/>
              <a:gd name="T1" fmla="*/ 1123950 h 1028700"/>
              <a:gd name="T2" fmla="*/ 2020888 w 2031024"/>
              <a:gd name="T3" fmla="*/ 0 h 102870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031024" h="1028700">
                <a:moveTo>
                  <a:pt x="0" y="1028700"/>
                </a:moveTo>
                <a:lnTo>
                  <a:pt x="2031024" y="0"/>
                </a:ln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45" name="Freeform 44"/>
          <p:cNvSpPr>
            <a:spLocks/>
          </p:cNvSpPr>
          <p:nvPr/>
        </p:nvSpPr>
        <p:spPr bwMode="auto">
          <a:xfrm>
            <a:off x="4162425" y="4405313"/>
            <a:ext cx="711200" cy="1522412"/>
          </a:xfrm>
          <a:custGeom>
            <a:avLst/>
            <a:gdLst>
              <a:gd name="T0" fmla="*/ 711200 w 712177"/>
              <a:gd name="T1" fmla="*/ 0 h 1522535"/>
              <a:gd name="T2" fmla="*/ 0 w 712177"/>
              <a:gd name="T3" fmla="*/ 1301157 h 1522535"/>
              <a:gd name="T4" fmla="*/ 711200 w 712177"/>
              <a:gd name="T5" fmla="*/ 1327532 h 1522535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2177" h="1522535">
                <a:moveTo>
                  <a:pt x="712177" y="0"/>
                </a:moveTo>
                <a:cubicBezTo>
                  <a:pt x="356088" y="539994"/>
                  <a:pt x="0" y="1079989"/>
                  <a:pt x="0" y="1301262"/>
                </a:cubicBezTo>
                <a:cubicBezTo>
                  <a:pt x="0" y="1522535"/>
                  <a:pt x="356088" y="1425087"/>
                  <a:pt x="712177" y="1327639"/>
                </a:cubicBezTo>
              </a:path>
            </a:pathLst>
          </a:custGeom>
          <a:noFill/>
          <a:ln w="25400" cap="flat" cmpd="sng">
            <a:solidFill>
              <a:srgbClr val="FF0000"/>
            </a:solidFill>
            <a:prstDash val="solid"/>
            <a:round/>
            <a:headEnd/>
            <a:tailEnd type="triangle" w="med" len="med"/>
          </a:ln>
          <a:effectLst>
            <a:outerShdw dist="20000" dir="5400000" rotWithShape="0">
              <a:srgbClr val="000000">
                <a:alpha val="37999"/>
              </a:srgbClr>
            </a:outerShdw>
          </a:effectLst>
        </p:spPr>
        <p:txBody>
          <a:bodyPr anchor="ctr"/>
          <a:lstStyle/>
          <a:p>
            <a:endParaRPr lang="en-US"/>
          </a:p>
        </p:txBody>
      </p:sp>
      <p:sp>
        <p:nvSpPr>
          <p:cNvPr id="46" name="Content Placeholder 2"/>
          <p:cNvSpPr txBox="1">
            <a:spLocks/>
          </p:cNvSpPr>
          <p:nvPr/>
        </p:nvSpPr>
        <p:spPr bwMode="auto">
          <a:xfrm>
            <a:off x="1524000" y="1196976"/>
            <a:ext cx="9144000" cy="2519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Another Data Structure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Maintain pointers with records</a:t>
            </a:r>
          </a:p>
          <a:p>
            <a:pPr marL="800100" lvl="1" indent="-342900">
              <a:spcBef>
                <a:spcPct val="20000"/>
              </a:spcBef>
              <a:buFontTx/>
              <a:buChar char="•"/>
              <a:defRPr/>
            </a:pPr>
            <a:r>
              <a:rPr lang="en-US" sz="3200" kern="0" dirty="0">
                <a:latin typeface="Tahoma" pitchFamily="34" charset="0"/>
                <a:ea typeface="Tahoma" pitchFamily="34" charset="0"/>
                <a:cs typeface="Tahoma" pitchFamily="34" charset="0"/>
              </a:rPr>
              <a:t>Non NULL pointer indicates presence of next record</a:t>
            </a:r>
          </a:p>
          <a:p>
            <a:pPr marL="342900" indent="-342900">
              <a:spcBef>
                <a:spcPct val="20000"/>
              </a:spcBef>
              <a:buFontTx/>
              <a:buChar char="•"/>
              <a:defRPr/>
            </a:pPr>
            <a:endParaRPr lang="en-US" sz="3200" kern="0" dirty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99648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ext Box 2">
            <a:extLst>
              <a:ext uri="{FF2B5EF4-FFF2-40B4-BE49-F238E27FC236}">
                <a16:creationId xmlns:a16="http://schemas.microsoft.com/office/drawing/2014/main" id="{FCAE8039-17C7-6051-6663-200E29445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682625"/>
            <a:ext cx="69659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200">
                <a:ea typeface="PMingLiU" panose="02020500000000000000" pitchFamily="18" charset="-120"/>
              </a:rPr>
              <a:t>Data structures let the input and output be represented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200">
                <a:ea typeface="PMingLiU" panose="02020500000000000000" pitchFamily="18" charset="-120"/>
              </a:rPr>
              <a:t>in a way that can be handled </a:t>
            </a:r>
            <a:r>
              <a:rPr kumimoji="1" lang="en-US" altLang="zh-TW" sz="2200">
                <a:solidFill>
                  <a:srgbClr val="FF3300"/>
                </a:solidFill>
                <a:ea typeface="PMingLiU" panose="02020500000000000000" pitchFamily="18" charset="-120"/>
              </a:rPr>
              <a:t>efficiently</a:t>
            </a:r>
            <a:r>
              <a:rPr kumimoji="1" lang="en-US" altLang="zh-TW" sz="2200">
                <a:ea typeface="PMingLiU" panose="02020500000000000000" pitchFamily="18" charset="-120"/>
              </a:rPr>
              <a:t> and </a:t>
            </a:r>
            <a:r>
              <a:rPr kumimoji="1" lang="en-US" altLang="zh-TW" sz="2200">
                <a:solidFill>
                  <a:srgbClr val="FF3300"/>
                </a:solidFill>
                <a:ea typeface="PMingLiU" panose="02020500000000000000" pitchFamily="18" charset="-120"/>
              </a:rPr>
              <a:t>effectively</a:t>
            </a:r>
            <a:r>
              <a:rPr kumimoji="1" lang="en-US" altLang="zh-TW" sz="2200">
                <a:ea typeface="PMingLiU" panose="02020500000000000000" pitchFamily="18" charset="-120"/>
              </a:rPr>
              <a:t>.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425E6B33-25D3-EA07-A6F5-BA0628EC7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891" name="Rectangle 4">
            <a:extLst>
              <a:ext uri="{FF2B5EF4-FFF2-40B4-BE49-F238E27FC236}">
                <a16:creationId xmlns:a16="http://schemas.microsoft.com/office/drawing/2014/main" id="{A8A6E32B-1EBA-55A0-59E6-A2B26EDDF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892" name="Rectangle 5">
            <a:extLst>
              <a:ext uri="{FF2B5EF4-FFF2-40B4-BE49-F238E27FC236}">
                <a16:creationId xmlns:a16="http://schemas.microsoft.com/office/drawing/2014/main" id="{A2990489-97F0-FAAC-FFE4-DB4C892E7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893" name="Rectangle 6">
            <a:extLst>
              <a:ext uri="{FF2B5EF4-FFF2-40B4-BE49-F238E27FC236}">
                <a16:creationId xmlns:a16="http://schemas.microsoft.com/office/drawing/2014/main" id="{35FD624D-D348-FA14-92F8-C7A860520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894" name="Rectangle 7">
            <a:extLst>
              <a:ext uri="{FF2B5EF4-FFF2-40B4-BE49-F238E27FC236}">
                <a16:creationId xmlns:a16="http://schemas.microsoft.com/office/drawing/2014/main" id="{75A09EF9-299D-DB74-9C42-193ABBD57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895" name="Rectangle 8">
            <a:extLst>
              <a:ext uri="{FF2B5EF4-FFF2-40B4-BE49-F238E27FC236}">
                <a16:creationId xmlns:a16="http://schemas.microsoft.com/office/drawing/2014/main" id="{10EA67B2-C2C2-37F0-C6CA-E847BAFAA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896" name="Rectangle 9">
            <a:extLst>
              <a:ext uri="{FF2B5EF4-FFF2-40B4-BE49-F238E27FC236}">
                <a16:creationId xmlns:a16="http://schemas.microsoft.com/office/drawing/2014/main" id="{FFBF64E4-A233-33D6-B23C-D4999DA10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897" name="Rectangle 10">
            <a:extLst>
              <a:ext uri="{FF2B5EF4-FFF2-40B4-BE49-F238E27FC236}">
                <a16:creationId xmlns:a16="http://schemas.microsoft.com/office/drawing/2014/main" id="{D7F33B5B-0DCB-967A-27F0-CCBA41A45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898" name="Rectangle 11">
            <a:extLst>
              <a:ext uri="{FF2B5EF4-FFF2-40B4-BE49-F238E27FC236}">
                <a16:creationId xmlns:a16="http://schemas.microsoft.com/office/drawing/2014/main" id="{0F9102C4-C555-2AD6-6A18-D029A51A4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899" name="Rectangle 12">
            <a:extLst>
              <a:ext uri="{FF2B5EF4-FFF2-40B4-BE49-F238E27FC236}">
                <a16:creationId xmlns:a16="http://schemas.microsoft.com/office/drawing/2014/main" id="{AFE13388-129C-1AD9-1FCA-6C01C2755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00" name="Rectangle 13">
            <a:extLst>
              <a:ext uri="{FF2B5EF4-FFF2-40B4-BE49-F238E27FC236}">
                <a16:creationId xmlns:a16="http://schemas.microsoft.com/office/drawing/2014/main" id="{233B948C-4DAF-F84B-E212-B8C79ABA9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8200" y="21336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01" name="Rectangle 14">
            <a:extLst>
              <a:ext uri="{FF2B5EF4-FFF2-40B4-BE49-F238E27FC236}">
                <a16:creationId xmlns:a16="http://schemas.microsoft.com/office/drawing/2014/main" id="{C02E6B4D-39A5-B113-8E5A-8E0C4ED9D5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02" name="Line 15">
            <a:extLst>
              <a:ext uri="{FF2B5EF4-FFF2-40B4-BE49-F238E27FC236}">
                <a16:creationId xmlns:a16="http://schemas.microsoft.com/office/drawing/2014/main" id="{BA4321EE-E4F8-49F9-C048-FBE04D22B88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3" name="Rectangle 16">
            <a:extLst>
              <a:ext uri="{FF2B5EF4-FFF2-40B4-BE49-F238E27FC236}">
                <a16:creationId xmlns:a16="http://schemas.microsoft.com/office/drawing/2014/main" id="{5C735B6F-0A2B-4F96-FF90-743B91E48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04" name="Line 17">
            <a:extLst>
              <a:ext uri="{FF2B5EF4-FFF2-40B4-BE49-F238E27FC236}">
                <a16:creationId xmlns:a16="http://schemas.microsoft.com/office/drawing/2014/main" id="{935728FE-12BE-401A-9732-FEC0160AC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Rectangle 18">
            <a:extLst>
              <a:ext uri="{FF2B5EF4-FFF2-40B4-BE49-F238E27FC236}">
                <a16:creationId xmlns:a16="http://schemas.microsoft.com/office/drawing/2014/main" id="{A196245F-5E03-A8A1-6017-9A6304495A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06" name="Line 19">
            <a:extLst>
              <a:ext uri="{FF2B5EF4-FFF2-40B4-BE49-F238E27FC236}">
                <a16:creationId xmlns:a16="http://schemas.microsoft.com/office/drawing/2014/main" id="{5407C2A4-639B-805D-2583-755682CA9F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7" name="Rectangle 20">
            <a:extLst>
              <a:ext uri="{FF2B5EF4-FFF2-40B4-BE49-F238E27FC236}">
                <a16:creationId xmlns:a16="http://schemas.microsoft.com/office/drawing/2014/main" id="{5A9EE905-629A-6D74-BF8B-4588FDAE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08" name="Line 21">
            <a:extLst>
              <a:ext uri="{FF2B5EF4-FFF2-40B4-BE49-F238E27FC236}">
                <a16:creationId xmlns:a16="http://schemas.microsoft.com/office/drawing/2014/main" id="{A3B2939C-E055-89D6-8BBE-7D3992797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Rectangle 22">
            <a:extLst>
              <a:ext uri="{FF2B5EF4-FFF2-40B4-BE49-F238E27FC236}">
                <a16:creationId xmlns:a16="http://schemas.microsoft.com/office/drawing/2014/main" id="{061B4A5B-F860-5060-8007-60C69F544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10" name="Line 23">
            <a:extLst>
              <a:ext uri="{FF2B5EF4-FFF2-40B4-BE49-F238E27FC236}">
                <a16:creationId xmlns:a16="http://schemas.microsoft.com/office/drawing/2014/main" id="{7DD7DFEB-B56B-F1FB-B66B-1E43B2807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1" name="Rectangle 24">
            <a:extLst>
              <a:ext uri="{FF2B5EF4-FFF2-40B4-BE49-F238E27FC236}">
                <a16:creationId xmlns:a16="http://schemas.microsoft.com/office/drawing/2014/main" id="{BC58806C-A912-8074-15B7-4F2A851DD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12" name="Line 25">
            <a:extLst>
              <a:ext uri="{FF2B5EF4-FFF2-40B4-BE49-F238E27FC236}">
                <a16:creationId xmlns:a16="http://schemas.microsoft.com/office/drawing/2014/main" id="{E4826AAE-B335-4D90-7132-0B8D419E7702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4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3" name="Rectangle 26">
            <a:extLst>
              <a:ext uri="{FF2B5EF4-FFF2-40B4-BE49-F238E27FC236}">
                <a16:creationId xmlns:a16="http://schemas.microsoft.com/office/drawing/2014/main" id="{4EE09E96-E1FE-EC8B-004B-45F14FF1FC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3352800"/>
            <a:ext cx="6096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14" name="Oval 27">
            <a:extLst>
              <a:ext uri="{FF2B5EF4-FFF2-40B4-BE49-F238E27FC236}">
                <a16:creationId xmlns:a16="http://schemas.microsoft.com/office/drawing/2014/main" id="{4A1B0491-5961-0C1F-F34A-022145798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419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15" name="Oval 28">
            <a:extLst>
              <a:ext uri="{FF2B5EF4-FFF2-40B4-BE49-F238E27FC236}">
                <a16:creationId xmlns:a16="http://schemas.microsoft.com/office/drawing/2014/main" id="{51986BDC-5A95-8E17-E638-1094D3A91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16" name="Oval 29">
            <a:extLst>
              <a:ext uri="{FF2B5EF4-FFF2-40B4-BE49-F238E27FC236}">
                <a16:creationId xmlns:a16="http://schemas.microsoft.com/office/drawing/2014/main" id="{1DD05AA4-6327-0BEF-20E4-7C7CE8D855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17" name="Line 30">
            <a:extLst>
              <a:ext uri="{FF2B5EF4-FFF2-40B4-BE49-F238E27FC236}">
                <a16:creationId xmlns:a16="http://schemas.microsoft.com/office/drawing/2014/main" id="{2E310C9C-D2FF-B7F2-7C62-40A22B27411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46482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8" name="Line 31">
            <a:extLst>
              <a:ext uri="{FF2B5EF4-FFF2-40B4-BE49-F238E27FC236}">
                <a16:creationId xmlns:a16="http://schemas.microsoft.com/office/drawing/2014/main" id="{8CE2DECF-E9C7-187A-2C46-3637765272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52578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19" name="Oval 32">
            <a:extLst>
              <a:ext uri="{FF2B5EF4-FFF2-40B4-BE49-F238E27FC236}">
                <a16:creationId xmlns:a16="http://schemas.microsoft.com/office/drawing/2014/main" id="{5B2B5466-B74E-D9C0-90EE-246D9536F0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530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20" name="Oval 33">
            <a:extLst>
              <a:ext uri="{FF2B5EF4-FFF2-40B4-BE49-F238E27FC236}">
                <a16:creationId xmlns:a16="http://schemas.microsoft.com/office/drawing/2014/main" id="{483546F2-5393-434A-5791-3A392C5ADE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54864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21" name="Line 34">
            <a:extLst>
              <a:ext uri="{FF2B5EF4-FFF2-40B4-BE49-F238E27FC236}">
                <a16:creationId xmlns:a16="http://schemas.microsoft.com/office/drawing/2014/main" id="{7A11EACA-4F97-F1E2-AA57-7A5AA4FD4D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47244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2" name="Line 35">
            <a:extLst>
              <a:ext uri="{FF2B5EF4-FFF2-40B4-BE49-F238E27FC236}">
                <a16:creationId xmlns:a16="http://schemas.microsoft.com/office/drawing/2014/main" id="{801F4B48-979E-424D-855A-E75DB0688712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5181600"/>
            <a:ext cx="228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3" name="Oval 36">
            <a:extLst>
              <a:ext uri="{FF2B5EF4-FFF2-40B4-BE49-F238E27FC236}">
                <a16:creationId xmlns:a16="http://schemas.microsoft.com/office/drawing/2014/main" id="{65B3B116-5C08-53EC-0CEA-42092FAE7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562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24" name="Line 37">
            <a:extLst>
              <a:ext uri="{FF2B5EF4-FFF2-40B4-BE49-F238E27FC236}">
                <a16:creationId xmlns:a16="http://schemas.microsoft.com/office/drawing/2014/main" id="{041E50FB-BE8C-79EE-BAAF-85B64B98A9B1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5257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5" name="AutoShape 38">
            <a:extLst>
              <a:ext uri="{FF2B5EF4-FFF2-40B4-BE49-F238E27FC236}">
                <a16:creationId xmlns:a16="http://schemas.microsoft.com/office/drawing/2014/main" id="{63B60676-96B9-F9F2-8348-AA02E87FD1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724400"/>
            <a:ext cx="2362200" cy="838200"/>
          </a:xfrm>
          <a:prstGeom prst="flowChartMagneticDrum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26" name="Line 39">
            <a:extLst>
              <a:ext uri="{FF2B5EF4-FFF2-40B4-BE49-F238E27FC236}">
                <a16:creationId xmlns:a16="http://schemas.microsoft.com/office/drawing/2014/main" id="{0F4E627D-D5A5-4CC4-E05A-8D6D7DD293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51816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7" name="Line 40">
            <a:extLst>
              <a:ext uri="{FF2B5EF4-FFF2-40B4-BE49-F238E27FC236}">
                <a16:creationId xmlns:a16="http://schemas.microsoft.com/office/drawing/2014/main" id="{E32C300D-C457-643B-7A0C-0ADD98483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5181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AutoShape 41">
            <a:extLst>
              <a:ext uri="{FF2B5EF4-FFF2-40B4-BE49-F238E27FC236}">
                <a16:creationId xmlns:a16="http://schemas.microsoft.com/office/drawing/2014/main" id="{827FF67A-927D-BAB1-19C9-65130F07C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4724400"/>
            <a:ext cx="1219200" cy="1371600"/>
          </a:xfrm>
          <a:prstGeom prst="flowChartMagneticDisk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37929" name="Freeform 42">
            <a:extLst>
              <a:ext uri="{FF2B5EF4-FFF2-40B4-BE49-F238E27FC236}">
                <a16:creationId xmlns:a16="http://schemas.microsoft.com/office/drawing/2014/main" id="{D15A4052-C195-3662-4BF7-D48670EFEE12}"/>
              </a:ext>
            </a:extLst>
          </p:cNvPr>
          <p:cNvSpPr>
            <a:spLocks/>
          </p:cNvSpPr>
          <p:nvPr/>
        </p:nvSpPr>
        <p:spPr bwMode="auto">
          <a:xfrm>
            <a:off x="8229600" y="4318000"/>
            <a:ext cx="723900" cy="635000"/>
          </a:xfrm>
          <a:custGeom>
            <a:avLst/>
            <a:gdLst>
              <a:gd name="T0" fmla="*/ 0 w 456"/>
              <a:gd name="T1" fmla="*/ 2147483646 h 400"/>
              <a:gd name="T2" fmla="*/ 2147483646 w 456"/>
              <a:gd name="T3" fmla="*/ 2147483646 h 400"/>
              <a:gd name="T4" fmla="*/ 2147483646 w 456"/>
              <a:gd name="T5" fmla="*/ 2147483646 h 400"/>
              <a:gd name="T6" fmla="*/ 0 60000 65536"/>
              <a:gd name="T7" fmla="*/ 0 60000 65536"/>
              <a:gd name="T8" fmla="*/ 0 60000 65536"/>
              <a:gd name="T9" fmla="*/ 0 w 456"/>
              <a:gd name="T10" fmla="*/ 0 h 400"/>
              <a:gd name="T11" fmla="*/ 456 w 456"/>
              <a:gd name="T12" fmla="*/ 400 h 4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56" h="400">
                <a:moveTo>
                  <a:pt x="0" y="16"/>
                </a:moveTo>
                <a:cubicBezTo>
                  <a:pt x="156" y="8"/>
                  <a:pt x="312" y="0"/>
                  <a:pt x="384" y="64"/>
                </a:cubicBezTo>
                <a:cubicBezTo>
                  <a:pt x="456" y="128"/>
                  <a:pt x="424" y="344"/>
                  <a:pt x="432" y="4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30" name="Freeform 43">
            <a:extLst>
              <a:ext uri="{FF2B5EF4-FFF2-40B4-BE49-F238E27FC236}">
                <a16:creationId xmlns:a16="http://schemas.microsoft.com/office/drawing/2014/main" id="{55CCA713-A896-F379-8ED7-C75D402788AA}"/>
              </a:ext>
            </a:extLst>
          </p:cNvPr>
          <p:cNvSpPr>
            <a:spLocks/>
          </p:cNvSpPr>
          <p:nvPr/>
        </p:nvSpPr>
        <p:spPr bwMode="auto">
          <a:xfrm>
            <a:off x="9194800" y="4229100"/>
            <a:ext cx="711200" cy="723900"/>
          </a:xfrm>
          <a:custGeom>
            <a:avLst/>
            <a:gdLst>
              <a:gd name="T0" fmla="*/ 2147483646 w 448"/>
              <a:gd name="T1" fmla="*/ 2147483646 h 456"/>
              <a:gd name="T2" fmla="*/ 2147483646 w 448"/>
              <a:gd name="T3" fmla="*/ 2147483646 h 456"/>
              <a:gd name="T4" fmla="*/ 2147483646 w 448"/>
              <a:gd name="T5" fmla="*/ 2147483646 h 456"/>
              <a:gd name="T6" fmla="*/ 0 60000 65536"/>
              <a:gd name="T7" fmla="*/ 0 60000 65536"/>
              <a:gd name="T8" fmla="*/ 0 60000 65536"/>
              <a:gd name="T9" fmla="*/ 0 w 448"/>
              <a:gd name="T10" fmla="*/ 0 h 456"/>
              <a:gd name="T11" fmla="*/ 448 w 448"/>
              <a:gd name="T12" fmla="*/ 456 h 45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48" h="456">
                <a:moveTo>
                  <a:pt x="64" y="456"/>
                </a:moveTo>
                <a:cubicBezTo>
                  <a:pt x="32" y="300"/>
                  <a:pt x="0" y="144"/>
                  <a:pt x="64" y="72"/>
                </a:cubicBezTo>
                <a:cubicBezTo>
                  <a:pt x="128" y="0"/>
                  <a:pt x="384" y="32"/>
                  <a:pt x="448" y="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372" name="Text Box 44">
            <a:extLst>
              <a:ext uri="{FF2B5EF4-FFF2-40B4-BE49-F238E27FC236}">
                <a16:creationId xmlns:a16="http://schemas.microsoft.com/office/drawing/2014/main" id="{37ED2E66-2DF3-10B4-6C91-2A573DFC6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4326" y="2197100"/>
            <a:ext cx="8223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200">
                <a:ea typeface="PMingLiU" panose="02020500000000000000" pitchFamily="18" charset="-120"/>
              </a:rPr>
              <a:t>array</a:t>
            </a:r>
          </a:p>
        </p:txBody>
      </p:sp>
      <p:sp>
        <p:nvSpPr>
          <p:cNvPr id="99373" name="Text Box 45">
            <a:extLst>
              <a:ext uri="{FF2B5EF4-FFF2-40B4-BE49-F238E27FC236}">
                <a16:creationId xmlns:a16="http://schemas.microsoft.com/office/drawing/2014/main" id="{3B508392-DFEE-5B1D-F5CE-02E8EB00F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51926" y="3187700"/>
            <a:ext cx="14271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200">
                <a:ea typeface="PMingLiU" panose="02020500000000000000" pitchFamily="18" charset="-120"/>
              </a:rPr>
              <a:t>Linked list</a:t>
            </a:r>
          </a:p>
        </p:txBody>
      </p:sp>
      <p:sp>
        <p:nvSpPr>
          <p:cNvPr id="99374" name="Text Box 46">
            <a:extLst>
              <a:ext uri="{FF2B5EF4-FFF2-40B4-BE49-F238E27FC236}">
                <a16:creationId xmlns:a16="http://schemas.microsoft.com/office/drawing/2014/main" id="{D9E23503-5646-01C3-67B0-71411900E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930900"/>
            <a:ext cx="66675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200">
                <a:ea typeface="PMingLiU" panose="02020500000000000000" pitchFamily="18" charset="-120"/>
              </a:rPr>
              <a:t>tree</a:t>
            </a:r>
          </a:p>
        </p:txBody>
      </p:sp>
      <p:sp>
        <p:nvSpPr>
          <p:cNvPr id="99375" name="Text Box 47">
            <a:extLst>
              <a:ext uri="{FF2B5EF4-FFF2-40B4-BE49-F238E27FC236}">
                <a16:creationId xmlns:a16="http://schemas.microsoft.com/office/drawing/2014/main" id="{7BA17689-4B9D-670B-BCE1-F9D121D5E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6" y="5702300"/>
            <a:ext cx="9620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200">
                <a:ea typeface="PMingLiU" panose="02020500000000000000" pitchFamily="18" charset="-120"/>
              </a:rPr>
              <a:t>queue</a:t>
            </a:r>
          </a:p>
        </p:txBody>
      </p:sp>
      <p:sp>
        <p:nvSpPr>
          <p:cNvPr id="99376" name="Text Box 48">
            <a:extLst>
              <a:ext uri="{FF2B5EF4-FFF2-40B4-BE49-F238E27FC236}">
                <a16:creationId xmlns:a16="http://schemas.microsoft.com/office/drawing/2014/main" id="{637F205C-45FB-7091-6080-71F5C04B90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8526" y="6159500"/>
            <a:ext cx="83661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200">
                <a:ea typeface="PMingLiU" panose="02020500000000000000" pitchFamily="18" charset="-120"/>
              </a:rPr>
              <a:t>stack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9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93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93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9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93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93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2" grpId="0" build="p" autoUpdateAnimBg="0"/>
      <p:bldP spid="99373" grpId="0" build="p" autoUpdateAnimBg="0"/>
      <p:bldP spid="99374" grpId="0" build="p" autoUpdateAnimBg="0"/>
      <p:bldP spid="99375" grpId="0" build="p" autoUpdateAnimBg="0"/>
      <p:bldP spid="99376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6675CA56-7F07-41C0-2916-D1062E847F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Definition</a:t>
            </a:r>
          </a:p>
        </p:txBody>
      </p:sp>
      <p:sp>
        <p:nvSpPr>
          <p:cNvPr id="41986" name="Rectangle 3">
            <a:extLst>
              <a:ext uri="{FF2B5EF4-FFF2-40B4-BE49-F238E27FC236}">
                <a16:creationId xmlns:a16="http://schemas.microsoft.com/office/drawing/2014/main" id="{42822005-7C92-8BD0-E216-9C4247D55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2147285"/>
          </a:xfrm>
        </p:spPr>
        <p:txBody>
          <a:bodyPr/>
          <a:lstStyle/>
          <a:p>
            <a:pPr eaLnBrk="1" hangingPunct="1"/>
            <a:r>
              <a:rPr lang="en-US" altLang="en-US" sz="1800" dirty="0"/>
              <a:t>Data may be organized in different ways</a:t>
            </a:r>
          </a:p>
          <a:p>
            <a:pPr eaLnBrk="1" hangingPunct="1"/>
            <a:endParaRPr lang="en-US" altLang="en-US" sz="1800" dirty="0"/>
          </a:p>
          <a:p>
            <a:pPr eaLnBrk="1" hangingPunct="1"/>
            <a:r>
              <a:rPr lang="en-US" altLang="en-US" sz="1800" dirty="0"/>
              <a:t>Data structure is the logical or mathematical model of a particular organization of data</a:t>
            </a:r>
          </a:p>
          <a:p>
            <a:pPr eaLnBrk="1" hangingPunct="1"/>
            <a:endParaRPr lang="en-US" altLang="en-US" sz="1800" dirty="0"/>
          </a:p>
          <a:p>
            <a:pPr marL="692150" lvl="1" indent="-347663"/>
            <a:r>
              <a:rPr lang="en-US" altLang="en-US" sz="1800" dirty="0"/>
              <a:t>Must be rich enough to mirror the actual relationships of the data in the real-world sample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8614EC6F-7062-6EBD-19B9-31F953537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2965" y="312734"/>
            <a:ext cx="12192000" cy="838200"/>
          </a:xfrm>
        </p:spPr>
        <p:txBody>
          <a:bodyPr/>
          <a:lstStyle/>
          <a:p>
            <a:pPr eaLnBrk="1" hangingPunct="1"/>
            <a:r>
              <a:rPr lang="en-US" altLang="en-US" dirty="0"/>
              <a:t>Arrays</a:t>
            </a:r>
          </a:p>
        </p:txBody>
      </p:sp>
      <p:graphicFrame>
        <p:nvGraphicFramePr>
          <p:cNvPr id="102403" name="Group 3">
            <a:extLst>
              <a:ext uri="{FF2B5EF4-FFF2-40B4-BE49-F238E27FC236}">
                <a16:creationId xmlns:a16="http://schemas.microsoft.com/office/drawing/2014/main" id="{34801032-84E2-3EA7-74BC-38E970E24CE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524000" y="1295401"/>
          <a:ext cx="2624138" cy="4411665"/>
        </p:xfrm>
        <a:graphic>
          <a:graphicData uri="http://schemas.openxmlformats.org/drawingml/2006/table">
            <a:tbl>
              <a:tblPr/>
              <a:tblGrid>
                <a:gridCol w="131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1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35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Ali</a:t>
                      </a:r>
                      <a:endParaRPr kumimoji="0" 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Salam</a:t>
                      </a:r>
                      <a:endParaRPr kumimoji="0" 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6600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Usman</a:t>
                      </a:r>
                      <a:endParaRPr kumimoji="0" 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endParaRPr kumimoji="0" 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Danial</a:t>
                      </a:r>
                      <a:endParaRPr kumimoji="0" 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endParaRPr kumimoji="0" 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Saeed</a:t>
                      </a:r>
                      <a:endParaRPr kumimoji="0" 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50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  <a:endParaRPr kumimoji="0" 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Zaka</a:t>
                      </a:r>
                      <a:endParaRPr kumimoji="0" lang="en-US" sz="3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4056" name="Text Box 28">
            <a:extLst>
              <a:ext uri="{FF2B5EF4-FFF2-40B4-BE49-F238E27FC236}">
                <a16:creationId xmlns:a16="http://schemas.microsoft.com/office/drawing/2014/main" id="{4239F126-660E-D0DF-4DBD-047E365B5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114801"/>
            <a:ext cx="1416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Liner Arrays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>
            <a:extLst>
              <a:ext uri="{FF2B5EF4-FFF2-40B4-BE49-F238E27FC236}">
                <a16:creationId xmlns:a16="http://schemas.microsoft.com/office/drawing/2014/main" id="{3A8096B5-26B1-D30D-3A95-5356F06EB8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Instructor</a:t>
            </a:r>
          </a:p>
        </p:txBody>
      </p:sp>
      <p:sp>
        <p:nvSpPr>
          <p:cNvPr id="6146" name="Rectangle 3">
            <a:extLst>
              <a:ext uri="{FF2B5EF4-FFF2-40B4-BE49-F238E27FC236}">
                <a16:creationId xmlns:a16="http://schemas.microsoft.com/office/drawing/2014/main" id="{FC47CE6C-9BD1-60F5-D3A3-28839EC936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0"/>
            <a:ext cx="8839200" cy="510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b="1" dirty="0"/>
              <a:t>Email</a:t>
            </a:r>
            <a:r>
              <a:rPr lang="en-US" altLang="en-US" dirty="0"/>
              <a:t>: </a:t>
            </a:r>
            <a:r>
              <a:rPr lang="en-US" altLang="en-US" dirty="0" err="1"/>
              <a:t>said.nabi@giki.edu.pk</a:t>
            </a: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Webpage: https://</a:t>
            </a:r>
            <a:r>
              <a:rPr lang="en-US" altLang="en-US" dirty="0" err="1"/>
              <a:t>tecplace.net</a:t>
            </a:r>
            <a:r>
              <a:rPr lang="en-US" altLang="en-US" dirty="0"/>
              <a:t>/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Office: S20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Telephone Extension: 2154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Office Hours:</a:t>
            </a:r>
          </a:p>
          <a:p>
            <a:pPr eaLnBrk="1" hangingPunct="1">
              <a:buFontTx/>
              <a:buNone/>
            </a:pPr>
            <a:r>
              <a:rPr lang="en-US" altLang="en-US" sz="1400" dirty="0"/>
              <a:t>	Monday/Thursday		9:00 AM - 4:00 PM</a:t>
            </a:r>
          </a:p>
          <a:p>
            <a:pPr eaLnBrk="1" hangingPunct="1">
              <a:buFontTx/>
              <a:buNone/>
            </a:pPr>
            <a:endParaRPr lang="en-US" altLang="en-US" sz="1400" dirty="0"/>
          </a:p>
          <a:p>
            <a:pPr eaLnBrk="1" hangingPunct="1">
              <a:buFontTx/>
              <a:buNone/>
            </a:pPr>
            <a:endParaRPr lang="en-US" altLang="en-US" sz="1400" dirty="0"/>
          </a:p>
          <a:p>
            <a:pPr eaLnBrk="1" hangingPunct="1">
              <a:buFontTx/>
              <a:buNone/>
            </a:pPr>
            <a:endParaRPr lang="en-US" altLang="en-US" sz="1400" dirty="0"/>
          </a:p>
          <a:p>
            <a:pPr eaLnBrk="1" hangingPunct="1">
              <a:buFontTx/>
              <a:buNone/>
            </a:pPr>
            <a:endParaRPr lang="en-US" altLang="en-US" sz="1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2ED78507-4B4B-F058-8200-6B6297DE0B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Link List</a:t>
            </a:r>
          </a:p>
        </p:txBody>
      </p:sp>
      <p:graphicFrame>
        <p:nvGraphicFramePr>
          <p:cNvPr id="107616" name="Group 96">
            <a:extLst>
              <a:ext uri="{FF2B5EF4-FFF2-40B4-BE49-F238E27FC236}">
                <a16:creationId xmlns:a16="http://schemas.microsoft.com/office/drawing/2014/main" id="{36D5AFE8-857E-FA96-443E-10D6033F2D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4594307"/>
              </p:ext>
            </p:extLst>
          </p:nvPr>
        </p:nvGraphicFramePr>
        <p:xfrm>
          <a:off x="2286000" y="1333500"/>
          <a:ext cx="7366000" cy="4560884"/>
        </p:xfrm>
        <a:graphic>
          <a:graphicData uri="http://schemas.openxmlformats.org/drawingml/2006/table">
            <a:tbl>
              <a:tblPr/>
              <a:tblGrid>
                <a:gridCol w="1893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2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8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Jamal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Sana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Saeed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62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Farooq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0062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0007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Salman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 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Salman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fol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3060AF66-4C78-F3A8-DFDC-FBCBAC2BA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sp>
        <p:nvSpPr>
          <p:cNvPr id="54274" name="Text Box 3">
            <a:extLst>
              <a:ext uri="{FF2B5EF4-FFF2-40B4-BE49-F238E27FC236}">
                <a16:creationId xmlns:a16="http://schemas.microsoft.com/office/drawing/2014/main" id="{2747ACDB-0685-E468-3B0E-DAA26F883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1752601"/>
            <a:ext cx="1200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Employee</a:t>
            </a:r>
          </a:p>
        </p:txBody>
      </p:sp>
      <p:sp>
        <p:nvSpPr>
          <p:cNvPr id="54275" name="Text Box 4">
            <a:extLst>
              <a:ext uri="{FF2B5EF4-FFF2-40B4-BE49-F238E27FC236}">
                <a16:creationId xmlns:a16="http://schemas.microsoft.com/office/drawing/2014/main" id="{B6420928-3224-CC1F-769B-836DF92AC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743201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Name</a:t>
            </a:r>
          </a:p>
        </p:txBody>
      </p:sp>
      <p:sp>
        <p:nvSpPr>
          <p:cNvPr id="54276" name="Text Box 5">
            <a:extLst>
              <a:ext uri="{FF2B5EF4-FFF2-40B4-BE49-F238E27FC236}">
                <a16:creationId xmlns:a16="http://schemas.microsoft.com/office/drawing/2014/main" id="{CDF0CA42-4AA5-4B13-FBA5-D5A6F8238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667001"/>
            <a:ext cx="590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Age</a:t>
            </a:r>
          </a:p>
        </p:txBody>
      </p:sp>
      <p:sp>
        <p:nvSpPr>
          <p:cNvPr id="54277" name="Text Box 6">
            <a:extLst>
              <a:ext uri="{FF2B5EF4-FFF2-40B4-BE49-F238E27FC236}">
                <a16:creationId xmlns:a16="http://schemas.microsoft.com/office/drawing/2014/main" id="{61E2F23A-678D-67F9-5505-488FB8E13F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3657601"/>
            <a:ext cx="857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First N</a:t>
            </a:r>
          </a:p>
        </p:txBody>
      </p:sp>
      <p:sp>
        <p:nvSpPr>
          <p:cNvPr id="54278" name="Text Box 7">
            <a:extLst>
              <a:ext uri="{FF2B5EF4-FFF2-40B4-BE49-F238E27FC236}">
                <a16:creationId xmlns:a16="http://schemas.microsoft.com/office/drawing/2014/main" id="{177B9942-7DED-3194-B61E-DD3477B146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1650" y="3657601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Last N</a:t>
            </a:r>
          </a:p>
        </p:txBody>
      </p:sp>
      <p:sp>
        <p:nvSpPr>
          <p:cNvPr id="54279" name="Text Box 8">
            <a:extLst>
              <a:ext uri="{FF2B5EF4-FFF2-40B4-BE49-F238E27FC236}">
                <a16:creationId xmlns:a16="http://schemas.microsoft.com/office/drawing/2014/main" id="{FE7628FA-F37F-7075-0ED8-494C81B8C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667001"/>
            <a:ext cx="10223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Address</a:t>
            </a:r>
          </a:p>
        </p:txBody>
      </p:sp>
      <p:sp>
        <p:nvSpPr>
          <p:cNvPr id="54280" name="Text Box 9">
            <a:extLst>
              <a:ext uri="{FF2B5EF4-FFF2-40B4-BE49-F238E27FC236}">
                <a16:creationId xmlns:a16="http://schemas.microsoft.com/office/drawing/2014/main" id="{6ED2E4C3-5A74-695D-49E0-5A73E18E0F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75" y="2667001"/>
            <a:ext cx="831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Salary</a:t>
            </a:r>
          </a:p>
        </p:txBody>
      </p:sp>
      <p:sp>
        <p:nvSpPr>
          <p:cNvPr id="54281" name="Text Box 10">
            <a:extLst>
              <a:ext uri="{FF2B5EF4-FFF2-40B4-BE49-F238E27FC236}">
                <a16:creationId xmlns:a16="http://schemas.microsoft.com/office/drawing/2014/main" id="{AE2D095A-D3FD-E48C-860E-7C8071405D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657601"/>
            <a:ext cx="793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Street</a:t>
            </a:r>
          </a:p>
        </p:txBody>
      </p:sp>
      <p:sp>
        <p:nvSpPr>
          <p:cNvPr id="54282" name="Text Box 11">
            <a:extLst>
              <a:ext uri="{FF2B5EF4-FFF2-40B4-BE49-F238E27FC236}">
                <a16:creationId xmlns:a16="http://schemas.microsoft.com/office/drawing/2014/main" id="{C6B39FB1-896C-6E94-143C-927ECDF8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36576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Area</a:t>
            </a:r>
          </a:p>
        </p:txBody>
      </p:sp>
      <p:sp>
        <p:nvSpPr>
          <p:cNvPr id="54283" name="Text Box 12">
            <a:extLst>
              <a:ext uri="{FF2B5EF4-FFF2-40B4-BE49-F238E27FC236}">
                <a16:creationId xmlns:a16="http://schemas.microsoft.com/office/drawing/2014/main" id="{A3964086-AF08-F078-CF4F-C9ED89451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4495801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City</a:t>
            </a:r>
          </a:p>
        </p:txBody>
      </p:sp>
      <p:sp>
        <p:nvSpPr>
          <p:cNvPr id="54284" name="Text Box 13">
            <a:extLst>
              <a:ext uri="{FF2B5EF4-FFF2-40B4-BE49-F238E27FC236}">
                <a16:creationId xmlns:a16="http://schemas.microsoft.com/office/drawing/2014/main" id="{F5444601-AD08-AABE-3B37-EA3891F15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495801"/>
            <a:ext cx="1073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Province</a:t>
            </a:r>
          </a:p>
        </p:txBody>
      </p:sp>
      <p:sp>
        <p:nvSpPr>
          <p:cNvPr id="54285" name="Text Box 14">
            <a:extLst>
              <a:ext uri="{FF2B5EF4-FFF2-40B4-BE49-F238E27FC236}">
                <a16:creationId xmlns:a16="http://schemas.microsoft.com/office/drawing/2014/main" id="{1D2CFA71-98E9-BA67-CE8C-6CB9AC19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4495801"/>
            <a:ext cx="1250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Post Code</a:t>
            </a:r>
          </a:p>
        </p:txBody>
      </p:sp>
      <p:sp>
        <p:nvSpPr>
          <p:cNvPr id="54286" name="Line 15">
            <a:extLst>
              <a:ext uri="{FF2B5EF4-FFF2-40B4-BE49-F238E27FC236}">
                <a16:creationId xmlns:a16="http://schemas.microsoft.com/office/drawing/2014/main" id="{D7FDB2E9-C931-7F4F-0CCF-EBACBAD9A9F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2133600"/>
            <a:ext cx="1752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7" name="Line 16">
            <a:extLst>
              <a:ext uri="{FF2B5EF4-FFF2-40B4-BE49-F238E27FC236}">
                <a16:creationId xmlns:a16="http://schemas.microsoft.com/office/drawing/2014/main" id="{5B35A522-FEE6-5CE1-3A4C-48BBC67120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2098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8" name="Line 17">
            <a:extLst>
              <a:ext uri="{FF2B5EF4-FFF2-40B4-BE49-F238E27FC236}">
                <a16:creationId xmlns:a16="http://schemas.microsoft.com/office/drawing/2014/main" id="{34509C15-05C3-5470-8D94-004C963C11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2098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89" name="Line 18">
            <a:extLst>
              <a:ext uri="{FF2B5EF4-FFF2-40B4-BE49-F238E27FC236}">
                <a16:creationId xmlns:a16="http://schemas.microsoft.com/office/drawing/2014/main" id="{BA8117F5-E1A5-445B-995C-D239C8E1F5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133600"/>
            <a:ext cx="3200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0" name="Line 19">
            <a:extLst>
              <a:ext uri="{FF2B5EF4-FFF2-40B4-BE49-F238E27FC236}">
                <a16:creationId xmlns:a16="http://schemas.microsoft.com/office/drawing/2014/main" id="{8F759614-BE5B-9EB9-511D-B71E6CE7EC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1242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1" name="Line 20">
            <a:extLst>
              <a:ext uri="{FF2B5EF4-FFF2-40B4-BE49-F238E27FC236}">
                <a16:creationId xmlns:a16="http://schemas.microsoft.com/office/drawing/2014/main" id="{35CEBD83-567B-C8BE-EEA2-18D8E1590772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124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2" name="Line 21">
            <a:extLst>
              <a:ext uri="{FF2B5EF4-FFF2-40B4-BE49-F238E27FC236}">
                <a16:creationId xmlns:a16="http://schemas.microsoft.com/office/drawing/2014/main" id="{8A0101AF-E57F-1973-FBC3-E3D6CA76C7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5000" y="2971800"/>
            <a:ext cx="533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3" name="Line 22">
            <a:extLst>
              <a:ext uri="{FF2B5EF4-FFF2-40B4-BE49-F238E27FC236}">
                <a16:creationId xmlns:a16="http://schemas.microsoft.com/office/drawing/2014/main" id="{BEDBD050-EC54-725B-0046-C3B332C57B0A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971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4" name="Line 23">
            <a:extLst>
              <a:ext uri="{FF2B5EF4-FFF2-40B4-BE49-F238E27FC236}">
                <a16:creationId xmlns:a16="http://schemas.microsoft.com/office/drawing/2014/main" id="{5B7FF948-861F-B78F-863A-F27546644F7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4038600"/>
            <a:ext cx="838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5" name="Line 24">
            <a:extLst>
              <a:ext uri="{FF2B5EF4-FFF2-40B4-BE49-F238E27FC236}">
                <a16:creationId xmlns:a16="http://schemas.microsoft.com/office/drawing/2014/main" id="{7D20694B-EFE2-E37F-7B0E-4A7123EED9A6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4038600"/>
            <a:ext cx="304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296" name="Line 25">
            <a:extLst>
              <a:ext uri="{FF2B5EF4-FFF2-40B4-BE49-F238E27FC236}">
                <a16:creationId xmlns:a16="http://schemas.microsoft.com/office/drawing/2014/main" id="{EE7AF6A3-7828-50E3-DD53-AD3E67CEF654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40386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id="{78644E7D-86A3-431C-607B-BE7388648D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Trees</a:t>
            </a:r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id="{4A34D4C7-429A-F92C-B673-B845561C5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(2x+y)(a-7b)</a:t>
            </a:r>
            <a:r>
              <a:rPr lang="en-US" altLang="en-US" baseline="30000"/>
              <a:t>3</a:t>
            </a:r>
            <a:r>
              <a:rPr lang="en-US" altLang="en-US"/>
              <a:t>  </a:t>
            </a:r>
            <a:endParaRPr lang="en-US" altLang="en-US" sz="1700"/>
          </a:p>
        </p:txBody>
      </p:sp>
      <p:sp>
        <p:nvSpPr>
          <p:cNvPr id="56323" name="Text Box 4">
            <a:extLst>
              <a:ext uri="{FF2B5EF4-FFF2-40B4-BE49-F238E27FC236}">
                <a16:creationId xmlns:a16="http://schemas.microsoft.com/office/drawing/2014/main" id="{87B74FAD-F84B-8FCF-D0C9-E8BF2A5791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1" y="21336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*</a:t>
            </a:r>
          </a:p>
        </p:txBody>
      </p:sp>
      <p:sp>
        <p:nvSpPr>
          <p:cNvPr id="56324" name="Text Box 5">
            <a:extLst>
              <a:ext uri="{FF2B5EF4-FFF2-40B4-BE49-F238E27FC236}">
                <a16:creationId xmlns:a16="http://schemas.microsoft.com/office/drawing/2014/main" id="{A5A9BE9B-57E1-7EE5-C634-D2FCFCFC7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895600"/>
            <a:ext cx="36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+</a:t>
            </a:r>
          </a:p>
        </p:txBody>
      </p:sp>
      <p:sp>
        <p:nvSpPr>
          <p:cNvPr id="56325" name="Text Box 6">
            <a:extLst>
              <a:ext uri="{FF2B5EF4-FFF2-40B4-BE49-F238E27FC236}">
                <a16:creationId xmlns:a16="http://schemas.microsoft.com/office/drawing/2014/main" id="{7102AD01-70B6-C937-7F1D-8752F7DD2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1" y="2895600"/>
            <a:ext cx="3270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^</a:t>
            </a:r>
          </a:p>
        </p:txBody>
      </p:sp>
      <p:sp>
        <p:nvSpPr>
          <p:cNvPr id="56326" name="Text Box 7">
            <a:extLst>
              <a:ext uri="{FF2B5EF4-FFF2-40B4-BE49-F238E27FC236}">
                <a16:creationId xmlns:a16="http://schemas.microsoft.com/office/drawing/2014/main" id="{45ED1DB8-7186-C0DB-8E2B-CA6E1BBF4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1" y="36576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*</a:t>
            </a:r>
          </a:p>
        </p:txBody>
      </p:sp>
      <p:sp>
        <p:nvSpPr>
          <p:cNvPr id="56327" name="Text Box 8">
            <a:extLst>
              <a:ext uri="{FF2B5EF4-FFF2-40B4-BE49-F238E27FC236}">
                <a16:creationId xmlns:a16="http://schemas.microsoft.com/office/drawing/2014/main" id="{8DDFF54A-55D4-461B-7463-F5CDDB9D0E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657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y</a:t>
            </a:r>
          </a:p>
        </p:txBody>
      </p:sp>
      <p:sp>
        <p:nvSpPr>
          <p:cNvPr id="56328" name="Text Box 9">
            <a:extLst>
              <a:ext uri="{FF2B5EF4-FFF2-40B4-BE49-F238E27FC236}">
                <a16:creationId xmlns:a16="http://schemas.microsoft.com/office/drawing/2014/main" id="{3BF88C22-97B8-0AC1-8CF3-99AF4D4E9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4196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2</a:t>
            </a:r>
          </a:p>
        </p:txBody>
      </p:sp>
      <p:sp>
        <p:nvSpPr>
          <p:cNvPr id="56329" name="Text Box 10">
            <a:extLst>
              <a:ext uri="{FF2B5EF4-FFF2-40B4-BE49-F238E27FC236}">
                <a16:creationId xmlns:a16="http://schemas.microsoft.com/office/drawing/2014/main" id="{6311B0CC-7105-1138-83EA-59EB7307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4419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x</a:t>
            </a:r>
          </a:p>
        </p:txBody>
      </p:sp>
      <p:sp>
        <p:nvSpPr>
          <p:cNvPr id="56330" name="Text Box 11">
            <a:extLst>
              <a:ext uri="{FF2B5EF4-FFF2-40B4-BE49-F238E27FC236}">
                <a16:creationId xmlns:a16="http://schemas.microsoft.com/office/drawing/2014/main" id="{5BF92BCD-FE00-53EA-6750-453418B403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3581400"/>
            <a:ext cx="28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-</a:t>
            </a:r>
          </a:p>
        </p:txBody>
      </p:sp>
      <p:sp>
        <p:nvSpPr>
          <p:cNvPr id="56331" name="Text Box 12">
            <a:extLst>
              <a:ext uri="{FF2B5EF4-FFF2-40B4-BE49-F238E27FC236}">
                <a16:creationId xmlns:a16="http://schemas.microsoft.com/office/drawing/2014/main" id="{90C7F8AE-5AFB-A3E9-9443-68FAD1022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1" y="3581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3</a:t>
            </a:r>
          </a:p>
        </p:txBody>
      </p:sp>
      <p:sp>
        <p:nvSpPr>
          <p:cNvPr id="56332" name="Text Box 13">
            <a:extLst>
              <a:ext uri="{FF2B5EF4-FFF2-40B4-BE49-F238E27FC236}">
                <a16:creationId xmlns:a16="http://schemas.microsoft.com/office/drawing/2014/main" id="{AC471008-9C7E-2AA3-6543-7BDBCE190B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43434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a</a:t>
            </a:r>
          </a:p>
        </p:txBody>
      </p:sp>
      <p:sp>
        <p:nvSpPr>
          <p:cNvPr id="56333" name="Text Box 14">
            <a:extLst>
              <a:ext uri="{FF2B5EF4-FFF2-40B4-BE49-F238E27FC236}">
                <a16:creationId xmlns:a16="http://schemas.microsoft.com/office/drawing/2014/main" id="{484C087B-1692-293A-9C9B-72DA699CB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1" y="4343400"/>
            <a:ext cx="303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*</a:t>
            </a:r>
          </a:p>
        </p:txBody>
      </p:sp>
      <p:sp>
        <p:nvSpPr>
          <p:cNvPr id="56334" name="Text Box 15">
            <a:extLst>
              <a:ext uri="{FF2B5EF4-FFF2-40B4-BE49-F238E27FC236}">
                <a16:creationId xmlns:a16="http://schemas.microsoft.com/office/drawing/2014/main" id="{B206ECF0-B85F-9572-C9C0-F9A4695C2B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5029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7</a:t>
            </a:r>
          </a:p>
        </p:txBody>
      </p:sp>
      <p:sp>
        <p:nvSpPr>
          <p:cNvPr id="56335" name="Text Box 16">
            <a:extLst>
              <a:ext uri="{FF2B5EF4-FFF2-40B4-BE49-F238E27FC236}">
                <a16:creationId xmlns:a16="http://schemas.microsoft.com/office/drawing/2014/main" id="{01EE0AF7-47BE-DB3E-5F3B-C8126F937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1" y="5029200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/>
              <a:t>b</a:t>
            </a:r>
          </a:p>
        </p:txBody>
      </p:sp>
      <p:sp>
        <p:nvSpPr>
          <p:cNvPr id="56336" name="Line 17">
            <a:extLst>
              <a:ext uri="{FF2B5EF4-FFF2-40B4-BE49-F238E27FC236}">
                <a16:creationId xmlns:a16="http://schemas.microsoft.com/office/drawing/2014/main" id="{01167105-FCE5-065E-8D5D-923F033FA8C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362200"/>
            <a:ext cx="1219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7" name="Line 18">
            <a:extLst>
              <a:ext uri="{FF2B5EF4-FFF2-40B4-BE49-F238E27FC236}">
                <a16:creationId xmlns:a16="http://schemas.microsoft.com/office/drawing/2014/main" id="{6B5E0126-7E25-3AC6-FD12-65603F726200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362200"/>
            <a:ext cx="1600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8" name="Line 19">
            <a:extLst>
              <a:ext uri="{FF2B5EF4-FFF2-40B4-BE49-F238E27FC236}">
                <a16:creationId xmlns:a16="http://schemas.microsoft.com/office/drawing/2014/main" id="{47DE09B5-5C79-9A8D-9313-228E31D32C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00400" y="3200400"/>
            <a:ext cx="609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39" name="Line 20">
            <a:extLst>
              <a:ext uri="{FF2B5EF4-FFF2-40B4-BE49-F238E27FC236}">
                <a16:creationId xmlns:a16="http://schemas.microsoft.com/office/drawing/2014/main" id="{D85DD11B-BF84-B259-8E36-30D1E9D0F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0" name="Line 21">
            <a:extLst>
              <a:ext uri="{FF2B5EF4-FFF2-40B4-BE49-F238E27FC236}">
                <a16:creationId xmlns:a16="http://schemas.microsoft.com/office/drawing/2014/main" id="{1F9FE555-5C48-59E0-22B5-50272C8AF93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3886200"/>
            <a:ext cx="3810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1" name="Line 22">
            <a:extLst>
              <a:ext uri="{FF2B5EF4-FFF2-40B4-BE49-F238E27FC236}">
                <a16:creationId xmlns:a16="http://schemas.microsoft.com/office/drawing/2014/main" id="{393A4CF3-41A4-91C3-D6ED-9C1968FF092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886200"/>
            <a:ext cx="457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2" name="Line 23">
            <a:extLst>
              <a:ext uri="{FF2B5EF4-FFF2-40B4-BE49-F238E27FC236}">
                <a16:creationId xmlns:a16="http://schemas.microsoft.com/office/drawing/2014/main" id="{3234AA58-B835-5647-445D-9DA1AEEC8F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8000" y="3200400"/>
            <a:ext cx="457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3" name="Line 24">
            <a:extLst>
              <a:ext uri="{FF2B5EF4-FFF2-40B4-BE49-F238E27FC236}">
                <a16:creationId xmlns:a16="http://schemas.microsoft.com/office/drawing/2014/main" id="{1F836E27-D0E0-2445-8339-8C7B45612F7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200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4" name="Line 25">
            <a:extLst>
              <a:ext uri="{FF2B5EF4-FFF2-40B4-BE49-F238E27FC236}">
                <a16:creationId xmlns:a16="http://schemas.microsoft.com/office/drawing/2014/main" id="{9BEE0560-8DD3-88AA-A7E4-6C99140E8F7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00800" y="3962400"/>
            <a:ext cx="304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5" name="Line 26">
            <a:extLst>
              <a:ext uri="{FF2B5EF4-FFF2-40B4-BE49-F238E27FC236}">
                <a16:creationId xmlns:a16="http://schemas.microsoft.com/office/drawing/2014/main" id="{E03AE6A3-E772-BC4A-2FBF-6CA031A670E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3962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6" name="Line 27">
            <a:extLst>
              <a:ext uri="{FF2B5EF4-FFF2-40B4-BE49-F238E27FC236}">
                <a16:creationId xmlns:a16="http://schemas.microsoft.com/office/drawing/2014/main" id="{09D482B7-F8E2-17DE-E3CA-955408255C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648200"/>
            <a:ext cx="457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347" name="Line 28">
            <a:extLst>
              <a:ext uri="{FF2B5EF4-FFF2-40B4-BE49-F238E27FC236}">
                <a16:creationId xmlns:a16="http://schemas.microsoft.com/office/drawing/2014/main" id="{FF2719F6-9077-BFB0-6395-B83C528F9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6482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6A333C0-2E50-79B3-935A-DD3E392604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Stacks</a:t>
            </a:r>
          </a:p>
        </p:txBody>
      </p:sp>
      <p:graphicFrame>
        <p:nvGraphicFramePr>
          <p:cNvPr id="110595" name="Group 3">
            <a:extLst>
              <a:ext uri="{FF2B5EF4-FFF2-40B4-BE49-F238E27FC236}">
                <a16:creationId xmlns:a16="http://schemas.microsoft.com/office/drawing/2014/main" id="{51C5D6A0-88A3-E622-2230-3897B9793C6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57800" y="1676401"/>
          <a:ext cx="1600200" cy="4411664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2132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546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45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543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81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3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2544</a:t>
                      </a:r>
                      <a:endParaRPr kumimoji="0" lang="en-US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58399" name="Line 33">
            <a:extLst>
              <a:ext uri="{FF2B5EF4-FFF2-40B4-BE49-F238E27FC236}">
                <a16:creationId xmlns:a16="http://schemas.microsoft.com/office/drawing/2014/main" id="{6DFE07B6-9044-186B-105B-DF44F78502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1828800"/>
            <a:ext cx="18288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0" name="Line 34">
            <a:extLst>
              <a:ext uri="{FF2B5EF4-FFF2-40B4-BE49-F238E27FC236}">
                <a16:creationId xmlns:a16="http://schemas.microsoft.com/office/drawing/2014/main" id="{C69BEEE7-1902-08BC-346F-13A9D8C148B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6600" y="1828800"/>
            <a:ext cx="12954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401" name="Text Box 35">
            <a:extLst>
              <a:ext uri="{FF2B5EF4-FFF2-40B4-BE49-F238E27FC236}">
                <a16:creationId xmlns:a16="http://schemas.microsoft.com/office/drawing/2014/main" id="{2CF6BE9C-CF24-A507-4FFF-A4F5BD234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925" y="3236913"/>
            <a:ext cx="412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IN</a:t>
            </a:r>
          </a:p>
        </p:txBody>
      </p:sp>
      <p:sp>
        <p:nvSpPr>
          <p:cNvPr id="58402" name="Text Box 36">
            <a:extLst>
              <a:ext uri="{FF2B5EF4-FFF2-40B4-BE49-F238E27FC236}">
                <a16:creationId xmlns:a16="http://schemas.microsoft.com/office/drawing/2014/main" id="{0D1544EA-0261-9B00-C8FD-F9C55027C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38862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OUT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4D0098E5-6FDD-17E1-E98B-A9E08B4EE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 </a:t>
            </a:r>
          </a:p>
        </p:txBody>
      </p:sp>
      <p:graphicFrame>
        <p:nvGraphicFramePr>
          <p:cNvPr id="111619" name="Group 3">
            <a:extLst>
              <a:ext uri="{FF2B5EF4-FFF2-40B4-BE49-F238E27FC236}">
                <a16:creationId xmlns:a16="http://schemas.microsoft.com/office/drawing/2014/main" id="{109F2879-4B64-7DA5-34EC-67B3DA0BC6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486400" y="1600201"/>
          <a:ext cx="1219200" cy="4411663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2132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97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123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2544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13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33</a:t>
                      </a:r>
                      <a:endParaRPr kumimoji="0" lang="en-US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0440" name="Line 27">
            <a:extLst>
              <a:ext uri="{FF2B5EF4-FFF2-40B4-BE49-F238E27FC236}">
                <a16:creationId xmlns:a16="http://schemas.microsoft.com/office/drawing/2014/main" id="{609EA288-BBE6-0689-D0B6-DAFD47D0D5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828800"/>
            <a:ext cx="2057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1" name="Line 28">
            <a:extLst>
              <a:ext uri="{FF2B5EF4-FFF2-40B4-BE49-F238E27FC236}">
                <a16:creationId xmlns:a16="http://schemas.microsoft.com/office/drawing/2014/main" id="{CF551E8E-4B30-C6E3-9777-0B667BD992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4724400"/>
            <a:ext cx="2819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442" name="Text Box 29">
            <a:extLst>
              <a:ext uri="{FF2B5EF4-FFF2-40B4-BE49-F238E27FC236}">
                <a16:creationId xmlns:a16="http://schemas.microsoft.com/office/drawing/2014/main" id="{B57696BB-74C6-5458-7898-7E154DF13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124201"/>
            <a:ext cx="412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IN</a:t>
            </a:r>
          </a:p>
        </p:txBody>
      </p:sp>
      <p:sp>
        <p:nvSpPr>
          <p:cNvPr id="60443" name="Text Box 30">
            <a:extLst>
              <a:ext uri="{FF2B5EF4-FFF2-40B4-BE49-F238E27FC236}">
                <a16:creationId xmlns:a16="http://schemas.microsoft.com/office/drawing/2014/main" id="{54A6BD1F-9B67-6314-172D-7CD4BC850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9800" y="4191001"/>
            <a:ext cx="6667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OUT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4B8826C8-2B19-45DD-DFEE-D5B323B4C7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8800" y="1295401"/>
            <a:ext cx="88392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Goal: to </a:t>
            </a:r>
            <a:r>
              <a:rPr lang="en-US" altLang="en-US" b="1"/>
              <a:t>organize data 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Criteria: to facilitate </a:t>
            </a:r>
            <a:r>
              <a:rPr lang="en-US" altLang="en-US" b="1"/>
              <a:t>efficient</a:t>
            </a:r>
            <a:r>
              <a:rPr lang="en-US" altLang="en-US"/>
              <a:t>  </a:t>
            </a:r>
          </a:p>
          <a:p>
            <a:pPr marL="692150" lvl="1" indent="-347663"/>
            <a:r>
              <a:rPr lang="en-US" altLang="en-US" b="1"/>
              <a:t>storage</a:t>
            </a:r>
            <a:r>
              <a:rPr lang="en-US" altLang="en-US"/>
              <a:t> of data</a:t>
            </a:r>
          </a:p>
          <a:p>
            <a:pPr marL="692150" lvl="1" indent="-347663"/>
            <a:r>
              <a:rPr lang="en-US" altLang="en-US" b="1"/>
              <a:t>retrieval</a:t>
            </a:r>
            <a:r>
              <a:rPr lang="en-US" altLang="en-US"/>
              <a:t> of data </a:t>
            </a:r>
          </a:p>
          <a:p>
            <a:pPr marL="692150" lvl="1" indent="-347663"/>
            <a:r>
              <a:rPr lang="en-US" altLang="en-US" b="1"/>
              <a:t>manipulation</a:t>
            </a:r>
            <a:r>
              <a:rPr lang="en-US" altLang="en-US"/>
              <a:t> of data </a:t>
            </a:r>
          </a:p>
          <a:p>
            <a:pPr marL="692150" lvl="1" indent="-347663"/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Design Issue: </a:t>
            </a:r>
          </a:p>
          <a:p>
            <a:pPr marL="692150" lvl="1" indent="-347663"/>
            <a:r>
              <a:rPr lang="en-US" altLang="en-US" b="1"/>
              <a:t>select and design</a:t>
            </a:r>
            <a:r>
              <a:rPr lang="en-US" altLang="en-US"/>
              <a:t> appropriate data types.  </a:t>
            </a:r>
            <a:br>
              <a:rPr lang="en-US" altLang="en-US"/>
            </a:br>
            <a:r>
              <a:rPr lang="en-US" altLang="en-US"/>
              <a:t>(This is the real essence of OOP.)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564F0C59-2AEC-7237-A49F-49927D529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79614" y="365125"/>
            <a:ext cx="8688387" cy="914400"/>
          </a:xfrm>
          <a:noFill/>
        </p:spPr>
        <p:txBody>
          <a:bodyPr/>
          <a:lstStyle/>
          <a:p>
            <a:pPr eaLnBrk="1" hangingPunct="1"/>
            <a:r>
              <a:rPr lang="en-US" altLang="en-US" sz="2800"/>
              <a:t>The Need for Data Structures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5B69E939-E5FE-2D13-CA5D-7546185CE9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Data Structure Operations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id="{B6D85A6A-0B38-E090-903B-4E0FBDD203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Insertion</a:t>
            </a:r>
          </a:p>
          <a:p>
            <a:pPr eaLnBrk="1" hangingPunct="1"/>
            <a:r>
              <a:rPr lang="en-US" altLang="en-US" dirty="0"/>
              <a:t>Deletion</a:t>
            </a:r>
          </a:p>
          <a:p>
            <a:pPr eaLnBrk="1" hangingPunct="1"/>
            <a:r>
              <a:rPr lang="en-US" altLang="en-US" dirty="0"/>
              <a:t>Update</a:t>
            </a:r>
          </a:p>
          <a:p>
            <a:pPr eaLnBrk="1" hangingPunct="1"/>
            <a:r>
              <a:rPr lang="en-US" altLang="en-US" dirty="0"/>
              <a:t>Searching</a:t>
            </a:r>
          </a:p>
          <a:p>
            <a:pPr eaLnBrk="1" hangingPunct="1"/>
            <a:r>
              <a:rPr lang="en-US" altLang="en-US" dirty="0"/>
              <a:t>Sorting</a:t>
            </a:r>
          </a:p>
          <a:p>
            <a:pPr eaLnBrk="1" hangingPunct="1"/>
            <a:r>
              <a:rPr lang="en-US" altLang="en-US" dirty="0"/>
              <a:t>Merging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>
                <a:latin typeface="Helvetica" pitchFamily="-84" charset="0"/>
              </a:rPr>
              <a:t>Abstract Data Types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sz="2400" u="sng" dirty="0">
                <a:latin typeface="Helvetica" pitchFamily="-84" charset="0"/>
              </a:rPr>
              <a:t>Abstract Data Type (ADT)</a:t>
            </a:r>
            <a:r>
              <a:rPr lang="en-GB" sz="2400" dirty="0">
                <a:latin typeface="Helvetica" pitchFamily="-84" charset="0"/>
              </a:rPr>
              <a:t>: a definition for a </a:t>
            </a:r>
            <a:r>
              <a:rPr lang="en-GB" sz="2400" b="1" dirty="0">
                <a:latin typeface="Helvetica" pitchFamily="-84" charset="0"/>
              </a:rPr>
              <a:t>data type </a:t>
            </a:r>
            <a:r>
              <a:rPr lang="en-GB" sz="2400" dirty="0">
                <a:latin typeface="Helvetica" pitchFamily="-84" charset="0"/>
              </a:rPr>
              <a:t>solely in terms of a </a:t>
            </a:r>
            <a:r>
              <a:rPr lang="en-GB" sz="2400" b="1" dirty="0">
                <a:latin typeface="Helvetica" pitchFamily="-84" charset="0"/>
              </a:rPr>
              <a:t>set of values </a:t>
            </a:r>
            <a:r>
              <a:rPr lang="en-GB" sz="2400" dirty="0">
                <a:latin typeface="Helvetica" pitchFamily="-84" charset="0"/>
              </a:rPr>
              <a:t>and a </a:t>
            </a:r>
            <a:r>
              <a:rPr lang="en-GB" sz="2400" b="1" dirty="0">
                <a:latin typeface="Helvetica" pitchFamily="-84" charset="0"/>
              </a:rPr>
              <a:t>set of operations </a:t>
            </a:r>
            <a:r>
              <a:rPr lang="en-GB" sz="2400" dirty="0">
                <a:latin typeface="Helvetica" pitchFamily="-84" charset="0"/>
              </a:rPr>
              <a:t>on that data type.</a:t>
            </a:r>
          </a:p>
          <a:p>
            <a:pPr eaLnBrk="1" hangingPunct="1">
              <a:lnSpc>
                <a:spcPct val="20000"/>
              </a:lnSpc>
            </a:pPr>
            <a:endParaRPr lang="en-GB" sz="2400" dirty="0">
              <a:latin typeface="Helvetica" pitchFamily="-84" charset="0"/>
            </a:endParaRPr>
          </a:p>
          <a:p>
            <a:pPr eaLnBrk="1" hangingPunct="1">
              <a:lnSpc>
                <a:spcPct val="20000"/>
              </a:lnSpc>
            </a:pPr>
            <a:endParaRPr lang="en-GB" sz="2400" dirty="0">
              <a:latin typeface="Helvetica" pitchFamily="-8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sz="2400" dirty="0">
                <a:latin typeface="Helvetica" pitchFamily="-84" charset="0"/>
              </a:rPr>
              <a:t>Each ADT </a:t>
            </a:r>
            <a:r>
              <a:rPr lang="en-GB" sz="2400" b="1" dirty="0">
                <a:latin typeface="Helvetica" pitchFamily="-84" charset="0"/>
              </a:rPr>
              <a:t>operation</a:t>
            </a:r>
            <a:r>
              <a:rPr lang="en-GB" sz="2400" dirty="0">
                <a:latin typeface="Helvetica" pitchFamily="-84" charset="0"/>
              </a:rPr>
              <a:t> is defined by its inputs and outputs.</a:t>
            </a:r>
          </a:p>
          <a:p>
            <a:pPr lvl="1" eaLnBrk="1" hangingPunct="1"/>
            <a:r>
              <a:rPr lang="en-GB" sz="2000" dirty="0">
                <a:latin typeface="Arial" pitchFamily="34" charset="0"/>
              </a:rPr>
              <a:t>Hide Implementation details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Text Box 3"/>
          <p:cNvSpPr txBox="1">
            <a:spLocks noChangeArrowheads="1"/>
          </p:cNvSpPr>
          <p:nvPr/>
        </p:nvSpPr>
        <p:spPr bwMode="auto">
          <a:xfrm>
            <a:off x="431073" y="1041400"/>
            <a:ext cx="10489475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latin typeface="Times New Roman MT Extra Bold" pitchFamily="18" charset="0"/>
              </a:rPr>
              <a:t>Def.</a:t>
            </a:r>
          </a:p>
          <a:p>
            <a:pPr algn="ctr">
              <a:defRPr/>
            </a:pPr>
            <a:r>
              <a:rPr lang="en-US" sz="2400" b="1" dirty="0">
                <a:latin typeface="Times New Roman MT Extra Bold" pitchFamily="18" charset="0"/>
              </a:rPr>
              <a:t>a collection of related data items</a:t>
            </a:r>
          </a:p>
          <a:p>
            <a:pPr algn="ctr">
              <a:defRPr/>
            </a:pPr>
            <a:r>
              <a:rPr lang="en-US" sz="2400" b="1" dirty="0">
                <a:latin typeface="Times New Roman MT Extra Bold" pitchFamily="18" charset="0"/>
              </a:rPr>
              <a:t>together with </a:t>
            </a:r>
          </a:p>
          <a:p>
            <a:pPr algn="ctr">
              <a:defRPr/>
            </a:pPr>
            <a:r>
              <a:rPr lang="en-US" sz="2400" b="1" dirty="0">
                <a:latin typeface="Times New Roman MT Extra Bold" pitchFamily="18" charset="0"/>
              </a:rPr>
              <a:t>an associated set of operations</a:t>
            </a:r>
          </a:p>
          <a:p>
            <a:pPr marL="630238" lvl="2">
              <a:tabLst>
                <a:tab pos="349250" algn="l"/>
              </a:tabLst>
              <a:defRPr/>
            </a:pPr>
            <a:endParaRPr lang="en-US" dirty="0">
              <a:latin typeface="Times New Roman MT Extra Bold" pitchFamily="18" charset="0"/>
            </a:endParaRPr>
          </a:p>
          <a:p>
            <a:pPr marL="630238" lvl="2">
              <a:tabLst>
                <a:tab pos="349250" algn="l"/>
              </a:tabLst>
              <a:defRPr/>
            </a:pPr>
            <a:r>
              <a:rPr lang="en-US" dirty="0">
                <a:latin typeface="Times New Roman MT Extra Bold" pitchFamily="18" charset="0"/>
              </a:rPr>
              <a:t>e.g. whole numbers (integers) </a:t>
            </a:r>
          </a:p>
          <a:p>
            <a:pPr marL="1087438" lvl="3">
              <a:tabLst>
                <a:tab pos="349250" algn="l"/>
              </a:tabLst>
              <a:defRPr/>
            </a:pPr>
            <a:r>
              <a:rPr lang="en-US" dirty="0">
                <a:latin typeface="Times New Roman MT Extra Bold" pitchFamily="18" charset="0"/>
              </a:rPr>
              <a:t>Basic Operations: apply arithmetic operations (addition, subtraction, multiplication and division)  </a:t>
            </a:r>
          </a:p>
          <a:p>
            <a:pPr marL="630238" lvl="2">
              <a:tabLst>
                <a:tab pos="349250" algn="l"/>
              </a:tabLst>
              <a:defRPr/>
            </a:pPr>
            <a:endParaRPr lang="en-US" dirty="0">
              <a:latin typeface="Times New Roman MT Extra Bold" pitchFamily="18" charset="0"/>
            </a:endParaRPr>
          </a:p>
          <a:p>
            <a:pPr marL="630238" lvl="2">
              <a:tabLst>
                <a:tab pos="349250" algn="l"/>
              </a:tabLst>
              <a:defRPr/>
            </a:pPr>
            <a:r>
              <a:rPr lang="en-US" dirty="0">
                <a:latin typeface="Times New Roman MT Extra Bold" pitchFamily="18" charset="0"/>
              </a:rPr>
              <a:t>e.g.  Flight reservation (</a:t>
            </a:r>
            <a:r>
              <a:rPr lang="en-US" dirty="0"/>
              <a:t>seats)</a:t>
            </a:r>
            <a:br>
              <a:rPr lang="en-US" dirty="0">
                <a:latin typeface="Times New Roman MT Extra Bold" pitchFamily="18" charset="0"/>
              </a:rPr>
            </a:br>
            <a:r>
              <a:rPr lang="en-US" dirty="0">
                <a:latin typeface="Times New Roman MT Extra Bold" pitchFamily="18" charset="0"/>
              </a:rPr>
              <a:t>       Basic Operations:  find empty seat, reserve a seat, </a:t>
            </a:r>
            <a:br>
              <a:rPr lang="en-US" dirty="0">
                <a:latin typeface="Times New Roman MT Extra Bold" pitchFamily="18" charset="0"/>
              </a:rPr>
            </a:br>
            <a:r>
              <a:rPr lang="en-US" dirty="0">
                <a:latin typeface="Times New Roman MT Extra Bold" pitchFamily="18" charset="0"/>
              </a:rPr>
              <a:t>	   cancel a seat assignment</a:t>
            </a:r>
          </a:p>
          <a:p>
            <a:pPr marL="630238" lvl="2">
              <a:tabLst>
                <a:tab pos="349250" algn="l"/>
              </a:tabLst>
              <a:defRPr/>
            </a:pPr>
            <a:endParaRPr lang="en-US" i="1" dirty="0">
              <a:latin typeface="Times New Roman MT Extra Bold" pitchFamily="18" charset="0"/>
            </a:endParaRPr>
          </a:p>
          <a:p>
            <a:pPr marL="630238" lvl="2">
              <a:tabLst>
                <a:tab pos="349250" algn="l"/>
              </a:tabLst>
              <a:defRPr/>
            </a:pPr>
            <a:r>
              <a:rPr lang="en-US" i="1" dirty="0">
                <a:latin typeface="Times New Roman MT Extra Bold" pitchFamily="18" charset="0"/>
              </a:rPr>
              <a:t>Why "abstract" ? </a:t>
            </a:r>
            <a:endParaRPr lang="en-US" dirty="0">
              <a:latin typeface="Times New Roman MT Extra Bold" pitchFamily="18" charset="0"/>
            </a:endParaRPr>
          </a:p>
          <a:p>
            <a:pPr marL="630238" lvl="2">
              <a:tabLst>
                <a:tab pos="349250" algn="l"/>
              </a:tabLst>
              <a:defRPr/>
            </a:pPr>
            <a:r>
              <a:rPr lang="en-US" dirty="0">
                <a:latin typeface="Times New Roman MT Extra Bold" pitchFamily="18" charset="0"/>
              </a:rPr>
              <a:t>Data, operations, and relations are studied </a:t>
            </a:r>
            <a:r>
              <a:rPr lang="en-US" b="1" dirty="0">
                <a:latin typeface="Times New Roman MT Extra Bold" pitchFamily="18" charset="0"/>
              </a:rPr>
              <a:t>independent of implementation.</a:t>
            </a:r>
          </a:p>
          <a:p>
            <a:pPr marL="630238" lvl="2">
              <a:tabLst>
                <a:tab pos="349250" algn="l"/>
              </a:tabLst>
              <a:defRPr/>
            </a:pPr>
            <a:endParaRPr lang="en-US" dirty="0">
              <a:latin typeface="Times New Roman MT Extra Bold" pitchFamily="18" charset="0"/>
            </a:endParaRPr>
          </a:p>
          <a:p>
            <a:pPr indent="398463">
              <a:tabLst>
                <a:tab pos="349250" algn="l"/>
              </a:tabLst>
              <a:defRPr/>
            </a:pPr>
            <a:r>
              <a:rPr lang="en-US" i="1" dirty="0">
                <a:latin typeface="Times New Roman" pitchFamily="18" charset="0"/>
              </a:rPr>
              <a:t>   </a:t>
            </a:r>
            <a:r>
              <a:rPr lang="en-US" b="1" i="1" dirty="0">
                <a:latin typeface="Times New Roman" pitchFamily="18" charset="0"/>
              </a:rPr>
              <a:t>What</a:t>
            </a:r>
            <a:r>
              <a:rPr lang="en-US" i="1" dirty="0">
                <a:latin typeface="Times New Roman" pitchFamily="18" charset="0"/>
              </a:rPr>
              <a:t>  </a:t>
            </a:r>
            <a:r>
              <a:rPr lang="en-US" dirty="0">
                <a:latin typeface="Times New Roman" pitchFamily="18" charset="0"/>
              </a:rPr>
              <a:t>not  </a:t>
            </a:r>
            <a:r>
              <a:rPr lang="en-US" b="1" i="1" dirty="0">
                <a:latin typeface="Times New Roman" pitchFamily="18" charset="0"/>
              </a:rPr>
              <a:t>how</a:t>
            </a:r>
            <a:r>
              <a:rPr lang="en-US" dirty="0">
                <a:latin typeface="Times New Roman" pitchFamily="18" charset="0"/>
              </a:rPr>
              <a:t>  is the focus</a:t>
            </a:r>
            <a:r>
              <a:rPr lang="en-US" dirty="0">
                <a:latin typeface="Times" pitchFamily="-84" charset="0"/>
              </a:rPr>
              <a:t>.</a:t>
            </a:r>
            <a:r>
              <a:rPr lang="en-US" dirty="0">
                <a:latin typeface="Times New Roman MT Extra Bold" pitchFamily="18" charset="0"/>
              </a:rPr>
              <a:t>  </a:t>
            </a:r>
          </a:p>
          <a:p>
            <a:pPr indent="398463">
              <a:spcBef>
                <a:spcPct val="20000"/>
              </a:spcBef>
              <a:tabLst>
                <a:tab pos="349250" algn="l"/>
              </a:tabLst>
              <a:defRPr/>
            </a:pPr>
            <a:endParaRPr lang="en-US" sz="2000" dirty="0">
              <a:latin typeface="Times New Roman MT Extra Bold" pitchFamily="18" charset="0"/>
            </a:endParaRPr>
          </a:p>
        </p:txBody>
      </p:sp>
      <p:sp>
        <p:nvSpPr>
          <p:cNvPr id="10244" name="Rectangle 5"/>
          <p:cNvSpPr>
            <a:spLocks noGrp="1" noChangeArrowheads="1"/>
          </p:cNvSpPr>
          <p:nvPr>
            <p:ph type="title"/>
          </p:nvPr>
        </p:nvSpPr>
        <p:spPr>
          <a:xfrm>
            <a:off x="568825" y="444103"/>
            <a:ext cx="8226425" cy="914400"/>
          </a:xfrm>
        </p:spPr>
        <p:txBody>
          <a:bodyPr/>
          <a:lstStyle/>
          <a:p>
            <a:pPr eaLnBrk="1" hangingPunct="1"/>
            <a:r>
              <a:rPr lang="en-GB" dirty="0">
                <a:latin typeface="Arial" pitchFamily="34" charset="0"/>
              </a:rPr>
              <a:t>Abstract Data Types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02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979614" y="365125"/>
            <a:ext cx="8226425" cy="914400"/>
          </a:xfrm>
        </p:spPr>
        <p:txBody>
          <a:bodyPr/>
          <a:lstStyle/>
          <a:p>
            <a:pPr eaLnBrk="1" hangingPunct="1"/>
            <a:r>
              <a:rPr lang="en-GB">
                <a:latin typeface="Helvetica" pitchFamily="-84" charset="0"/>
              </a:rPr>
              <a:t>Data Structure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371601"/>
            <a:ext cx="9144000" cy="4570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>
                <a:latin typeface="Helvetica" pitchFamily="-84" charset="0"/>
              </a:rPr>
              <a:t>A </a:t>
            </a:r>
            <a:r>
              <a:rPr lang="en-GB" u="sng">
                <a:latin typeface="Helvetica" pitchFamily="-84" charset="0"/>
              </a:rPr>
              <a:t>data structure</a:t>
            </a:r>
            <a:r>
              <a:rPr lang="en-GB">
                <a:latin typeface="Helvetica" pitchFamily="-84" charset="0"/>
              </a:rPr>
              <a:t> is the physical implementation of an ADT.</a:t>
            </a:r>
          </a:p>
          <a:p>
            <a:pPr lvl="1" eaLnBrk="1" hangingPunct="1">
              <a:lnSpc>
                <a:spcPct val="90000"/>
              </a:lnSpc>
            </a:pPr>
            <a:r>
              <a:rPr lang="en-GB" sz="2300">
                <a:latin typeface="Helvetica" pitchFamily="-84" charset="0"/>
              </a:rPr>
              <a:t>Each operation associated with the ADT is implemented by one or more subroutines in the implementation.</a:t>
            </a:r>
          </a:p>
          <a:p>
            <a:pPr lvl="1" eaLnBrk="1" hangingPunct="1">
              <a:lnSpc>
                <a:spcPct val="90000"/>
              </a:lnSpc>
            </a:pPr>
            <a:endParaRPr lang="en-GB" sz="2300">
              <a:latin typeface="Helvetica" pitchFamily="-84" charset="0"/>
            </a:endParaRPr>
          </a:p>
          <a:p>
            <a:pPr eaLnBrk="1" hangingPunct="1">
              <a:lnSpc>
                <a:spcPct val="0"/>
              </a:lnSpc>
            </a:pPr>
            <a:endParaRPr lang="en-GB" sz="2400">
              <a:latin typeface="Helvetica" pitchFamily="-8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u="sng">
                <a:latin typeface="Helvetica" pitchFamily="-84" charset="0"/>
              </a:rPr>
              <a:t>Data structure</a:t>
            </a:r>
            <a:r>
              <a:rPr lang="en-GB">
                <a:latin typeface="Helvetica" pitchFamily="-84" charset="0"/>
              </a:rPr>
              <a:t> usually refers to an organization of data in main memory.</a:t>
            </a:r>
          </a:p>
          <a:p>
            <a:pPr eaLnBrk="1" hangingPunct="1">
              <a:lnSpc>
                <a:spcPct val="90000"/>
              </a:lnSpc>
            </a:pPr>
            <a:endParaRPr lang="en-GB">
              <a:latin typeface="Helvetica" pitchFamily="-84" charset="0"/>
            </a:endParaRPr>
          </a:p>
          <a:p>
            <a:pPr eaLnBrk="1" hangingPunct="1">
              <a:lnSpc>
                <a:spcPct val="10000"/>
              </a:lnSpc>
            </a:pPr>
            <a:endParaRPr lang="en-GB">
              <a:latin typeface="Helvetica" pitchFamily="-84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GB" u="sng">
                <a:latin typeface="Helvetica" pitchFamily="-84" charset="0"/>
              </a:rPr>
              <a:t>File structure</a:t>
            </a:r>
            <a:r>
              <a:rPr lang="en-GB">
                <a:latin typeface="Helvetica" pitchFamily="-84" charset="0"/>
              </a:rPr>
              <a:t> is an organization for data on peripheral storage, such as a disk drive.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>
            <a:extLst>
              <a:ext uri="{FF2B5EF4-FFF2-40B4-BE49-F238E27FC236}">
                <a16:creationId xmlns:a16="http://schemas.microsoft.com/office/drawing/2014/main" id="{B8A8F67C-5028-C2EC-7324-CD59D3E667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Course TA</a:t>
            </a:r>
          </a:p>
        </p:txBody>
      </p:sp>
      <p:sp>
        <p:nvSpPr>
          <p:cNvPr id="8194" name="Rectangle 3">
            <a:extLst>
              <a:ext uri="{FF2B5EF4-FFF2-40B4-BE49-F238E27FC236}">
                <a16:creationId xmlns:a16="http://schemas.microsoft.com/office/drawing/2014/main" id="{4A3349F1-E479-0814-AB98-557602612B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381125"/>
            <a:ext cx="10515600" cy="4351338"/>
          </a:xfrm>
        </p:spPr>
        <p:txBody>
          <a:bodyPr/>
          <a:lstStyle/>
          <a:p>
            <a:pPr eaLnBrk="1" hangingPunct="1"/>
            <a:r>
              <a:rPr lang="en-US" altLang="en-US" dirty="0"/>
              <a:t>Still to be assigned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Never hesitate to contact </a:t>
            </a:r>
            <a:r>
              <a:rPr lang="en-GB" altLang="en-US" dirty="0"/>
              <a:t>TA </a:t>
            </a:r>
            <a:r>
              <a:rPr lang="en-US" altLang="en-US" dirty="0"/>
              <a:t>or me whenever you have some problem</a:t>
            </a:r>
          </a:p>
          <a:p>
            <a:pPr eaLnBrk="1" hangingPunct="1"/>
            <a:endParaRPr lang="en-US" altLang="en-US" dirty="0"/>
          </a:p>
          <a:p>
            <a:r>
              <a:rPr lang="en-US" dirty="0"/>
              <a:t>The </a:t>
            </a:r>
            <a:r>
              <a:rPr lang="en-US" b="1" dirty="0"/>
              <a:t>worst</a:t>
            </a:r>
            <a:r>
              <a:rPr lang="en-US" dirty="0"/>
              <a:t> </a:t>
            </a:r>
            <a:r>
              <a:rPr lang="en-US" b="1" dirty="0"/>
              <a:t>question</a:t>
            </a:r>
            <a:r>
              <a:rPr lang="en-US" dirty="0"/>
              <a:t> is the one that stays in your head </a:t>
            </a:r>
            <a:r>
              <a:rPr lang="en-US" b="1" dirty="0"/>
              <a:t>unanswered</a:t>
            </a:r>
            <a:r>
              <a:rPr lang="en-US" dirty="0"/>
              <a:t>.</a:t>
            </a:r>
            <a:endParaRPr lang="en-US" alt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784350" y="1074274"/>
            <a:ext cx="8229600" cy="990600"/>
          </a:xfrm>
        </p:spPr>
        <p:txBody>
          <a:bodyPr/>
          <a:lstStyle/>
          <a:p>
            <a:pPr eaLnBrk="1" hangingPunct="1"/>
            <a:r>
              <a:rPr lang="en-GB" sz="3400" dirty="0">
                <a:latin typeface="Arial" pitchFamily="34" charset="0"/>
              </a:rPr>
              <a:t>Boolean data</a:t>
            </a:r>
            <a:endParaRPr lang="en-GB" u="sng" dirty="0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393950" y="1768602"/>
            <a:ext cx="7010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dirty="0">
                <a:latin typeface="Times New Roman MT Extra Bold" pitchFamily="18" charset="0"/>
              </a:rPr>
              <a:t>Data values:   {</a:t>
            </a:r>
            <a:r>
              <a:rPr lang="en-US" sz="2000" dirty="0">
                <a:latin typeface="Courier New" pitchFamily="49" charset="0"/>
              </a:rPr>
              <a:t>false</a:t>
            </a:r>
            <a:r>
              <a:rPr lang="en-US" sz="2000" dirty="0">
                <a:latin typeface="Times New Roman MT Extra Bold" pitchFamily="18" charset="0"/>
              </a:rPr>
              <a:t>, </a:t>
            </a:r>
            <a:r>
              <a:rPr lang="en-US" sz="2000" dirty="0">
                <a:latin typeface="Courier New" pitchFamily="49" charset="0"/>
              </a:rPr>
              <a:t>true</a:t>
            </a:r>
            <a:r>
              <a:rPr lang="en-US" sz="2000" dirty="0">
                <a:latin typeface="Times New Roman MT Extra Bold" pitchFamily="18" charset="0"/>
              </a:rPr>
              <a:t>}</a:t>
            </a:r>
          </a:p>
          <a:p>
            <a:endParaRPr lang="en-US" sz="2000" dirty="0">
              <a:latin typeface="Times New Roman MT Extra Bold" pitchFamily="18" charset="0"/>
            </a:endParaRPr>
          </a:p>
          <a:p>
            <a:r>
              <a:rPr lang="en-US" sz="2000" dirty="0">
                <a:latin typeface="Times New Roman MT Extra Bold" pitchFamily="18" charset="0"/>
              </a:rPr>
              <a:t>	           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2362200" y="2209800"/>
            <a:ext cx="67818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tabLst>
                <a:tab pos="2279650" algn="l"/>
                <a:tab pos="3087688" algn="l"/>
              </a:tabLst>
            </a:pPr>
            <a:r>
              <a:rPr lang="en-US" sz="2000" dirty="0">
                <a:latin typeface="Times New Roman MT Extra Bold" pitchFamily="18" charset="0"/>
              </a:rPr>
              <a:t>Operations:  	and  	</a:t>
            </a:r>
            <a:r>
              <a:rPr lang="en-US" sz="2000" dirty="0">
                <a:latin typeface="Courier New" pitchFamily="49" charset="0"/>
              </a:rPr>
              <a:t>&amp;&amp;</a:t>
            </a:r>
            <a:endParaRPr lang="en-US" sz="2000" b="1" dirty="0">
              <a:latin typeface="Times New Roman MT Extra Bold" pitchFamily="18" charset="0"/>
            </a:endParaRPr>
          </a:p>
          <a:p>
            <a:pPr>
              <a:tabLst>
                <a:tab pos="2279650" algn="l"/>
                <a:tab pos="3087688" algn="l"/>
              </a:tabLst>
            </a:pPr>
            <a:r>
              <a:rPr lang="en-US" sz="2000" dirty="0">
                <a:latin typeface="Times New Roman MT Extra Bold" pitchFamily="18" charset="0"/>
              </a:rPr>
              <a:t>	or  	</a:t>
            </a:r>
            <a:r>
              <a:rPr lang="en-US" sz="2000" dirty="0">
                <a:latin typeface="Courier New" pitchFamily="49" charset="0"/>
              </a:rPr>
              <a:t>||</a:t>
            </a:r>
            <a:endParaRPr lang="en-US" sz="2000" dirty="0">
              <a:latin typeface="Times New Roman MT Extra Bold" pitchFamily="18" charset="0"/>
            </a:endParaRPr>
          </a:p>
          <a:p>
            <a:pPr>
              <a:tabLst>
                <a:tab pos="2279650" algn="l"/>
                <a:tab pos="3087688" algn="l"/>
              </a:tabLst>
            </a:pPr>
            <a:r>
              <a:rPr lang="en-US" sz="2000" dirty="0">
                <a:latin typeface="Times New Roman MT Extra Bold" pitchFamily="18" charset="0"/>
              </a:rPr>
              <a:t>	not  	</a:t>
            </a:r>
            <a:r>
              <a:rPr lang="en-US" sz="2400" dirty="0">
                <a:latin typeface="Courier New" pitchFamily="49" charset="0"/>
              </a:rPr>
              <a:t>!</a:t>
            </a: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7924800" y="3657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>
                <a:latin typeface="Times New Roman MT Extra Bold" pitchFamily="18" charset="0"/>
              </a:rPr>
              <a:t>x</a:t>
            </a:r>
            <a:r>
              <a:rPr lang="en-US" sz="2400">
                <a:latin typeface="Times New Roman MT Extra Bold" pitchFamily="18" charset="0"/>
              </a:rPr>
              <a:t>   !</a:t>
            </a:r>
            <a:r>
              <a:rPr lang="en-US" sz="2400" i="1">
                <a:latin typeface="Times New Roman MT Extra Bold" pitchFamily="18" charset="0"/>
              </a:rPr>
              <a:t>x</a:t>
            </a:r>
            <a:endParaRPr lang="en-US" sz="2400">
              <a:latin typeface="Times New Roman MT Extra Bold" pitchFamily="18" charset="0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7924800" y="40386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 MT Extra Bold" pitchFamily="18" charset="0"/>
              </a:rPr>
              <a:t>0    1</a:t>
            </a: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7924800" y="4343400"/>
            <a:ext cx="1447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>
                <a:latin typeface="Times New Roman MT Extra Bold" pitchFamily="18" charset="0"/>
              </a:rPr>
              <a:t>1    0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8305800" y="3733800"/>
            <a:ext cx="0" cy="1066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>
            <a:off x="7924800" y="4038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>
            <a:off x="7924800" y="4419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Line 11"/>
          <p:cNvSpPr>
            <a:spLocks noChangeShapeType="1"/>
          </p:cNvSpPr>
          <p:nvPr/>
        </p:nvSpPr>
        <p:spPr bwMode="auto">
          <a:xfrm>
            <a:off x="7924800" y="4800600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372" name="Group 12"/>
          <p:cNvGraphicFramePr>
            <a:graphicFrameLocks noGrp="1"/>
          </p:cNvGraphicFramePr>
          <p:nvPr>
            <p:ph sz="half" idx="1"/>
          </p:nvPr>
        </p:nvGraphicFramePr>
        <p:xfrm>
          <a:off x="2330450" y="3581400"/>
          <a:ext cx="1855788" cy="1828800"/>
        </p:xfrm>
        <a:graphic>
          <a:graphicData uri="http://schemas.openxmlformats.org/drawingml/2006/table">
            <a:tbl>
              <a:tblPr/>
              <a:tblGrid>
                <a:gridCol w="639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528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49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5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5390" name="Group 30"/>
          <p:cNvGraphicFramePr>
            <a:graphicFrameLocks noGrp="1"/>
          </p:cNvGraphicFramePr>
          <p:nvPr/>
        </p:nvGraphicFramePr>
        <p:xfrm>
          <a:off x="5410201" y="3581401"/>
          <a:ext cx="1806575" cy="1879601"/>
        </p:xfrm>
        <a:graphic>
          <a:graphicData uri="http://schemas.openxmlformats.org/drawingml/2006/table">
            <a:tbl>
              <a:tblPr/>
              <a:tblGrid>
                <a:gridCol w="62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4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8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0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5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 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Rectangle 2">
            <a:extLst>
              <a:ext uri="{FF2B5EF4-FFF2-40B4-BE49-F238E27FC236}">
                <a16:creationId xmlns:a16="http://schemas.microsoft.com/office/drawing/2014/main" id="{690F0F79-7295-212E-AAF1-704AE924A5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869" y="-1524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charset="0"/>
                <a:ea typeface="ＭＳ Ｐゴシック" charset="0"/>
                <a:cs typeface="ＭＳ Ｐゴシック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charset="0"/>
                <a:ea typeface="ＭＳ Ｐゴシック" charset="0"/>
              </a:defRPr>
            </a:lvl9pPr>
          </a:lstStyle>
          <a:p>
            <a:pPr eaLnBrk="1" hangingPunct="1"/>
            <a:r>
              <a:rPr lang="en-GB" kern="0" dirty="0">
                <a:solidFill>
                  <a:schemeClr val="tx1"/>
                </a:solidFill>
                <a:latin typeface="Arial" pitchFamily="34" charset="0"/>
              </a:rPr>
              <a:t>ADT</a:t>
            </a:r>
            <a:r>
              <a:rPr lang="en-GB" altLang="fr-FR" kern="0" dirty="0">
                <a:solidFill>
                  <a:schemeClr val="tx1"/>
                </a:solidFill>
                <a:latin typeface="Arial" pitchFamily="34" charset="0"/>
              </a:rPr>
              <a:t>’</a:t>
            </a:r>
            <a:r>
              <a:rPr lang="en-GB" kern="0" dirty="0">
                <a:solidFill>
                  <a:schemeClr val="tx1"/>
                </a:solidFill>
                <a:latin typeface="Arial" pitchFamily="34" charset="0"/>
              </a:rPr>
              <a:t>s for Primitive Data Types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E7A058-27ED-A023-14F4-EB268DCC9FF7}"/>
              </a:ext>
            </a:extLst>
          </p:cNvPr>
          <p:cNvSpPr txBox="1"/>
          <p:nvPr/>
        </p:nvSpPr>
        <p:spPr>
          <a:xfrm>
            <a:off x="2343962" y="3069549"/>
            <a:ext cx="5180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  <a:cs typeface="Times New Roman" pitchFamily="18" charset="0"/>
              </a:rPr>
              <a:t>&amp;&amp;</a:t>
            </a:r>
            <a:endParaRPr lang="en-US" b="1" dirty="0">
              <a:latin typeface="Arial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9039B8-414B-E1CB-D9E6-ADA0191C9046}"/>
              </a:ext>
            </a:extLst>
          </p:cNvPr>
          <p:cNvSpPr txBox="1"/>
          <p:nvPr/>
        </p:nvSpPr>
        <p:spPr>
          <a:xfrm>
            <a:off x="5990844" y="2990048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charset="0"/>
              </a:rPr>
              <a:t>|  |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/>
      <p:bldP spid="15366" grpId="0"/>
      <p:bldP spid="15367" grpId="0"/>
      <p:bldP spid="15368" grpId="0" animBg="1"/>
      <p:bldP spid="15369" grpId="0" animBg="1"/>
      <p:bldP spid="15370" grpId="0" animBg="1"/>
      <p:bldP spid="15371" grpId="0" animBg="1"/>
      <p:bldP spid="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427038"/>
            <a:ext cx="7772400" cy="685800"/>
          </a:xfrm>
        </p:spPr>
        <p:txBody>
          <a:bodyPr/>
          <a:lstStyle/>
          <a:p>
            <a:pPr eaLnBrk="1" hangingPunct="1"/>
            <a:r>
              <a:rPr lang="en-GB" sz="3400">
                <a:latin typeface="Arial" pitchFamily="34" charset="0"/>
              </a:rPr>
              <a:t>Character Data</a:t>
            </a:r>
            <a:endParaRPr lang="en-GB" u="sng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6387" name="Rectangle 3"/>
          <p:cNvSpPr>
            <a:spLocks noChangeArrowheads="1"/>
          </p:cNvSpPr>
          <p:nvPr/>
        </p:nvSpPr>
        <p:spPr bwMode="auto">
          <a:xfrm>
            <a:off x="2362201" y="1122363"/>
            <a:ext cx="50133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 dirty="0">
                <a:solidFill>
                  <a:srgbClr val="000000"/>
                </a:solidFill>
                <a:latin typeface="Times New Roman" pitchFamily="18" charset="0"/>
              </a:rPr>
              <a:t>Store numeric codes (ASCII, EBCDIC, Unicode)</a:t>
            </a:r>
            <a:endParaRPr lang="en-US" dirty="0"/>
          </a:p>
        </p:txBody>
      </p:sp>
      <p:sp>
        <p:nvSpPr>
          <p:cNvPr id="22532" name="Rectangle 4"/>
          <p:cNvSpPr>
            <a:spLocks noChangeArrowheads="1"/>
          </p:cNvSpPr>
          <p:nvPr/>
        </p:nvSpPr>
        <p:spPr bwMode="auto">
          <a:xfrm>
            <a:off x="7251700" y="1122363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22533" name="Rectangle 5"/>
          <p:cNvSpPr>
            <a:spLocks noChangeArrowheads="1"/>
          </p:cNvSpPr>
          <p:nvPr/>
        </p:nvSpPr>
        <p:spPr bwMode="auto">
          <a:xfrm>
            <a:off x="9661525" y="1122363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2362200" y="1414463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609850" y="1414463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16392" name="Rectangle 8"/>
          <p:cNvSpPr>
            <a:spLocks noChangeArrowheads="1"/>
          </p:cNvSpPr>
          <p:nvPr/>
        </p:nvSpPr>
        <p:spPr bwMode="auto">
          <a:xfrm>
            <a:off x="2857501" y="1414463"/>
            <a:ext cx="3267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1 byte for ASCII and EBCDIC, </a:t>
            </a:r>
            <a:endParaRPr lang="en-US"/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6042025" y="1414463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2362200" y="170497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2609850" y="1704975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2857500" y="1704975"/>
            <a:ext cx="20716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2 bytes for Unicode </a:t>
            </a:r>
            <a:endParaRPr lang="en-US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4879975" y="1838325"/>
            <a:ext cx="25400" cy="122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8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22542" name="Rectangle 14"/>
          <p:cNvSpPr>
            <a:spLocks noChangeArrowheads="1"/>
          </p:cNvSpPr>
          <p:nvPr/>
        </p:nvSpPr>
        <p:spPr bwMode="auto">
          <a:xfrm>
            <a:off x="2362200" y="1990726"/>
            <a:ext cx="288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22543" name="Rectangle 15"/>
          <p:cNvSpPr>
            <a:spLocks noChangeArrowheads="1"/>
          </p:cNvSpPr>
          <p:nvPr/>
        </p:nvSpPr>
        <p:spPr bwMode="auto">
          <a:xfrm>
            <a:off x="2609850" y="1990726"/>
            <a:ext cx="288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22544" name="Rectangle 16"/>
          <p:cNvSpPr>
            <a:spLocks noChangeArrowheads="1"/>
          </p:cNvSpPr>
          <p:nvPr/>
        </p:nvSpPr>
        <p:spPr bwMode="auto">
          <a:xfrm>
            <a:off x="2559050" y="2767014"/>
            <a:ext cx="288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pic>
        <p:nvPicPr>
          <p:cNvPr id="1640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08289" y="2120901"/>
            <a:ext cx="1633537" cy="747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6" name="Rectangle 18"/>
          <p:cNvSpPr>
            <a:spLocks noChangeArrowheads="1"/>
          </p:cNvSpPr>
          <p:nvPr/>
        </p:nvSpPr>
        <p:spPr bwMode="auto">
          <a:xfrm>
            <a:off x="4441825" y="275590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22547" name="Rectangle 19"/>
          <p:cNvSpPr>
            <a:spLocks noChangeArrowheads="1"/>
          </p:cNvSpPr>
          <p:nvPr/>
        </p:nvSpPr>
        <p:spPr bwMode="auto">
          <a:xfrm>
            <a:off x="2559050" y="362426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pic>
        <p:nvPicPr>
          <p:cNvPr id="16404" name="Picture 20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08289" y="2943225"/>
            <a:ext cx="642937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49" name="Rectangle 21"/>
          <p:cNvSpPr>
            <a:spLocks noChangeArrowheads="1"/>
          </p:cNvSpPr>
          <p:nvPr/>
        </p:nvSpPr>
        <p:spPr bwMode="auto">
          <a:xfrm>
            <a:off x="9237663" y="362426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22550" name="Rectangle 22"/>
          <p:cNvSpPr>
            <a:spLocks noChangeArrowheads="1"/>
          </p:cNvSpPr>
          <p:nvPr/>
        </p:nvSpPr>
        <p:spPr bwMode="auto">
          <a:xfrm>
            <a:off x="2559050" y="4537076"/>
            <a:ext cx="288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22551" name="Rectangle 23"/>
          <p:cNvSpPr>
            <a:spLocks noChangeArrowheads="1"/>
          </p:cNvSpPr>
          <p:nvPr/>
        </p:nvSpPr>
        <p:spPr bwMode="auto">
          <a:xfrm>
            <a:off x="2808288" y="4537076"/>
            <a:ext cx="288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pic>
        <p:nvPicPr>
          <p:cNvPr id="16408" name="Picture 2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797176" y="3811589"/>
            <a:ext cx="3375025" cy="82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3" name="Rectangle 25"/>
          <p:cNvSpPr>
            <a:spLocks noChangeArrowheads="1"/>
          </p:cNvSpPr>
          <p:nvPr/>
        </p:nvSpPr>
        <p:spPr bwMode="auto">
          <a:xfrm>
            <a:off x="6232525" y="4537076"/>
            <a:ext cx="288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22554" name="Rectangle 26"/>
          <p:cNvSpPr>
            <a:spLocks noChangeArrowheads="1"/>
          </p:cNvSpPr>
          <p:nvPr/>
        </p:nvSpPr>
        <p:spPr bwMode="auto">
          <a:xfrm>
            <a:off x="2362200" y="540226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22555" name="Rectangle 27"/>
          <p:cNvSpPr>
            <a:spLocks noChangeArrowheads="1"/>
          </p:cNvSpPr>
          <p:nvPr/>
        </p:nvSpPr>
        <p:spPr bwMode="auto">
          <a:xfrm>
            <a:off x="2609850" y="5402263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pic>
        <p:nvPicPr>
          <p:cNvPr id="16412" name="Picture 2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819400" y="4716463"/>
            <a:ext cx="3333750" cy="798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557" name="Rectangle 29"/>
          <p:cNvSpPr>
            <a:spLocks noChangeArrowheads="1"/>
          </p:cNvSpPr>
          <p:nvPr/>
        </p:nvSpPr>
        <p:spPr bwMode="auto">
          <a:xfrm>
            <a:off x="6191250" y="5413376"/>
            <a:ext cx="288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16414" name="Rectangle 30"/>
          <p:cNvSpPr>
            <a:spLocks noChangeArrowheads="1"/>
          </p:cNvSpPr>
          <p:nvPr/>
        </p:nvSpPr>
        <p:spPr bwMode="auto">
          <a:xfrm>
            <a:off x="2362200" y="5516564"/>
            <a:ext cx="28854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9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16415" name="Rectangle 31"/>
          <p:cNvSpPr>
            <a:spLocks noChangeArrowheads="1"/>
          </p:cNvSpPr>
          <p:nvPr/>
        </p:nvSpPr>
        <p:spPr bwMode="auto">
          <a:xfrm>
            <a:off x="2362201" y="5651500"/>
            <a:ext cx="45815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Basic operation:  comparison to determine if </a:t>
            </a:r>
            <a:endParaRPr lang="en-US"/>
          </a:p>
        </p:txBody>
      </p:sp>
      <p:sp>
        <p:nvSpPr>
          <p:cNvPr id="16416" name="Rectangle 32"/>
          <p:cNvSpPr>
            <a:spLocks noChangeArrowheads="1"/>
          </p:cNvSpPr>
          <p:nvPr/>
        </p:nvSpPr>
        <p:spPr bwMode="auto">
          <a:xfrm>
            <a:off x="6840539" y="5651501"/>
            <a:ext cx="176490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Equal, Less than</a:t>
            </a:r>
            <a:endParaRPr lang="en-US"/>
          </a:p>
        </p:txBody>
      </p:sp>
      <p:sp>
        <p:nvSpPr>
          <p:cNvPr id="16417" name="Rectangle 33"/>
          <p:cNvSpPr>
            <a:spLocks noChangeArrowheads="1"/>
          </p:cNvSpPr>
          <p:nvPr/>
        </p:nvSpPr>
        <p:spPr bwMode="auto">
          <a:xfrm>
            <a:off x="8636000" y="5651500"/>
            <a:ext cx="127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, </a:t>
            </a:r>
            <a:endParaRPr lang="en-US"/>
          </a:p>
        </p:txBody>
      </p:sp>
      <p:sp>
        <p:nvSpPr>
          <p:cNvPr id="16418" name="Rectangle 34"/>
          <p:cNvSpPr>
            <a:spLocks noChangeArrowheads="1"/>
          </p:cNvSpPr>
          <p:nvPr/>
        </p:nvSpPr>
        <p:spPr bwMode="auto">
          <a:xfrm>
            <a:off x="8701089" y="5651501"/>
            <a:ext cx="831959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Greater </a:t>
            </a:r>
            <a:endParaRPr lang="en-US"/>
          </a:p>
        </p:txBody>
      </p:sp>
      <p:sp>
        <p:nvSpPr>
          <p:cNvPr id="16419" name="Rectangle 35"/>
          <p:cNvSpPr>
            <a:spLocks noChangeArrowheads="1"/>
          </p:cNvSpPr>
          <p:nvPr/>
        </p:nvSpPr>
        <p:spPr bwMode="auto">
          <a:xfrm>
            <a:off x="2362201" y="5943600"/>
            <a:ext cx="436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than</a:t>
            </a:r>
            <a:endParaRPr lang="en-US"/>
          </a:p>
        </p:txBody>
      </p:sp>
      <p:sp>
        <p:nvSpPr>
          <p:cNvPr id="16420" name="Rectangle 36"/>
          <p:cNvSpPr>
            <a:spLocks noChangeArrowheads="1"/>
          </p:cNvSpPr>
          <p:nvPr/>
        </p:nvSpPr>
        <p:spPr bwMode="auto">
          <a:xfrm>
            <a:off x="2790826" y="5943600"/>
            <a:ext cx="66579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, etc. use their numeric codes (i.e. use ordinal value)</a:t>
            </a:r>
          </a:p>
          <a:p>
            <a:endParaRPr lang="en-US" sz="200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6421" name="Rectangle 37"/>
          <p:cNvSpPr>
            <a:spLocks noChangeArrowheads="1"/>
          </p:cNvSpPr>
          <p:nvPr/>
        </p:nvSpPr>
        <p:spPr bwMode="auto">
          <a:xfrm>
            <a:off x="3325813" y="5943600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16422" name="Rectangle 38"/>
          <p:cNvSpPr>
            <a:spLocks noChangeArrowheads="1"/>
          </p:cNvSpPr>
          <p:nvPr/>
        </p:nvSpPr>
        <p:spPr bwMode="auto">
          <a:xfrm>
            <a:off x="2362200" y="59578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16423" name="Rectangle 39"/>
          <p:cNvSpPr>
            <a:spLocks noChangeArrowheads="1"/>
          </p:cNvSpPr>
          <p:nvPr/>
        </p:nvSpPr>
        <p:spPr bwMode="auto">
          <a:xfrm>
            <a:off x="2609850" y="59578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16424" name="Rectangle 40"/>
          <p:cNvSpPr>
            <a:spLocks noChangeArrowheads="1"/>
          </p:cNvSpPr>
          <p:nvPr/>
        </p:nvSpPr>
        <p:spPr bwMode="auto">
          <a:xfrm>
            <a:off x="2857500" y="59578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16425" name="Rectangle 41"/>
          <p:cNvSpPr>
            <a:spLocks noChangeArrowheads="1"/>
          </p:cNvSpPr>
          <p:nvPr/>
        </p:nvSpPr>
        <p:spPr bwMode="auto">
          <a:xfrm>
            <a:off x="3254375" y="59578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16426" name="Rectangle 42"/>
          <p:cNvSpPr>
            <a:spLocks noChangeArrowheads="1"/>
          </p:cNvSpPr>
          <p:nvPr/>
        </p:nvSpPr>
        <p:spPr bwMode="auto">
          <a:xfrm>
            <a:off x="3698875" y="5957888"/>
            <a:ext cx="635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2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16427" name="Rectangle 43"/>
          <p:cNvSpPr>
            <a:spLocks noChangeArrowheads="1"/>
          </p:cNvSpPr>
          <p:nvPr/>
        </p:nvSpPr>
        <p:spPr bwMode="auto">
          <a:xfrm>
            <a:off x="8772525" y="607060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16428" name="Rectangle 44"/>
          <p:cNvSpPr>
            <a:spLocks noChangeArrowheads="1"/>
          </p:cNvSpPr>
          <p:nvPr/>
        </p:nvSpPr>
        <p:spPr bwMode="auto">
          <a:xfrm>
            <a:off x="2362200" y="6242050"/>
            <a:ext cx="31750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00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/>
          </a:p>
        </p:txBody>
      </p:sp>
      <p:sp>
        <p:nvSpPr>
          <p:cNvPr id="16429" name="AutoShape 45"/>
          <p:cNvSpPr>
            <a:spLocks noChangeArrowheads="1"/>
          </p:cNvSpPr>
          <p:nvPr/>
        </p:nvSpPr>
        <p:spPr bwMode="auto">
          <a:xfrm>
            <a:off x="5257800" y="1878013"/>
            <a:ext cx="4267200" cy="685800"/>
          </a:xfrm>
          <a:prstGeom prst="wedgeEllipseCallout">
            <a:avLst>
              <a:gd name="adj1" fmla="val -43750"/>
              <a:gd name="adj2" fmla="val 627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ASCII/EBCDIC</a:t>
            </a:r>
          </a:p>
        </p:txBody>
      </p:sp>
      <p:sp>
        <p:nvSpPr>
          <p:cNvPr id="16430" name="AutoShape 46"/>
          <p:cNvSpPr>
            <a:spLocks noChangeArrowheads="1"/>
          </p:cNvSpPr>
          <p:nvPr/>
        </p:nvSpPr>
        <p:spPr bwMode="auto">
          <a:xfrm>
            <a:off x="6629400" y="3859213"/>
            <a:ext cx="2667000" cy="685800"/>
          </a:xfrm>
          <a:prstGeom prst="wedgeEllipseCallout">
            <a:avLst>
              <a:gd name="adj1" fmla="val -40000"/>
              <a:gd name="adj2" fmla="val 6273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Times New Roman" pitchFamily="18" charset="0"/>
              </a:rPr>
              <a:t>Unicode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6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6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6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16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16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16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16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/>
      <p:bldP spid="16392" grpId="0"/>
      <p:bldP spid="16396" grpId="0"/>
      <p:bldP spid="16414" grpId="0"/>
      <p:bldP spid="16415" grpId="0"/>
      <p:bldP spid="16416" grpId="0"/>
      <p:bldP spid="16417" grpId="0"/>
      <p:bldP spid="16418" grpId="0"/>
      <p:bldP spid="16419" grpId="0"/>
      <p:bldP spid="16420" grpId="0"/>
      <p:bldP spid="16421" grpId="0"/>
      <p:bldP spid="16422" grpId="0"/>
      <p:bldP spid="16423" grpId="0"/>
      <p:bldP spid="16424" grpId="0"/>
      <p:bldP spid="16425" grpId="0"/>
      <p:bldP spid="16426" grpId="0"/>
      <p:bldP spid="16427" grpId="0"/>
      <p:bldP spid="16428" grpId="0"/>
      <p:bldP spid="16429" grpId="0" animBg="1"/>
      <p:bldP spid="1643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914400"/>
          </a:xfrm>
        </p:spPr>
        <p:txBody>
          <a:bodyPr/>
          <a:lstStyle/>
          <a:p>
            <a:pPr eaLnBrk="1" hangingPunct="1"/>
            <a:r>
              <a:rPr lang="en-GB" sz="3000">
                <a:latin typeface="Arial" pitchFamily="34" charset="0"/>
              </a:rPr>
              <a:t>Integer Data</a:t>
            </a:r>
            <a:endParaRPr lang="en-GB" u="sng"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117726" y="1309688"/>
            <a:ext cx="7102475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 u="sng">
                <a:latin typeface="Times New Roman MT Extra Bold" pitchFamily="18" charset="0"/>
              </a:rPr>
              <a:t>Non-negative (unsigned) integer</a:t>
            </a:r>
            <a:r>
              <a:rPr lang="en-US" sz="2000">
                <a:latin typeface="Times New Roman MT Extra Bold" pitchFamily="18" charset="0"/>
              </a:rPr>
              <a:t>:   </a:t>
            </a:r>
          </a:p>
          <a:p>
            <a:endParaRPr lang="en-US" sz="800">
              <a:latin typeface="Times New Roman MT Extra Bold" pitchFamily="18" charset="0"/>
            </a:endParaRPr>
          </a:p>
          <a:p>
            <a:r>
              <a:rPr lang="en-US" sz="2000">
                <a:latin typeface="Times New Roman MT Extra Bold" pitchFamily="18" charset="0"/>
              </a:rPr>
              <a:t>Store its base-two representation in a fixed number w of bits  </a:t>
            </a:r>
          </a:p>
          <a:p>
            <a:pPr marL="228600" lvl="2"/>
            <a:r>
              <a:rPr lang="en-US" sz="2000">
                <a:latin typeface="Times New Roman MT Extra Bold" pitchFamily="18" charset="0"/>
              </a:rPr>
              <a:t>		(e.g., w = 16 or w = 32)</a:t>
            </a:r>
          </a:p>
          <a:p>
            <a:pPr marL="228600" lvl="2"/>
            <a:endParaRPr lang="en-US" sz="2000">
              <a:latin typeface="Times New Roman MT Extra Bold" pitchFamily="18" charset="0"/>
            </a:endParaRPr>
          </a:p>
          <a:p>
            <a:pPr marL="228600" lvl="2"/>
            <a:endParaRPr lang="en-US" sz="2000">
              <a:latin typeface="Times New Roman MT Extra Bold" pitchFamily="18" charset="0"/>
            </a:endParaRPr>
          </a:p>
          <a:p>
            <a:r>
              <a:rPr lang="en-US" sz="2000">
                <a:latin typeface="Times New Roman MT Extra Bold" pitchFamily="18" charset="0"/>
              </a:rPr>
              <a:t>88 = </a:t>
            </a:r>
            <a:endParaRPr lang="en-US" sz="2400" baseline="-25000">
              <a:latin typeface="Times New Roman MT Extra Bold" pitchFamily="18" charset="0"/>
            </a:endParaRPr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2743200" y="2971801"/>
            <a:ext cx="23177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rgbClr val="CC0000"/>
                </a:solidFill>
                <a:latin typeface="Times New Roman MT Extra Bold" pitchFamily="18" charset="0"/>
              </a:rPr>
              <a:t>0000000001011000</a:t>
            </a:r>
            <a:r>
              <a:rPr lang="en-US" sz="2400" b="1" baseline="-25000">
                <a:solidFill>
                  <a:srgbClr val="CC0000"/>
                </a:solidFill>
                <a:latin typeface="Times New Roman MT Extra Bold" pitchFamily="18" charset="0"/>
              </a:rPr>
              <a:t>2</a:t>
            </a:r>
            <a:endParaRPr lang="en-US" sz="2400" b="1" baseline="-25000">
              <a:latin typeface="Times New Roman MT Extra Bold" pitchFamily="18" charset="0"/>
            </a:endParaRPr>
          </a:p>
        </p:txBody>
      </p:sp>
      <p:graphicFrame>
        <p:nvGraphicFramePr>
          <p:cNvPr id="17413" name="Object 5"/>
          <p:cNvGraphicFramePr>
            <a:graphicFrameLocks noChangeAspect="1"/>
          </p:cNvGraphicFramePr>
          <p:nvPr/>
        </p:nvGraphicFramePr>
        <p:xfrm>
          <a:off x="3581400" y="3657601"/>
          <a:ext cx="35052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2357120" imgH="215900" progId="Word.Document.8">
                  <p:embed/>
                </p:oleObj>
              </mc:Choice>
              <mc:Fallback>
                <p:oleObj name="Document" r:id="rId2" imgW="2357120" imgH="215900" progId="Word.Document.8">
                  <p:embed/>
                  <p:pic>
                    <p:nvPicPr>
                      <p:cNvPr id="174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657601"/>
                        <a:ext cx="35052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905000" y="4191000"/>
            <a:ext cx="8382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2" indent="-685800"/>
            <a:r>
              <a:rPr lang="en-US" sz="2000" b="1" u="sng" dirty="0">
                <a:latin typeface="Times New Roman MT Extra Bold" pitchFamily="18" charset="0"/>
              </a:rPr>
              <a:t>Signed integer</a:t>
            </a:r>
            <a:r>
              <a:rPr lang="en-US" sz="2000" dirty="0">
                <a:latin typeface="Times New Roman MT Extra Bold" pitchFamily="18" charset="0"/>
              </a:rPr>
              <a:t>: </a:t>
            </a:r>
          </a:p>
          <a:p>
            <a:pPr lvl="2" indent="-685800"/>
            <a:r>
              <a:rPr lang="en-US" sz="2000" dirty="0">
                <a:latin typeface="Times New Roman MT Extra Bold" pitchFamily="18" charset="0"/>
              </a:rPr>
              <a:t>Store in a fixed number w of bits using complement representations:</a:t>
            </a:r>
            <a:endParaRPr lang="en-US" sz="2400" dirty="0">
              <a:latin typeface="Times New Roman MT Extra Bold" pitchFamily="18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33600" y="5181600"/>
            <a:ext cx="70104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latin typeface="Times New Roman MT Extra Bold" pitchFamily="18" charset="0"/>
              </a:rPr>
              <a:t>Operations: </a:t>
            </a:r>
            <a:r>
              <a:rPr lang="en-US" sz="2000">
                <a:latin typeface="Times New Roman MT Extra Bold" pitchFamily="18" charset="0"/>
              </a:rPr>
              <a:t>arithmetic operators for addition, subtraction, multiplication and division</a:t>
            </a:r>
            <a:endParaRPr lang="fr-FR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74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2">
            <a:extLst>
              <a:ext uri="{FF2B5EF4-FFF2-40B4-BE49-F238E27FC236}">
                <a16:creationId xmlns:a16="http://schemas.microsoft.com/office/drawing/2014/main" id="{E0FCE217-AD24-BD52-0E39-654C30CC130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Time Complexity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5B3C1B00-C8F4-8FDC-FFB2-ED7581A457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600201"/>
            <a:ext cx="8839200" cy="452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 Finite sequence of instructions.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 An input should not take the program in an infinite loop</a:t>
            </a:r>
          </a:p>
          <a:p>
            <a:pPr eaLnBrk="1" hangingPunct="1">
              <a:spcBef>
                <a:spcPct val="0"/>
              </a:spcBef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 Each instruction having a clear meaning.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 Very subjective. What is clear to me, may not be clear to you.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dirty="0"/>
          </a:p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 Each instruction requiring finite amount of effort.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/>
              <a:t> </a:t>
            </a:r>
            <a:r>
              <a:rPr lang="en-US" altLang="en-US" dirty="0"/>
              <a:t>Very subjective. Finite on a supercomputer or microcomputer?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800" dirty="0"/>
          </a:p>
          <a:p>
            <a:pPr eaLnBrk="1" hangingPunct="1">
              <a:spcBef>
                <a:spcPct val="0"/>
              </a:spcBef>
            </a:pPr>
            <a:r>
              <a:rPr lang="en-US" altLang="en-US" sz="2800" dirty="0"/>
              <a:t> Each instruction requiring</a:t>
            </a:r>
            <a:r>
              <a:rPr lang="en-US" altLang="en-US" sz="1600" dirty="0"/>
              <a:t> </a:t>
            </a:r>
            <a:r>
              <a:rPr lang="en-US" altLang="en-US" sz="2800" dirty="0"/>
              <a:t>finite time to complete.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dirty="0"/>
              <a:t> Very subjective. 1 min, 1 </a:t>
            </a:r>
            <a:r>
              <a:rPr lang="en-US" altLang="en-US" dirty="0" err="1"/>
              <a:t>hr</a:t>
            </a:r>
            <a:r>
              <a:rPr lang="en-US" altLang="en-US" dirty="0"/>
              <a:t>, 1 year or a lifetime?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AB9AAF-6AE8-25F1-9892-B2C57B4E8CE3}"/>
              </a:ext>
            </a:extLst>
          </p:cNvPr>
          <p:cNvSpPr txBox="1"/>
          <p:nvPr/>
        </p:nvSpPr>
        <p:spPr>
          <a:xfrm>
            <a:off x="1828800" y="233552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4400" dirty="0">
                <a:latin typeface="+mj-lt"/>
                <a:ea typeface="+mj-ea"/>
                <a:cs typeface="+mj-cs"/>
              </a:rPr>
              <a:t>Algorithm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1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1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1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1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1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1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717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17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CDA74ED0-26B9-A032-51D4-81765498C3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Algorithm Definition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3B6E1D51-957B-60AB-AC08-2767B18011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en-US" dirty="0"/>
              <a:t>A </a:t>
            </a:r>
            <a:r>
              <a:rPr lang="en-US" altLang="en-US" u="sng" dirty="0"/>
              <a:t>finite</a:t>
            </a:r>
            <a:r>
              <a:rPr lang="en-US" altLang="en-US" dirty="0"/>
              <a:t> set of statements that </a:t>
            </a:r>
            <a:r>
              <a:rPr lang="en-US" altLang="en-US" u="sng" dirty="0"/>
              <a:t>guarantees</a:t>
            </a:r>
            <a:r>
              <a:rPr lang="en-US" altLang="en-US" dirty="0"/>
              <a:t> an </a:t>
            </a:r>
            <a:r>
              <a:rPr lang="en-US" altLang="en-US" u="sng" dirty="0"/>
              <a:t>optimal</a:t>
            </a:r>
            <a:r>
              <a:rPr lang="en-US" altLang="en-US" dirty="0"/>
              <a:t> solution in finite interval of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7" grpId="0"/>
      <p:bldP spid="9218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5FC6F079-8518-D804-CDCD-E961B900F9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Good Algorithms?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D6B92EC6-C708-2032-6C0E-A19B4906D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Run in less time</a:t>
            </a:r>
          </a:p>
          <a:p>
            <a:pPr eaLnBrk="1" hangingPunct="1"/>
            <a:r>
              <a:rPr lang="en-US" altLang="en-US" dirty="0"/>
              <a:t>Consume less memory</a:t>
            </a:r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	But computational resources (time complexity) is usually more important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1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6C5513FD-F4A4-4000-9297-90337656A8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Measuring Efficiency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id="{88E8CDAC-E428-D2AC-A098-4FA6AE6CC5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/>
              <a:t>The efficiency of an algorithm is a measure of the amount of resources consumed in solving a problem of size n.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marL="987425" lvl="2" indent="-293688"/>
            <a:r>
              <a:rPr lang="en-US" altLang="en-US" sz="1700"/>
              <a:t>The resource we are most interested in is </a:t>
            </a:r>
            <a:r>
              <a:rPr lang="en-US" altLang="en-US" sz="4000"/>
              <a:t>time</a:t>
            </a:r>
            <a:endParaRPr lang="en-US" altLang="en-US" sz="1700"/>
          </a:p>
          <a:p>
            <a:pPr marL="987425" lvl="2" indent="-293688"/>
            <a:r>
              <a:rPr lang="en-US" altLang="en-US" sz="1700"/>
              <a:t>We can use the same techniques to analyze the consumption of other resources, such as memory space.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/>
          </a:p>
          <a:p>
            <a:pPr eaLnBrk="1" hangingPunct="1">
              <a:lnSpc>
                <a:spcPct val="90000"/>
              </a:lnSpc>
            </a:pPr>
            <a:r>
              <a:rPr lang="en-US" altLang="en-US" sz="2000"/>
              <a:t>It would seem that the most obvious way to measure the efficiency of an algorithm is to run it and measure how much processor time is needed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000">
              <a:solidFill>
                <a:srgbClr val="FF33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000">
                <a:solidFill>
                  <a:srgbClr val="FF3300"/>
                </a:solidFill>
              </a:rPr>
              <a:t>Is it correct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51BABBDA-4C94-C5C4-64A4-59822094DA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Factors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173C1422-ABA4-6F4B-D64B-47457A6783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Hardware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Operating System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Compiler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Size of input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Nature of Input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Algorithm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Which one should be improved?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7891BFE4-E802-3F01-98F2-EA6228D2A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 of an Algorithm</a:t>
            </a:r>
          </a:p>
        </p:txBody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A14CEFC7-41D4-E0AD-4204-F705BA3A1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Depends upon</a:t>
            </a:r>
          </a:p>
          <a:p>
            <a:pPr marL="987425" lvl="2" indent="-293688"/>
            <a:r>
              <a:rPr lang="en-US" altLang="en-US" sz="1800"/>
              <a:t> Input Size</a:t>
            </a:r>
          </a:p>
          <a:p>
            <a:pPr marL="987425" lvl="2" indent="-293688"/>
            <a:r>
              <a:rPr lang="en-US" altLang="en-US" sz="1800"/>
              <a:t> Nature of Input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Generally time grows with size of input, so running time of an algorithm is usually measured as function of input size.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Running time is measured in terms of number of steps/primitive operations performed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Independent from machine, 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:a16="http://schemas.microsoft.com/office/drawing/2014/main" id="{A366B59B-CAC6-B16E-06CB-5B763DF24D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Some Rules</a:t>
            </a:r>
          </a:p>
        </p:txBody>
      </p:sp>
      <p:sp>
        <p:nvSpPr>
          <p:cNvPr id="10242" name="Rectangle 3">
            <a:extLst>
              <a:ext uri="{FF2B5EF4-FFF2-40B4-BE49-F238E27FC236}">
                <a16:creationId xmlns:a16="http://schemas.microsoft.com/office/drawing/2014/main" id="{1A612E02-47D9-7E5E-AFE2-5D0CA1E79D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75084" y="1387475"/>
            <a:ext cx="9144000" cy="5105400"/>
          </a:xfrm>
        </p:spPr>
        <p:txBody>
          <a:bodyPr/>
          <a:lstStyle/>
          <a:p>
            <a:pPr eaLnBrk="1" hangingPunct="1"/>
            <a:r>
              <a:rPr lang="en-US" altLang="en-US" dirty="0"/>
              <a:t>There is only one rule that will make the rest of the rules</a:t>
            </a:r>
          </a:p>
          <a:p>
            <a:pPr lvl="1" eaLnBrk="1" hangingPunct="1"/>
            <a:r>
              <a:rPr lang="en-US" altLang="en-US" dirty="0"/>
              <a:t>Raise  your hand before asking any question and then WAIT for the permission</a:t>
            </a:r>
          </a:p>
          <a:p>
            <a:pPr lvl="1" eaLnBrk="1" hangingPunct="1"/>
            <a:r>
              <a:rPr lang="en-US" altLang="en-US" sz="2800" b="1" dirty="0">
                <a:solidFill>
                  <a:srgbClr val="FF3300"/>
                </a:solidFill>
              </a:rPr>
              <a:t>Never ever Miss a class</a:t>
            </a:r>
          </a:p>
          <a:p>
            <a:pPr lvl="1" eaLnBrk="1" hangingPunct="1"/>
            <a:r>
              <a:rPr lang="en-US" altLang="en-US" sz="2800" b="1" dirty="0">
                <a:solidFill>
                  <a:srgbClr val="FF3300"/>
                </a:solidFill>
              </a:rPr>
              <a:t>Never ever “sleep” in the class</a:t>
            </a:r>
          </a:p>
          <a:p>
            <a:pPr lvl="1" eaLnBrk="1" hangingPunct="1"/>
            <a:r>
              <a:rPr lang="en-US" altLang="en-US" dirty="0"/>
              <a:t>Always communicate in the official communication language</a:t>
            </a:r>
          </a:p>
          <a:p>
            <a:pPr lvl="1" eaLnBrk="1" hangingPunct="1"/>
            <a:r>
              <a:rPr lang="en-US" altLang="en-US" dirty="0"/>
              <a:t>Never even think about using mobile during the class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D2ACB7C9-1E6D-6A5E-19FB-BD33DA0E05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500"/>
              <a:t>Finding running time of an Algorithm / Analyzing an Algorithm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4BBCFF64-E8B2-85D4-B2EF-94BEF6E7FB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Running time is measured by number of steps/primitive operations performed</a:t>
            </a:r>
          </a:p>
          <a:p>
            <a:pPr eaLnBrk="1" hangingPunct="1"/>
            <a:r>
              <a:rPr lang="en-US" altLang="en-US"/>
              <a:t>Steps means elementary operation like </a:t>
            </a:r>
          </a:p>
          <a:p>
            <a:pPr marL="692150" lvl="1" indent="-347663"/>
            <a:r>
              <a:rPr lang="en-GB" altLang="en-US"/>
              <a:t>,+, *,&lt;, =, A[i] etc</a:t>
            </a:r>
          </a:p>
          <a:p>
            <a:pPr eaLnBrk="1" hangingPunct="1"/>
            <a:r>
              <a:rPr lang="en-US" altLang="en-US"/>
              <a:t> We will measure number of steps taken in term of size of input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47B4F43-4A9A-C0B2-A247-A657CED3F8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 (1)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9799AF8A-B653-F620-2DBC-F5FED80619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0" y="1530096"/>
            <a:ext cx="91440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800" dirty="0"/>
              <a:t>// Input: int A[N], array of N integers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800" dirty="0"/>
              <a:t>// Output: Sum of all numbers in array A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800" dirty="0"/>
              <a:t>int Sum(int A[], int N)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800" dirty="0"/>
              <a:t>{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altLang="en-US" sz="1800" dirty="0"/>
              <a:t>   int s=0;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altLang="en-US" sz="1800" dirty="0"/>
              <a:t>   for (int </a:t>
            </a:r>
            <a:r>
              <a:rPr lang="en-GB" altLang="en-US" sz="1800" dirty="0" err="1"/>
              <a:t>i</a:t>
            </a:r>
            <a:r>
              <a:rPr lang="en-GB" altLang="en-US" sz="1800" dirty="0"/>
              <a:t>=0; </a:t>
            </a:r>
            <a:r>
              <a:rPr lang="en-GB" altLang="en-US" sz="1800" dirty="0" err="1"/>
              <a:t>i</a:t>
            </a:r>
            <a:r>
              <a:rPr lang="en-GB" altLang="en-US" sz="1800" dirty="0"/>
              <a:t>&lt; N; </a:t>
            </a:r>
            <a:r>
              <a:rPr lang="en-GB" altLang="en-US" sz="1800" dirty="0" err="1"/>
              <a:t>i</a:t>
            </a:r>
            <a:r>
              <a:rPr lang="en-GB" altLang="en-US" sz="1800" dirty="0"/>
              <a:t>++)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altLang="en-US" sz="1800" dirty="0"/>
              <a:t>      s = s + A[</a:t>
            </a:r>
            <a:r>
              <a:rPr lang="en-GB" altLang="en-US" sz="1800" dirty="0" err="1"/>
              <a:t>i</a:t>
            </a:r>
            <a:r>
              <a:rPr lang="en-GB" altLang="en-US" sz="1800" dirty="0"/>
              <a:t>];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AutoNum type="arabicPeriod"/>
            </a:pPr>
            <a:r>
              <a:rPr lang="en-GB" altLang="en-US" sz="1800" dirty="0"/>
              <a:t>   return s;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1800" dirty="0"/>
              <a:t>}</a:t>
            </a:r>
          </a:p>
          <a:p>
            <a:pPr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GB" altLang="en-US" sz="1800" dirty="0"/>
              <a:t>How should we analyse this?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1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1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1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1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1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1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5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31058E12-A253-9963-793B-06F87A1745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Simple Example (2)</a:t>
            </a:r>
          </a:p>
        </p:txBody>
      </p:sp>
      <p:sp>
        <p:nvSpPr>
          <p:cNvPr id="23554" name="Text Box 3">
            <a:extLst>
              <a:ext uri="{FF2B5EF4-FFF2-40B4-BE49-F238E27FC236}">
                <a16:creationId xmlns:a16="http://schemas.microsoft.com/office/drawing/2014/main" id="{C12E17C9-536A-0CC5-D025-4E9AF69F43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1524001"/>
            <a:ext cx="5645150" cy="3662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// Input: int A[N], array of N integers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// Output: Sum of all numbers in array A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int Sum(int A[], int N){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   int s=0;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   for (int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</a:rPr>
              <a:t>=0;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</a:rPr>
              <a:t>&lt; N; 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</a:rPr>
              <a:t>++)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      s = s + A[</a:t>
            </a:r>
            <a:r>
              <a:rPr lang="en-GB" altLang="en-US" sz="1800" b="1" dirty="0" err="1">
                <a:latin typeface="Courier New" panose="02070309020205020404" pitchFamily="49" charset="0"/>
              </a:rPr>
              <a:t>i</a:t>
            </a:r>
            <a:r>
              <a:rPr lang="en-GB" altLang="en-US" sz="1800" b="1" dirty="0">
                <a:latin typeface="Courier New" panose="02070309020205020404" pitchFamily="49" charset="0"/>
              </a:rPr>
              <a:t>];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 b="1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   return s;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1800" b="1" dirty="0">
                <a:latin typeface="Courier New" panose="02070309020205020404" pitchFamily="49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1800" b="1" dirty="0">
              <a:latin typeface="Courier New" panose="02070309020205020404" pitchFamily="49" charset="0"/>
            </a:endParaRPr>
          </a:p>
        </p:txBody>
      </p:sp>
      <p:sp>
        <p:nvSpPr>
          <p:cNvPr id="23555" name="AutoShape 4">
            <a:extLst>
              <a:ext uri="{FF2B5EF4-FFF2-40B4-BE49-F238E27FC236}">
                <a16:creationId xmlns:a16="http://schemas.microsoft.com/office/drawing/2014/main" id="{0525F8D9-471E-4AE3-D2C8-FC3311293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9075" y="4362450"/>
            <a:ext cx="1295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3556" name="AutoShape 5">
            <a:extLst>
              <a:ext uri="{FF2B5EF4-FFF2-40B4-BE49-F238E27FC236}">
                <a16:creationId xmlns:a16="http://schemas.microsoft.com/office/drawing/2014/main" id="{BCF91C0D-C756-7B9E-C2D8-7EAA779EAB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2475" y="26860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3557" name="AutoShape 6">
            <a:extLst>
              <a:ext uri="{FF2B5EF4-FFF2-40B4-BE49-F238E27FC236}">
                <a16:creationId xmlns:a16="http://schemas.microsoft.com/office/drawing/2014/main" id="{5C87D9F1-FC9B-E8C8-48A6-DFF6D79DC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8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3558" name="AutoShape 7">
            <a:extLst>
              <a:ext uri="{FF2B5EF4-FFF2-40B4-BE49-F238E27FC236}">
                <a16:creationId xmlns:a16="http://schemas.microsoft.com/office/drawing/2014/main" id="{1620AB41-DA1A-1287-62DD-1EBF3E9730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3810000"/>
            <a:ext cx="5334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3559" name="AutoShape 8">
            <a:extLst>
              <a:ext uri="{FF2B5EF4-FFF2-40B4-BE49-F238E27FC236}">
                <a16:creationId xmlns:a16="http://schemas.microsoft.com/office/drawing/2014/main" id="{63079F3A-A692-E6DE-216E-1E282CC87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64075" y="3219450"/>
            <a:ext cx="6096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3560" name="AutoShape 9">
            <a:extLst>
              <a:ext uri="{FF2B5EF4-FFF2-40B4-BE49-F238E27FC236}">
                <a16:creationId xmlns:a16="http://schemas.microsoft.com/office/drawing/2014/main" id="{45896866-F09C-ADDA-1DF4-301689B70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275" y="3219450"/>
            <a:ext cx="457200" cy="2286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  <p:sp>
        <p:nvSpPr>
          <p:cNvPr id="23561" name="Line 10">
            <a:extLst>
              <a:ext uri="{FF2B5EF4-FFF2-40B4-BE49-F238E27FC236}">
                <a16:creationId xmlns:a16="http://schemas.microsoft.com/office/drawing/2014/main" id="{CDCFA922-9BDB-A551-C34C-AA07681ABD1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2819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2" name="Oval 11">
            <a:extLst>
              <a:ext uri="{FF2B5EF4-FFF2-40B4-BE49-F238E27FC236}">
                <a16:creationId xmlns:a16="http://schemas.microsoft.com/office/drawing/2014/main" id="{94CD11EC-7C04-D657-77F6-FF56DA54E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667000"/>
            <a:ext cx="304800" cy="304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23563" name="Oval 12">
            <a:extLst>
              <a:ext uri="{FF2B5EF4-FFF2-40B4-BE49-F238E27FC236}">
                <a16:creationId xmlns:a16="http://schemas.microsoft.com/office/drawing/2014/main" id="{DBBB659D-1B69-F2EF-06B2-3AA7AD380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23564" name="Oval 13">
            <a:extLst>
              <a:ext uri="{FF2B5EF4-FFF2-40B4-BE49-F238E27FC236}">
                <a16:creationId xmlns:a16="http://schemas.microsoft.com/office/drawing/2014/main" id="{A463D2EB-0C2B-9970-6F54-7CBED1C48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23565" name="Oval 14">
            <a:extLst>
              <a:ext uri="{FF2B5EF4-FFF2-40B4-BE49-F238E27FC236}">
                <a16:creationId xmlns:a16="http://schemas.microsoft.com/office/drawing/2014/main" id="{8BE099E9-F088-A0F6-3518-C87100634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5052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23566" name="Line 15">
            <a:extLst>
              <a:ext uri="{FF2B5EF4-FFF2-40B4-BE49-F238E27FC236}">
                <a16:creationId xmlns:a16="http://schemas.microsoft.com/office/drawing/2014/main" id="{6084857C-E694-253F-AA6E-BB3E1AF4D3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5052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Line 16">
            <a:extLst>
              <a:ext uri="{FF2B5EF4-FFF2-40B4-BE49-F238E27FC236}">
                <a16:creationId xmlns:a16="http://schemas.microsoft.com/office/drawing/2014/main" id="{65480EB9-9648-68AA-FB17-6AC741B3D73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029200" y="35052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Line 17">
            <a:extLst>
              <a:ext uri="{FF2B5EF4-FFF2-40B4-BE49-F238E27FC236}">
                <a16:creationId xmlns:a16="http://schemas.microsoft.com/office/drawing/2014/main" id="{47B6E48F-CABA-26C0-BFFA-8C0CD8DEFC8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67400" y="3505200"/>
            <a:ext cx="381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Oval 18">
            <a:extLst>
              <a:ext uri="{FF2B5EF4-FFF2-40B4-BE49-F238E27FC236}">
                <a16:creationId xmlns:a16="http://schemas.microsoft.com/office/drawing/2014/main" id="{6CC5B3A3-9CB2-70B3-1794-78DB3B2174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962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23570" name="Oval 19">
            <a:extLst>
              <a:ext uri="{FF2B5EF4-FFF2-40B4-BE49-F238E27FC236}">
                <a16:creationId xmlns:a16="http://schemas.microsoft.com/office/drawing/2014/main" id="{6D5A9AEB-74C9-599A-D232-3FC377D8C9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23571" name="Oval 20">
            <a:extLst>
              <a:ext uri="{FF2B5EF4-FFF2-40B4-BE49-F238E27FC236}">
                <a16:creationId xmlns:a16="http://schemas.microsoft.com/office/drawing/2014/main" id="{F62FBF26-4979-F190-9426-5C0B1AF9C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1148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  <a:latin typeface="Times New Roman" panose="02020603050405020304" pitchFamily="18" charset="0"/>
              </a:rPr>
              <a:t>7</a:t>
            </a:r>
          </a:p>
        </p:txBody>
      </p:sp>
      <p:sp>
        <p:nvSpPr>
          <p:cNvPr id="23572" name="Oval 21">
            <a:extLst>
              <a:ext uri="{FF2B5EF4-FFF2-40B4-BE49-F238E27FC236}">
                <a16:creationId xmlns:a16="http://schemas.microsoft.com/office/drawing/2014/main" id="{020A26FB-F879-479C-832F-CE4749F67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724400"/>
            <a:ext cx="304800" cy="304800"/>
          </a:xfrm>
          <a:prstGeom prst="ellips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>
                <a:solidFill>
                  <a:srgbClr val="FF0000"/>
                </a:solidFill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23573" name="Line 22">
            <a:extLst>
              <a:ext uri="{FF2B5EF4-FFF2-40B4-BE49-F238E27FC236}">
                <a16:creationId xmlns:a16="http://schemas.microsoft.com/office/drawing/2014/main" id="{78F8FA9B-1DFF-CC4E-C84B-B42E2CAAD5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9624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Line 23">
            <a:extLst>
              <a:ext uri="{FF2B5EF4-FFF2-40B4-BE49-F238E27FC236}">
                <a16:creationId xmlns:a16="http://schemas.microsoft.com/office/drawing/2014/main" id="{BE07494D-D0A8-7992-2EDB-F933C1E674D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5" name="Line 24">
            <a:extLst>
              <a:ext uri="{FF2B5EF4-FFF2-40B4-BE49-F238E27FC236}">
                <a16:creationId xmlns:a16="http://schemas.microsoft.com/office/drawing/2014/main" id="{50779117-6E33-7FDB-312B-C08454829CB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800600" y="40386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6" name="Line 25">
            <a:extLst>
              <a:ext uri="{FF2B5EF4-FFF2-40B4-BE49-F238E27FC236}">
                <a16:creationId xmlns:a16="http://schemas.microsoft.com/office/drawing/2014/main" id="{B8B35631-8F7C-324F-79F2-8F8948FC6C1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114800" y="4572000"/>
            <a:ext cx="2286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0074" name="Text Box 26">
            <a:extLst>
              <a:ext uri="{FF2B5EF4-FFF2-40B4-BE49-F238E27FC236}">
                <a16:creationId xmlns:a16="http://schemas.microsoft.com/office/drawing/2014/main" id="{69EE1CA8-4A22-7C3C-0312-99F5F106F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1" y="4038601"/>
            <a:ext cx="3565525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1,2,8: Once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3,4,5,6,7: Once per each iteration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                of for loop, N iteration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Total: 5N + 3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The </a:t>
            </a:r>
            <a:r>
              <a:rPr lang="en-GB" altLang="en-US" sz="2000" i="1" dirty="0">
                <a:latin typeface="Times New Roman" panose="02020603050405020304" pitchFamily="18" charset="0"/>
              </a:rPr>
              <a:t>complexity function</a:t>
            </a:r>
            <a:r>
              <a:rPr lang="en-GB" altLang="en-US" sz="2000" dirty="0">
                <a:latin typeface="Times New Roman" panose="02020603050405020304" pitchFamily="18" charset="0"/>
              </a:rPr>
              <a:t> of the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 sz="2000" dirty="0">
                <a:latin typeface="Times New Roman" panose="02020603050405020304" pitchFamily="18" charset="0"/>
              </a:rPr>
              <a:t>algorithm is : </a:t>
            </a:r>
            <a:r>
              <a:rPr lang="en-GB" altLang="en-US" sz="2000" i="1" dirty="0">
                <a:latin typeface="Times New Roman" panose="02020603050405020304" pitchFamily="18" charset="0"/>
              </a:rPr>
              <a:t>f(N) = 5N +3</a:t>
            </a:r>
            <a:endParaRPr lang="en-GB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3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35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2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35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35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35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2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5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3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23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23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1000" fill="hold"/>
                                        <p:tgtEl>
                                          <p:spTgt spid="23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235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1000"/>
                                        <p:tgtEl>
                                          <p:spTgt spid="23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23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/>
                                        <p:tgtEl>
                                          <p:spTgt spid="23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235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23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35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2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130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8" dur="500" fill="hold"/>
                                        <p:tgtEl>
                                          <p:spTgt spid="130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130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130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30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30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130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130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130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0" dur="500" fill="hold"/>
                                        <p:tgtEl>
                                          <p:spTgt spid="130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130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130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6" grpId="0" animBg="1"/>
      <p:bldP spid="23557" grpId="0" animBg="1"/>
      <p:bldP spid="23558" grpId="0" animBg="1"/>
      <p:bldP spid="23559" grpId="0" animBg="1"/>
      <p:bldP spid="23560" grpId="0" animBg="1"/>
      <p:bldP spid="23561" grpId="0" animBg="1"/>
      <p:bldP spid="23562" grpId="0" animBg="1"/>
      <p:bldP spid="23563" grpId="0" animBg="1"/>
      <p:bldP spid="23564" grpId="0" animBg="1"/>
      <p:bldP spid="23565" grpId="0" animBg="1"/>
      <p:bldP spid="23566" grpId="0" animBg="1"/>
      <p:bldP spid="23567" grpId="0" animBg="1"/>
      <p:bldP spid="23569" grpId="0" animBg="1"/>
      <p:bldP spid="23570" grpId="0" animBg="1"/>
      <p:bldP spid="23571" grpId="0" animBg="1"/>
      <p:bldP spid="23572" grpId="0" animBg="1"/>
      <p:bldP spid="23573" grpId="0" animBg="1"/>
      <p:bldP spid="23574" grpId="0" animBg="1"/>
      <p:bldP spid="23575" grpId="0" animBg="1"/>
      <p:bldP spid="2357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>
            <a:extLst>
              <a:ext uri="{FF2B5EF4-FFF2-40B4-BE49-F238E27FC236}">
                <a16:creationId xmlns:a16="http://schemas.microsoft.com/office/drawing/2014/main" id="{D6DCE7BF-7FBD-500E-92AF-22B72427A8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Simple Example (3)</a:t>
            </a:r>
            <a:br>
              <a:rPr lang="en-US" altLang="en-US" sz="2800"/>
            </a:br>
            <a:r>
              <a:rPr lang="en-US" altLang="en-US" sz="2800"/>
              <a:t>Growth of 5n+3</a:t>
            </a:r>
          </a:p>
        </p:txBody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16C8DD64-1689-C14E-B35F-FD9A295DE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Estimated running time for different values of 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N = 10			=&gt; 53 steps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N = 100			=&gt; 503 steps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N = 1,000			=&gt; 5003 steps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N = 1,000,000		=&gt; 5,000,003 steps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GB" altLang="en-US" sz="20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GB" altLang="en-US" sz="2000"/>
              <a:t>	As N grows, the number of steps grow in </a:t>
            </a:r>
            <a:r>
              <a:rPr lang="en-GB" altLang="en-US" sz="2000" i="1"/>
              <a:t>linear </a:t>
            </a:r>
            <a:r>
              <a:rPr lang="en-GB" altLang="en-US" sz="2000"/>
              <a:t>proportion to N for this function </a:t>
            </a:r>
            <a:r>
              <a:rPr lang="en-GB" altLang="en-US" sz="2000" i="1"/>
              <a:t>“Sum”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>
            <a:extLst>
              <a:ext uri="{FF2B5EF4-FFF2-40B4-BE49-F238E27FC236}">
                <a16:creationId xmlns:a16="http://schemas.microsoft.com/office/drawing/2014/main" id="{8F6E1099-D3E4-8FF9-75FB-DD15C715F9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What Dominates in Previous Example?</a:t>
            </a:r>
            <a:endParaRPr lang="en-US" altLang="en-US" sz="2800"/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B4D5B339-8F92-8CB7-E4B6-FD3711217F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/>
              <a:t>What about the +3 and 5 in 5N+3? </a:t>
            </a:r>
          </a:p>
          <a:p>
            <a:pPr marL="692150" lvl="1" indent="-347663">
              <a:lnSpc>
                <a:spcPct val="80000"/>
              </a:lnSpc>
            </a:pPr>
            <a:r>
              <a:rPr lang="en-GB" altLang="en-US" sz="1800"/>
              <a:t>As N gets large, the +3 becomes insignificant</a:t>
            </a:r>
          </a:p>
          <a:p>
            <a:pPr marL="692150" lvl="1" indent="-347663">
              <a:lnSpc>
                <a:spcPct val="80000"/>
              </a:lnSpc>
            </a:pPr>
            <a:r>
              <a:rPr lang="en-GB" altLang="en-US" sz="1800"/>
              <a:t>5 is inaccurate, as different operations require varying amounts of time and also does not have any significant importance</a:t>
            </a:r>
            <a:br>
              <a:rPr lang="en-GB" altLang="en-US" sz="1800"/>
            </a:br>
            <a:endParaRPr lang="en-GB" altLang="en-US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GB" altLang="en-US" sz="2000"/>
              <a:t>What is fundamental is that the time is </a:t>
            </a:r>
            <a:r>
              <a:rPr lang="en-GB" altLang="en-US" sz="2000" i="1"/>
              <a:t>linear </a:t>
            </a:r>
            <a:r>
              <a:rPr lang="en-GB" altLang="en-US" sz="2000"/>
              <a:t>in N.</a:t>
            </a:r>
            <a:br>
              <a:rPr lang="en-GB" altLang="en-US" sz="2000"/>
            </a:br>
            <a:r>
              <a:rPr lang="en-GB" altLang="en-US" sz="2000" u="sng"/>
              <a:t>Asymptotic Complexity</a:t>
            </a:r>
            <a:r>
              <a:rPr lang="en-GB" altLang="en-US" sz="2000"/>
              <a:t>: As N gets large, concentrate on the highest order term: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 Drop lower order terms such as +3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 Drop the constant coefficient of the highest order term  i.e. N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id="{7306C601-227E-3974-6BE5-4DF84D6209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Be careful to differentiate between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68E25C48-AB1A-8466-2835-A11E94B43D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GB" altLang="en-US" b="1" u="sng" dirty="0"/>
              <a:t>Performance</a:t>
            </a:r>
            <a:r>
              <a:rPr lang="en-GB" altLang="en-US" dirty="0"/>
              <a:t>: how much time/memory/disk/... is actually used when a program is run. This depends on the machine, compiler, etc. as well as the code.</a:t>
            </a:r>
          </a:p>
          <a:p>
            <a:pPr eaLnBrk="1" hangingPunct="1">
              <a:buFontTx/>
              <a:buNone/>
            </a:pPr>
            <a:endParaRPr lang="en-GB" altLang="en-US" dirty="0"/>
          </a:p>
          <a:p>
            <a:pPr eaLnBrk="1" hangingPunct="1">
              <a:buFontTx/>
              <a:buNone/>
            </a:pPr>
            <a:r>
              <a:rPr lang="en-GB" altLang="en-US" b="1" u="sng" dirty="0"/>
              <a:t>Complexity</a:t>
            </a:r>
            <a:r>
              <a:rPr lang="en-GB" altLang="en-US" dirty="0"/>
              <a:t>: how do the resource requirements of a program or algorithm scale, i.e., what happens as the size of the problem being solved gets larger.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6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id="{F2B7C51F-4436-C5E6-2523-7D76855651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Asymptotic Complexity</a:t>
            </a:r>
            <a:endParaRPr lang="en-US" altLang="en-US" sz="2800"/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83B6B656-3371-A92D-1BE9-943F687415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8781" y="1156761"/>
            <a:ext cx="10515600" cy="1945820"/>
          </a:xfrm>
        </p:spPr>
        <p:txBody>
          <a:bodyPr/>
          <a:lstStyle/>
          <a:p>
            <a:pPr eaLnBrk="1" hangingPunct="1"/>
            <a:r>
              <a:rPr lang="en-GB" altLang="en-US" dirty="0"/>
              <a:t>The 5N+3 time bound is said to "grow asymptotically" like N</a:t>
            </a:r>
          </a:p>
          <a:p>
            <a:pPr eaLnBrk="1" hangingPunct="1"/>
            <a:r>
              <a:rPr lang="en-GB" altLang="en-US" dirty="0"/>
              <a:t> This gives us an approximation of the complexity of the algorithm</a:t>
            </a:r>
          </a:p>
          <a:p>
            <a:pPr eaLnBrk="1" hangingPunct="1"/>
            <a:r>
              <a:rPr lang="en-GB" altLang="en-US" dirty="0"/>
              <a:t> Ignores lots of (machine dependent) details, concentrate on the bigger picture</a:t>
            </a:r>
          </a:p>
          <a:p>
            <a:pPr marL="0" indent="0" eaLnBrk="1" hangingPunct="1">
              <a:buNone/>
            </a:pPr>
            <a:endParaRPr lang="en-US" altLang="en-US" dirty="0"/>
          </a:p>
        </p:txBody>
      </p:sp>
      <p:sp>
        <p:nvSpPr>
          <p:cNvPr id="31751" name="TextBox 31750">
            <a:extLst>
              <a:ext uri="{FF2B5EF4-FFF2-40B4-BE49-F238E27FC236}">
                <a16:creationId xmlns:a16="http://schemas.microsoft.com/office/drawing/2014/main" id="{13B29C32-3DC9-04EC-7582-DB7090D20E98}"/>
              </a:ext>
            </a:extLst>
          </p:cNvPr>
          <p:cNvSpPr txBox="1"/>
          <p:nvPr/>
        </p:nvSpPr>
        <p:spPr>
          <a:xfrm>
            <a:off x="2308216" y="4256847"/>
            <a:ext cx="1291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Operations</a:t>
            </a:r>
          </a:p>
        </p:txBody>
      </p:sp>
      <p:sp>
        <p:nvSpPr>
          <p:cNvPr id="31752" name="TextBox 31751">
            <a:extLst>
              <a:ext uri="{FF2B5EF4-FFF2-40B4-BE49-F238E27FC236}">
                <a16:creationId xmlns:a16="http://schemas.microsoft.com/office/drawing/2014/main" id="{FF29B384-751E-FE1F-8EC5-7E881A494945}"/>
              </a:ext>
            </a:extLst>
          </p:cNvPr>
          <p:cNvSpPr txBox="1"/>
          <p:nvPr/>
        </p:nvSpPr>
        <p:spPr>
          <a:xfrm>
            <a:off x="5447600" y="6220992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1771" name="Ink 31770">
                <a:extLst>
                  <a:ext uri="{FF2B5EF4-FFF2-40B4-BE49-F238E27FC236}">
                    <a16:creationId xmlns:a16="http://schemas.microsoft.com/office/drawing/2014/main" id="{F054E713-09E3-91A6-55D4-B49C630ED4EE}"/>
                  </a:ext>
                </a:extLst>
              </p14:cNvPr>
              <p14:cNvContentPartPr/>
              <p14:nvPr/>
            </p14:nvContentPartPr>
            <p14:xfrm>
              <a:off x="3664100" y="3321898"/>
              <a:ext cx="217440" cy="2946600"/>
            </p14:xfrm>
          </p:contentPart>
        </mc:Choice>
        <mc:Fallback xmlns="">
          <p:pic>
            <p:nvPicPr>
              <p:cNvPr id="31771" name="Ink 31770">
                <a:extLst>
                  <a:ext uri="{FF2B5EF4-FFF2-40B4-BE49-F238E27FC236}">
                    <a16:creationId xmlns:a16="http://schemas.microsoft.com/office/drawing/2014/main" id="{F054E713-09E3-91A6-55D4-B49C630ED4E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33500" y="3290938"/>
                <a:ext cx="279000" cy="30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1772" name="Ink 31771">
                <a:extLst>
                  <a:ext uri="{FF2B5EF4-FFF2-40B4-BE49-F238E27FC236}">
                    <a16:creationId xmlns:a16="http://schemas.microsoft.com/office/drawing/2014/main" id="{D3B06352-6704-9085-2313-C49B45D12AB9}"/>
                  </a:ext>
                </a:extLst>
              </p14:cNvPr>
              <p14:cNvContentPartPr/>
              <p14:nvPr/>
            </p14:nvContentPartPr>
            <p14:xfrm>
              <a:off x="3814580" y="5836858"/>
              <a:ext cx="4924800" cy="484200"/>
            </p14:xfrm>
          </p:contentPart>
        </mc:Choice>
        <mc:Fallback xmlns="">
          <p:pic>
            <p:nvPicPr>
              <p:cNvPr id="31772" name="Ink 31771">
                <a:extLst>
                  <a:ext uri="{FF2B5EF4-FFF2-40B4-BE49-F238E27FC236}">
                    <a16:creationId xmlns:a16="http://schemas.microsoft.com/office/drawing/2014/main" id="{D3B06352-6704-9085-2313-C49B45D12AB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83980" y="5805898"/>
                <a:ext cx="4986000" cy="54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775" name="Ink 31774">
                <a:extLst>
                  <a:ext uri="{FF2B5EF4-FFF2-40B4-BE49-F238E27FC236}">
                    <a16:creationId xmlns:a16="http://schemas.microsoft.com/office/drawing/2014/main" id="{D65E4441-F687-CA86-DC6D-269DF5CD13FA}"/>
                  </a:ext>
                </a:extLst>
              </p14:cNvPr>
              <p14:cNvContentPartPr/>
              <p14:nvPr/>
            </p14:nvContentPartPr>
            <p14:xfrm>
              <a:off x="3876140" y="5435818"/>
              <a:ext cx="4769640" cy="449640"/>
            </p14:xfrm>
          </p:contentPart>
        </mc:Choice>
        <mc:Fallback xmlns="">
          <p:pic>
            <p:nvPicPr>
              <p:cNvPr id="31775" name="Ink 31774">
                <a:extLst>
                  <a:ext uri="{FF2B5EF4-FFF2-40B4-BE49-F238E27FC236}">
                    <a16:creationId xmlns:a16="http://schemas.microsoft.com/office/drawing/2014/main" id="{D65E4441-F687-CA86-DC6D-269DF5CD13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845540" y="5405218"/>
                <a:ext cx="4831200" cy="51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778" name="Ink 31777">
                <a:extLst>
                  <a:ext uri="{FF2B5EF4-FFF2-40B4-BE49-F238E27FC236}">
                    <a16:creationId xmlns:a16="http://schemas.microsoft.com/office/drawing/2014/main" id="{B4E0ABF9-4FD3-51F2-BC2C-9A08F65530E5}"/>
                  </a:ext>
                </a:extLst>
              </p14:cNvPr>
              <p14:cNvContentPartPr/>
              <p14:nvPr/>
            </p14:nvContentPartPr>
            <p14:xfrm>
              <a:off x="3929060" y="4694938"/>
              <a:ext cx="4599360" cy="1602720"/>
            </p14:xfrm>
          </p:contentPart>
        </mc:Choice>
        <mc:Fallback xmlns="">
          <p:pic>
            <p:nvPicPr>
              <p:cNvPr id="31778" name="Ink 31777">
                <a:extLst>
                  <a:ext uri="{FF2B5EF4-FFF2-40B4-BE49-F238E27FC236}">
                    <a16:creationId xmlns:a16="http://schemas.microsoft.com/office/drawing/2014/main" id="{B4E0ABF9-4FD3-51F2-BC2C-9A08F65530E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898460" y="4664338"/>
                <a:ext cx="4660560" cy="166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1779" name="Ink 31778">
                <a:extLst>
                  <a:ext uri="{FF2B5EF4-FFF2-40B4-BE49-F238E27FC236}">
                    <a16:creationId xmlns:a16="http://schemas.microsoft.com/office/drawing/2014/main" id="{93C3EA5A-C0F8-E94E-05E7-78A7508AE861}"/>
                  </a:ext>
                </a:extLst>
              </p14:cNvPr>
              <p14:cNvContentPartPr/>
              <p14:nvPr/>
            </p14:nvContentPartPr>
            <p14:xfrm>
              <a:off x="3889460" y="5911378"/>
              <a:ext cx="418320" cy="374400"/>
            </p14:xfrm>
          </p:contentPart>
        </mc:Choice>
        <mc:Fallback xmlns="">
          <p:pic>
            <p:nvPicPr>
              <p:cNvPr id="31779" name="Ink 31778">
                <a:extLst>
                  <a:ext uri="{FF2B5EF4-FFF2-40B4-BE49-F238E27FC236}">
                    <a16:creationId xmlns:a16="http://schemas.microsoft.com/office/drawing/2014/main" id="{93C3EA5A-C0F8-E94E-05E7-78A7508AE86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58500" y="5880778"/>
                <a:ext cx="479520" cy="43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1780" name="Ink 31779">
                <a:extLst>
                  <a:ext uri="{FF2B5EF4-FFF2-40B4-BE49-F238E27FC236}">
                    <a16:creationId xmlns:a16="http://schemas.microsoft.com/office/drawing/2014/main" id="{23E8CD2A-9F11-62CE-C84B-64F3B786E992}"/>
                  </a:ext>
                </a:extLst>
              </p14:cNvPr>
              <p14:cNvContentPartPr/>
              <p14:nvPr/>
            </p14:nvContentPartPr>
            <p14:xfrm>
              <a:off x="3951740" y="3206698"/>
              <a:ext cx="3823200" cy="3055320"/>
            </p14:xfrm>
          </p:contentPart>
        </mc:Choice>
        <mc:Fallback xmlns="">
          <p:pic>
            <p:nvPicPr>
              <p:cNvPr id="31780" name="Ink 31779">
                <a:extLst>
                  <a:ext uri="{FF2B5EF4-FFF2-40B4-BE49-F238E27FC236}">
                    <a16:creationId xmlns:a16="http://schemas.microsoft.com/office/drawing/2014/main" id="{23E8CD2A-9F11-62CE-C84B-64F3B786E99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911060" y="3165658"/>
                <a:ext cx="3905280" cy="313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781" name="Ink 31780">
                <a:extLst>
                  <a:ext uri="{FF2B5EF4-FFF2-40B4-BE49-F238E27FC236}">
                    <a16:creationId xmlns:a16="http://schemas.microsoft.com/office/drawing/2014/main" id="{50D29949-C065-5190-CE32-29E09E771558}"/>
                  </a:ext>
                </a:extLst>
              </p14:cNvPr>
              <p14:cNvContentPartPr/>
              <p14:nvPr/>
            </p14:nvContentPartPr>
            <p14:xfrm>
              <a:off x="3862820" y="3054058"/>
              <a:ext cx="2836800" cy="3245040"/>
            </p14:xfrm>
          </p:contentPart>
        </mc:Choice>
        <mc:Fallback xmlns="">
          <p:pic>
            <p:nvPicPr>
              <p:cNvPr id="31781" name="Ink 31780">
                <a:extLst>
                  <a:ext uri="{FF2B5EF4-FFF2-40B4-BE49-F238E27FC236}">
                    <a16:creationId xmlns:a16="http://schemas.microsoft.com/office/drawing/2014/main" id="{50D29949-C065-5190-CE32-29E09E7715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821780" y="3013018"/>
                <a:ext cx="2918880" cy="332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1782" name="Ink 31781">
                <a:extLst>
                  <a:ext uri="{FF2B5EF4-FFF2-40B4-BE49-F238E27FC236}">
                    <a16:creationId xmlns:a16="http://schemas.microsoft.com/office/drawing/2014/main" id="{737C9F91-1C51-4428-A93D-CFA4B474900C}"/>
                  </a:ext>
                </a:extLst>
              </p14:cNvPr>
              <p14:cNvContentPartPr/>
              <p14:nvPr/>
            </p14:nvContentPartPr>
            <p14:xfrm>
              <a:off x="3889460" y="3056218"/>
              <a:ext cx="1759680" cy="3198960"/>
            </p14:xfrm>
          </p:contentPart>
        </mc:Choice>
        <mc:Fallback xmlns="">
          <p:pic>
            <p:nvPicPr>
              <p:cNvPr id="31782" name="Ink 31781">
                <a:extLst>
                  <a:ext uri="{FF2B5EF4-FFF2-40B4-BE49-F238E27FC236}">
                    <a16:creationId xmlns:a16="http://schemas.microsoft.com/office/drawing/2014/main" id="{737C9F91-1C51-4428-A93D-CFA4B474900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3848420" y="3015178"/>
                <a:ext cx="1841400" cy="32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1783" name="Ink 31782">
                <a:extLst>
                  <a:ext uri="{FF2B5EF4-FFF2-40B4-BE49-F238E27FC236}">
                    <a16:creationId xmlns:a16="http://schemas.microsoft.com/office/drawing/2014/main" id="{53B81BFA-F082-7EA9-48CB-5F866198424D}"/>
                  </a:ext>
                </a:extLst>
              </p14:cNvPr>
              <p14:cNvContentPartPr/>
              <p14:nvPr/>
            </p14:nvContentPartPr>
            <p14:xfrm>
              <a:off x="3915020" y="6343738"/>
              <a:ext cx="16560" cy="12240"/>
            </p14:xfrm>
          </p:contentPart>
        </mc:Choice>
        <mc:Fallback xmlns="">
          <p:pic>
            <p:nvPicPr>
              <p:cNvPr id="31783" name="Ink 31782">
                <a:extLst>
                  <a:ext uri="{FF2B5EF4-FFF2-40B4-BE49-F238E27FC236}">
                    <a16:creationId xmlns:a16="http://schemas.microsoft.com/office/drawing/2014/main" id="{53B81BFA-F082-7EA9-48CB-5F866198424D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873980" y="6302698"/>
                <a:ext cx="98280" cy="9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1784" name="Ink 31783">
                <a:extLst>
                  <a:ext uri="{FF2B5EF4-FFF2-40B4-BE49-F238E27FC236}">
                    <a16:creationId xmlns:a16="http://schemas.microsoft.com/office/drawing/2014/main" id="{A9B47027-F05B-3D89-72E1-E6F178A28007}"/>
                  </a:ext>
                </a:extLst>
              </p14:cNvPr>
              <p14:cNvContentPartPr/>
              <p14:nvPr/>
            </p14:nvContentPartPr>
            <p14:xfrm>
              <a:off x="3862820" y="3134338"/>
              <a:ext cx="1000800" cy="3143880"/>
            </p14:xfrm>
          </p:contentPart>
        </mc:Choice>
        <mc:Fallback xmlns="">
          <p:pic>
            <p:nvPicPr>
              <p:cNvPr id="31784" name="Ink 31783">
                <a:extLst>
                  <a:ext uri="{FF2B5EF4-FFF2-40B4-BE49-F238E27FC236}">
                    <a16:creationId xmlns:a16="http://schemas.microsoft.com/office/drawing/2014/main" id="{A9B47027-F05B-3D89-72E1-E6F178A2800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832220" y="3103738"/>
                <a:ext cx="1062000" cy="32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1785" name="Ink 31784">
                <a:extLst>
                  <a:ext uri="{FF2B5EF4-FFF2-40B4-BE49-F238E27FC236}">
                    <a16:creationId xmlns:a16="http://schemas.microsoft.com/office/drawing/2014/main" id="{341D1EEE-5DA7-8971-95F5-BC995E6F24AB}"/>
                  </a:ext>
                </a:extLst>
              </p14:cNvPr>
              <p14:cNvContentPartPr/>
              <p14:nvPr/>
            </p14:nvContentPartPr>
            <p14:xfrm>
              <a:off x="3876140" y="3163858"/>
              <a:ext cx="436680" cy="3122640"/>
            </p14:xfrm>
          </p:contentPart>
        </mc:Choice>
        <mc:Fallback xmlns="">
          <p:pic>
            <p:nvPicPr>
              <p:cNvPr id="31785" name="Ink 31784">
                <a:extLst>
                  <a:ext uri="{FF2B5EF4-FFF2-40B4-BE49-F238E27FC236}">
                    <a16:creationId xmlns:a16="http://schemas.microsoft.com/office/drawing/2014/main" id="{341D1EEE-5DA7-8971-95F5-BC995E6F24A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845540" y="3132898"/>
                <a:ext cx="497880" cy="318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790" name="Group 31789">
            <a:extLst>
              <a:ext uri="{FF2B5EF4-FFF2-40B4-BE49-F238E27FC236}">
                <a16:creationId xmlns:a16="http://schemas.microsoft.com/office/drawing/2014/main" id="{EA36C8A0-3084-317F-965B-CD6437804880}"/>
              </a:ext>
            </a:extLst>
          </p:cNvPr>
          <p:cNvGrpSpPr/>
          <p:nvPr/>
        </p:nvGrpSpPr>
        <p:grpSpPr>
          <a:xfrm>
            <a:off x="3535220" y="3141178"/>
            <a:ext cx="369000" cy="365400"/>
            <a:chOff x="4105064" y="2664099"/>
            <a:chExt cx="369000" cy="365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1786" name="Ink 31785">
                  <a:extLst>
                    <a:ext uri="{FF2B5EF4-FFF2-40B4-BE49-F238E27FC236}">
                      <a16:creationId xmlns:a16="http://schemas.microsoft.com/office/drawing/2014/main" id="{E8D2F3C0-ED87-0E98-3000-AB5A1FB5A268}"/>
                    </a:ext>
                  </a:extLst>
                </p14:cNvPr>
                <p14:cNvContentPartPr/>
                <p14:nvPr/>
              </p14:nvContentPartPr>
              <p14:xfrm>
                <a:off x="4220624" y="2888739"/>
                <a:ext cx="18360" cy="11880"/>
              </p14:xfrm>
            </p:contentPart>
          </mc:Choice>
          <mc:Fallback xmlns="">
            <p:pic>
              <p:nvPicPr>
                <p:cNvPr id="31786" name="Ink 31785">
                  <a:extLst>
                    <a:ext uri="{FF2B5EF4-FFF2-40B4-BE49-F238E27FC236}">
                      <a16:creationId xmlns:a16="http://schemas.microsoft.com/office/drawing/2014/main" id="{E8D2F3C0-ED87-0E98-3000-AB5A1FB5A268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190024" y="2858139"/>
                  <a:ext cx="7956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1787" name="Ink 31786">
                  <a:extLst>
                    <a:ext uri="{FF2B5EF4-FFF2-40B4-BE49-F238E27FC236}">
                      <a16:creationId xmlns:a16="http://schemas.microsoft.com/office/drawing/2014/main" id="{A4A6FD97-F62F-9059-CD43-78EB14E7163E}"/>
                    </a:ext>
                  </a:extLst>
                </p14:cNvPr>
                <p14:cNvContentPartPr/>
                <p14:nvPr/>
              </p14:nvContentPartPr>
              <p14:xfrm>
                <a:off x="4247264" y="2723139"/>
                <a:ext cx="19080" cy="163080"/>
              </p14:xfrm>
            </p:contentPart>
          </mc:Choice>
          <mc:Fallback xmlns="">
            <p:pic>
              <p:nvPicPr>
                <p:cNvPr id="31787" name="Ink 31786">
                  <a:extLst>
                    <a:ext uri="{FF2B5EF4-FFF2-40B4-BE49-F238E27FC236}">
                      <a16:creationId xmlns:a16="http://schemas.microsoft.com/office/drawing/2014/main" id="{A4A6FD97-F62F-9059-CD43-78EB14E7163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216304" y="2692179"/>
                  <a:ext cx="806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788" name="Ink 31787">
                  <a:extLst>
                    <a:ext uri="{FF2B5EF4-FFF2-40B4-BE49-F238E27FC236}">
                      <a16:creationId xmlns:a16="http://schemas.microsoft.com/office/drawing/2014/main" id="{80BC7A06-97B3-17D5-0D52-200C335BFB75}"/>
                    </a:ext>
                  </a:extLst>
                </p14:cNvPr>
                <p14:cNvContentPartPr/>
                <p14:nvPr/>
              </p14:nvContentPartPr>
              <p14:xfrm>
                <a:off x="4105064" y="2664099"/>
                <a:ext cx="369000" cy="365400"/>
              </p14:xfrm>
            </p:contentPart>
          </mc:Choice>
          <mc:Fallback xmlns="">
            <p:pic>
              <p:nvPicPr>
                <p:cNvPr id="31788" name="Ink 31787">
                  <a:extLst>
                    <a:ext uri="{FF2B5EF4-FFF2-40B4-BE49-F238E27FC236}">
                      <a16:creationId xmlns:a16="http://schemas.microsoft.com/office/drawing/2014/main" id="{80BC7A06-97B3-17D5-0D52-200C335BFB7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074104" y="2633139"/>
                  <a:ext cx="430200" cy="42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1791" name="Ink 31790">
                <a:extLst>
                  <a:ext uri="{FF2B5EF4-FFF2-40B4-BE49-F238E27FC236}">
                    <a16:creationId xmlns:a16="http://schemas.microsoft.com/office/drawing/2014/main" id="{DBF3924B-0EBF-005D-BC08-9EE0AE6A08BE}"/>
                  </a:ext>
                </a:extLst>
              </p14:cNvPr>
              <p14:cNvContentPartPr/>
              <p14:nvPr/>
            </p14:nvContentPartPr>
            <p14:xfrm>
              <a:off x="8465420" y="5672698"/>
              <a:ext cx="503280" cy="482400"/>
            </p14:xfrm>
          </p:contentPart>
        </mc:Choice>
        <mc:Fallback xmlns="">
          <p:pic>
            <p:nvPicPr>
              <p:cNvPr id="31791" name="Ink 31790">
                <a:extLst>
                  <a:ext uri="{FF2B5EF4-FFF2-40B4-BE49-F238E27FC236}">
                    <a16:creationId xmlns:a16="http://schemas.microsoft.com/office/drawing/2014/main" id="{DBF3924B-0EBF-005D-BC08-9EE0AE6A08BE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8434820" y="5642098"/>
                <a:ext cx="564480" cy="543600"/>
              </a:xfrm>
              <a:prstGeom prst="rect">
                <a:avLst/>
              </a:prstGeom>
            </p:spPr>
          </p:pic>
        </mc:Fallback>
      </mc:AlternateContent>
      <p:sp>
        <p:nvSpPr>
          <p:cNvPr id="31792" name="TextBox 31791">
            <a:extLst>
              <a:ext uri="{FF2B5EF4-FFF2-40B4-BE49-F238E27FC236}">
                <a16:creationId xmlns:a16="http://schemas.microsoft.com/office/drawing/2014/main" id="{E4511869-8802-B80B-1418-520554B94C70}"/>
              </a:ext>
            </a:extLst>
          </p:cNvPr>
          <p:cNvSpPr txBox="1"/>
          <p:nvPr/>
        </p:nvSpPr>
        <p:spPr>
          <a:xfrm>
            <a:off x="7853516" y="5059258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O(1)</a:t>
            </a:r>
          </a:p>
        </p:txBody>
      </p:sp>
      <p:sp>
        <p:nvSpPr>
          <p:cNvPr id="31793" name="TextBox 31792">
            <a:extLst>
              <a:ext uri="{FF2B5EF4-FFF2-40B4-BE49-F238E27FC236}">
                <a16:creationId xmlns:a16="http://schemas.microsoft.com/office/drawing/2014/main" id="{D031C0F7-05E5-8AF3-8C0C-8D0374D4B979}"/>
              </a:ext>
            </a:extLst>
          </p:cNvPr>
          <p:cNvSpPr txBox="1"/>
          <p:nvPr/>
        </p:nvSpPr>
        <p:spPr>
          <a:xfrm>
            <a:off x="8628970" y="4406817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O(log n)</a:t>
            </a:r>
          </a:p>
        </p:txBody>
      </p:sp>
      <p:sp>
        <p:nvSpPr>
          <p:cNvPr id="31794" name="TextBox 31793">
            <a:extLst>
              <a:ext uri="{FF2B5EF4-FFF2-40B4-BE49-F238E27FC236}">
                <a16:creationId xmlns:a16="http://schemas.microsoft.com/office/drawing/2014/main" id="{D38A25D7-25B1-72E3-EB79-6E8C00C44C77}"/>
              </a:ext>
            </a:extLst>
          </p:cNvPr>
          <p:cNvSpPr txBox="1"/>
          <p:nvPr/>
        </p:nvSpPr>
        <p:spPr>
          <a:xfrm>
            <a:off x="7863232" y="323176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O(n)</a:t>
            </a:r>
          </a:p>
        </p:txBody>
      </p:sp>
      <p:sp>
        <p:nvSpPr>
          <p:cNvPr id="31795" name="TextBox 31794">
            <a:extLst>
              <a:ext uri="{FF2B5EF4-FFF2-40B4-BE49-F238E27FC236}">
                <a16:creationId xmlns:a16="http://schemas.microsoft.com/office/drawing/2014/main" id="{22E61D4C-AF80-21A2-8EE3-1B6E3FFF3F79}"/>
              </a:ext>
            </a:extLst>
          </p:cNvPr>
          <p:cNvSpPr txBox="1"/>
          <p:nvPr/>
        </p:nvSpPr>
        <p:spPr>
          <a:xfrm>
            <a:off x="6692127" y="3076945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</a:t>
            </a:r>
            <a:r>
              <a:rPr lang="en-US" baseline="30000" dirty="0"/>
              <a:t> </a:t>
            </a:r>
            <a:r>
              <a:rPr lang="en-US" dirty="0"/>
              <a:t>log n)</a:t>
            </a:r>
          </a:p>
        </p:txBody>
      </p:sp>
      <p:sp>
        <p:nvSpPr>
          <p:cNvPr id="31796" name="TextBox 31795">
            <a:extLst>
              <a:ext uri="{FF2B5EF4-FFF2-40B4-BE49-F238E27FC236}">
                <a16:creationId xmlns:a16="http://schemas.microsoft.com/office/drawing/2014/main" id="{F3572B3E-154D-52A1-83B2-1807CCC7D75C}"/>
              </a:ext>
            </a:extLst>
          </p:cNvPr>
          <p:cNvSpPr txBox="1"/>
          <p:nvPr/>
        </p:nvSpPr>
        <p:spPr>
          <a:xfrm>
            <a:off x="5603685" y="3056218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</p:txBody>
      </p:sp>
      <p:sp>
        <p:nvSpPr>
          <p:cNvPr id="31797" name="TextBox 31796">
            <a:extLst>
              <a:ext uri="{FF2B5EF4-FFF2-40B4-BE49-F238E27FC236}">
                <a16:creationId xmlns:a16="http://schemas.microsoft.com/office/drawing/2014/main" id="{40B14A8C-7F6C-132D-781D-57EE54A5F712}"/>
              </a:ext>
            </a:extLst>
          </p:cNvPr>
          <p:cNvSpPr txBox="1"/>
          <p:nvPr/>
        </p:nvSpPr>
        <p:spPr>
          <a:xfrm>
            <a:off x="4829085" y="301234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</a:t>
            </a:r>
            <a:r>
              <a:rPr lang="en-US" baseline="30000" dirty="0"/>
              <a:t>3</a:t>
            </a:r>
            <a:r>
              <a:rPr lang="en-US" dirty="0"/>
              <a:t>)</a:t>
            </a:r>
          </a:p>
        </p:txBody>
      </p:sp>
      <p:sp>
        <p:nvSpPr>
          <p:cNvPr id="31798" name="TextBox 31797">
            <a:extLst>
              <a:ext uri="{FF2B5EF4-FFF2-40B4-BE49-F238E27FC236}">
                <a16:creationId xmlns:a16="http://schemas.microsoft.com/office/drawing/2014/main" id="{94E5E46E-AAD0-E453-07CA-F709151665FB}"/>
              </a:ext>
            </a:extLst>
          </p:cNvPr>
          <p:cNvSpPr txBox="1"/>
          <p:nvPr/>
        </p:nvSpPr>
        <p:spPr>
          <a:xfrm>
            <a:off x="4133061" y="301919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O(n!)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317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4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400" fill="hold"/>
                                        <p:tgtEl>
                                          <p:spTgt spid="31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400" fill="hold"/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400" fill="hold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400" fill="hold"/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4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400" fill="hold"/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3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7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1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31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31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1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1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3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17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1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9" dur="500"/>
                                        <p:tgtEl>
                                          <p:spTgt spid="3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8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9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4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" presetClass="entr" presetSubtype="4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0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1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" presetClass="entr" presetSubtype="4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6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7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" presetClass="entr" presetSubtype="4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2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3" dur="500" fill="hold"/>
                                        <p:tgtEl>
                                          <p:spTgt spid="31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6" dur="5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7" dur="500" fill="hold"/>
                                        <p:tgtEl>
                                          <p:spTgt spid="317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uild="p"/>
      <p:bldP spid="31792" grpId="0"/>
      <p:bldP spid="31793" grpId="0"/>
      <p:bldP spid="31793" grpId="1"/>
      <p:bldP spid="31794" grpId="0"/>
      <p:bldP spid="31794" grpId="1"/>
      <p:bldP spid="31794" grpId="2"/>
      <p:bldP spid="31795" grpId="0"/>
      <p:bldP spid="31795" grpId="1"/>
      <p:bldP spid="31795" grpId="2"/>
      <p:bldP spid="31795" grpId="3"/>
      <p:bldP spid="31796" grpId="0"/>
      <p:bldP spid="31796" grpId="1"/>
      <p:bldP spid="31796" grpId="2"/>
      <p:bldP spid="31796" grpId="3"/>
      <p:bldP spid="31796" grpId="4"/>
      <p:bldP spid="31798" grpId="0"/>
      <p:bldP spid="31798" grpId="1"/>
      <p:bldP spid="31798" grpId="2"/>
      <p:bldP spid="31798" grpId="3"/>
      <p:bldP spid="31798" grpId="4"/>
      <p:bldP spid="31798" grpId="5"/>
      <p:bldP spid="31798" grpId="6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id="{57C46943-957E-7876-1872-A873B2DBFC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100"/>
              <a:t>Comparing Functions: Asymptotic Notation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A5309F29-E264-6608-661E-1A36FB27A8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sz="1800"/>
              <a:t>Big Oh Notation: Upper bound</a:t>
            </a:r>
          </a:p>
          <a:p>
            <a:pPr eaLnBrk="1" hangingPunct="1"/>
            <a:r>
              <a:rPr lang="en-US" altLang="en-US" sz="1800"/>
              <a:t>Omega Notation: Lower bound</a:t>
            </a:r>
          </a:p>
          <a:p>
            <a:pPr eaLnBrk="1" hangingPunct="1"/>
            <a:r>
              <a:rPr lang="en-US" altLang="en-US" sz="1800"/>
              <a:t>Theta Notation: Tighter bound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1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id="{84D032C3-683E-16F7-C8F9-5DA372022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: Comparing Functions</a:t>
            </a:r>
          </a:p>
        </p:txBody>
      </p:sp>
      <p:sp>
        <p:nvSpPr>
          <p:cNvPr id="35842" name="Rectangle 3">
            <a:extLst>
              <a:ext uri="{FF2B5EF4-FFF2-40B4-BE49-F238E27FC236}">
                <a16:creationId xmlns:a16="http://schemas.microsoft.com/office/drawing/2014/main" id="{F92A0BF9-95F8-9ED7-5BA7-3A7AA6A9C38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524000" y="1600200"/>
            <a:ext cx="3048000" cy="4572000"/>
          </a:xfrm>
        </p:spPr>
        <p:txBody>
          <a:bodyPr/>
          <a:lstStyle/>
          <a:p>
            <a:pPr eaLnBrk="1" hangingPunct="1"/>
            <a:r>
              <a:rPr lang="en-US" altLang="en-US" sz="1800"/>
              <a:t>Which function is better?</a:t>
            </a:r>
          </a:p>
          <a:p>
            <a:pPr eaLnBrk="1" hangingPunct="1">
              <a:buFontTx/>
              <a:buNone/>
            </a:pPr>
            <a:r>
              <a:rPr lang="en-US" altLang="en-US" sz="1800"/>
              <a:t>  10 n</a:t>
            </a:r>
            <a:r>
              <a:rPr lang="en-US" altLang="en-US" sz="1800" baseline="30000"/>
              <a:t>2</a:t>
            </a:r>
            <a:r>
              <a:rPr lang="en-US" altLang="en-US" sz="1800"/>
              <a:t> Vs n</a:t>
            </a:r>
            <a:r>
              <a:rPr lang="en-US" altLang="en-US" sz="1800" baseline="30000"/>
              <a:t>3</a:t>
            </a:r>
          </a:p>
          <a:p>
            <a:pPr eaLnBrk="1" hangingPunct="1">
              <a:buFontTx/>
              <a:buNone/>
            </a:pPr>
            <a:r>
              <a:rPr lang="en-US" altLang="en-US" sz="2000"/>
              <a:t>	</a:t>
            </a:r>
          </a:p>
        </p:txBody>
      </p:sp>
      <p:graphicFrame>
        <p:nvGraphicFramePr>
          <p:cNvPr id="35843" name="Object 4">
            <a:extLst>
              <a:ext uri="{FF2B5EF4-FFF2-40B4-BE49-F238E27FC236}">
                <a16:creationId xmlns:a16="http://schemas.microsoft.com/office/drawing/2014/main" id="{872F77AF-8E82-722F-E257-DAFDFFE80B2E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495800" y="1462089"/>
          <a:ext cx="5791200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4864100" imgH="4076700" progId="Excel.Chart.8">
                  <p:embed/>
                </p:oleObj>
              </mc:Choice>
              <mc:Fallback>
                <p:oleObj name="Chart" r:id="rId3" imgW="4864100" imgH="4076700" progId="Excel.Chart.8">
                  <p:embed/>
                  <p:pic>
                    <p:nvPicPr>
                      <p:cNvPr id="35843" name="Object 4">
                        <a:extLst>
                          <a:ext uri="{FF2B5EF4-FFF2-40B4-BE49-F238E27FC236}">
                            <a16:creationId xmlns:a16="http://schemas.microsoft.com/office/drawing/2014/main" id="{872F77AF-8E82-722F-E257-DAFDFFE80B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462089"/>
                        <a:ext cx="5791200" cy="484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id="{A1D74A9A-4809-51DE-6F11-B2FC28A091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Comparing Functions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id="{A6D4C417-064B-13CB-14FE-ADAAED344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1800"/>
              <a:t>As inputs get larger, any algorithm of a smaller order will be more efficient than an algorithm of a larger order</a:t>
            </a:r>
          </a:p>
          <a:p>
            <a:pPr eaLnBrk="1" hangingPunct="1"/>
            <a:endParaRPr lang="en-US" altLang="en-US"/>
          </a:p>
        </p:txBody>
      </p:sp>
      <p:sp>
        <p:nvSpPr>
          <p:cNvPr id="37891" name="Line 4">
            <a:extLst>
              <a:ext uri="{FF2B5EF4-FFF2-40B4-BE49-F238E27FC236}">
                <a16:creationId xmlns:a16="http://schemas.microsoft.com/office/drawing/2014/main" id="{B265475D-FDF5-2D2E-1CD2-2A6E35ACAE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200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2" name="Line 5">
            <a:extLst>
              <a:ext uri="{FF2B5EF4-FFF2-40B4-BE49-F238E27FC236}">
                <a16:creationId xmlns:a16="http://schemas.microsoft.com/office/drawing/2014/main" id="{9B74DCAD-7146-9D7F-42B5-F9F470975A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334000"/>
            <a:ext cx="510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Line 6">
            <a:extLst>
              <a:ext uri="{FF2B5EF4-FFF2-40B4-BE49-F238E27FC236}">
                <a16:creationId xmlns:a16="http://schemas.microsoft.com/office/drawing/2014/main" id="{7C181C33-B803-61C5-3FDC-BDB3831EB8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3810000"/>
            <a:ext cx="381000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Arc 7">
            <a:extLst>
              <a:ext uri="{FF2B5EF4-FFF2-40B4-BE49-F238E27FC236}">
                <a16:creationId xmlns:a16="http://schemas.microsoft.com/office/drawing/2014/main" id="{940A7FE4-C173-AF20-3E1A-66BD33CAC97B}"/>
              </a:ext>
            </a:extLst>
          </p:cNvPr>
          <p:cNvSpPr>
            <a:spLocks/>
          </p:cNvSpPr>
          <p:nvPr/>
        </p:nvSpPr>
        <p:spPr bwMode="auto">
          <a:xfrm flipV="1">
            <a:off x="2971801" y="3276600"/>
            <a:ext cx="3167063" cy="2057400"/>
          </a:xfrm>
          <a:custGeom>
            <a:avLst/>
            <a:gdLst>
              <a:gd name="T0" fmla="*/ 0 w 21592"/>
              <a:gd name="T1" fmla="*/ 0 h 21600"/>
              <a:gd name="T2" fmla="*/ 2147483646 w 21592"/>
              <a:gd name="T3" fmla="*/ 2147483646 h 21600"/>
              <a:gd name="T4" fmla="*/ 0 w 21592"/>
              <a:gd name="T5" fmla="*/ 2147483646 h 21600"/>
              <a:gd name="T6" fmla="*/ 0 60000 65536"/>
              <a:gd name="T7" fmla="*/ 0 60000 65536"/>
              <a:gd name="T8" fmla="*/ 0 60000 65536"/>
              <a:gd name="T9" fmla="*/ 0 w 21592"/>
              <a:gd name="T10" fmla="*/ 0 h 21600"/>
              <a:gd name="T11" fmla="*/ 21592 w 2159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592" h="21600" fill="none" extrusionOk="0">
                <a:moveTo>
                  <a:pt x="-1" y="0"/>
                </a:moveTo>
                <a:cubicBezTo>
                  <a:pt x="11694" y="0"/>
                  <a:pt x="21265" y="9307"/>
                  <a:pt x="21591" y="20998"/>
                </a:cubicBezTo>
              </a:path>
              <a:path w="21592" h="21600" stroke="0" extrusionOk="0">
                <a:moveTo>
                  <a:pt x="-1" y="0"/>
                </a:moveTo>
                <a:cubicBezTo>
                  <a:pt x="11694" y="0"/>
                  <a:pt x="21265" y="9307"/>
                  <a:pt x="21591" y="20998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Line 8">
            <a:extLst>
              <a:ext uri="{FF2B5EF4-FFF2-40B4-BE49-F238E27FC236}">
                <a16:creationId xmlns:a16="http://schemas.microsoft.com/office/drawing/2014/main" id="{629F7C81-E831-49AC-51F2-34340B889A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5181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Text Box 9">
            <a:extLst>
              <a:ext uri="{FF2B5EF4-FFF2-40B4-BE49-F238E27FC236}">
                <a16:creationId xmlns:a16="http://schemas.microsoft.com/office/drawing/2014/main" id="{B32C2100-06C9-F4FA-2B24-B9E122F1131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031207" y="4140994"/>
            <a:ext cx="1333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Time (steps)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37897" name="Text Box 10">
            <a:extLst>
              <a:ext uri="{FF2B5EF4-FFF2-40B4-BE49-F238E27FC236}">
                <a16:creationId xmlns:a16="http://schemas.microsoft.com/office/drawing/2014/main" id="{BA15D1C3-200E-2154-B099-339375A829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5448301"/>
            <a:ext cx="1231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Input (size)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37898" name="Text Box 11">
            <a:extLst>
              <a:ext uri="{FF2B5EF4-FFF2-40B4-BE49-F238E27FC236}">
                <a16:creationId xmlns:a16="http://schemas.microsoft.com/office/drawing/2014/main" id="{9AB2F8BD-35E1-2D2C-0A8A-569550A32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25" y="3695701"/>
            <a:ext cx="11890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3N = O(N)</a:t>
            </a:r>
            <a:endParaRPr lang="en-GB" altLang="en-US" sz="2000">
              <a:latin typeface="Times New Roman" panose="02020603050405020304" pitchFamily="18" charset="0"/>
            </a:endParaRPr>
          </a:p>
        </p:txBody>
      </p:sp>
      <p:sp>
        <p:nvSpPr>
          <p:cNvPr id="37899" name="Text Box 12">
            <a:extLst>
              <a:ext uri="{FF2B5EF4-FFF2-40B4-BE49-F238E27FC236}">
                <a16:creationId xmlns:a16="http://schemas.microsoft.com/office/drawing/2014/main" id="{1AA79DDE-CACD-1176-6EB4-051B209BAC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48001"/>
            <a:ext cx="16843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0.05 N</a:t>
            </a:r>
            <a:r>
              <a:rPr lang="en-GB" altLang="en-US" sz="1800" baseline="30000">
                <a:latin typeface="Times New Roman" panose="02020603050405020304" pitchFamily="18" charset="0"/>
              </a:rPr>
              <a:t>2</a:t>
            </a:r>
            <a:r>
              <a:rPr lang="en-GB" altLang="en-US" sz="1800">
                <a:latin typeface="Times New Roman" panose="02020603050405020304" pitchFamily="18" charset="0"/>
              </a:rPr>
              <a:t> = O(N</a:t>
            </a:r>
            <a:r>
              <a:rPr lang="en-GB" altLang="en-US" sz="1800" baseline="30000">
                <a:latin typeface="Times New Roman" panose="02020603050405020304" pitchFamily="18" charset="0"/>
              </a:rPr>
              <a:t>2</a:t>
            </a:r>
            <a:r>
              <a:rPr lang="en-GB" altLang="en-US" sz="1800">
                <a:latin typeface="Times New Roman" panose="02020603050405020304" pitchFamily="18" charset="0"/>
              </a:rPr>
              <a:t>)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37900" name="Text Box 13">
            <a:extLst>
              <a:ext uri="{FF2B5EF4-FFF2-40B4-BE49-F238E27FC236}">
                <a16:creationId xmlns:a16="http://schemas.microsoft.com/office/drawing/2014/main" id="{1735CBA3-B2A0-495C-8F2C-4A5CB3B28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5562601"/>
            <a:ext cx="8207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>
                <a:latin typeface="Times New Roman" panose="02020603050405020304" pitchFamily="18" charset="0"/>
              </a:rPr>
              <a:t>N = 60</a:t>
            </a:r>
            <a:endParaRPr lang="en-GB" altLang="en-US">
              <a:latin typeface="Times New Roman" panose="02020603050405020304" pitchFamily="18" charset="0"/>
            </a:endParaRPr>
          </a:p>
        </p:txBody>
      </p:sp>
      <p:sp>
        <p:nvSpPr>
          <p:cNvPr id="37901" name="Line 14">
            <a:extLst>
              <a:ext uri="{FF2B5EF4-FFF2-40B4-BE49-F238E27FC236}">
                <a16:creationId xmlns:a16="http://schemas.microsoft.com/office/drawing/2014/main" id="{087F95A4-3079-B669-21D8-D3BDEC338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91200" y="4114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 hidden="1">
            <a:extLst>
              <a:ext uri="{FF2B5EF4-FFF2-40B4-BE49-F238E27FC236}">
                <a16:creationId xmlns:a16="http://schemas.microsoft.com/office/drawing/2014/main" id="{51A40A63-48A3-5E7F-BEA2-EAFC12D607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Class Rules [1/2]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F4D00B7C-6B9B-1A7D-DAF1-F0B2E6CF08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561"/>
          <a:stretch>
            <a:fillRect/>
          </a:stretch>
        </p:blipFill>
        <p:spPr bwMode="auto">
          <a:xfrm>
            <a:off x="2053389" y="0"/>
            <a:ext cx="826970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>
            <a:extLst>
              <a:ext uri="{FF2B5EF4-FFF2-40B4-BE49-F238E27FC236}">
                <a16:creationId xmlns:a16="http://schemas.microsoft.com/office/drawing/2014/main" id="{AD4F7A00-8CA6-1C74-44CA-027E959F5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Big-Oh Notation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60E7A68E-35F2-10D7-816C-37E78B6E90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Big O notation is a </a:t>
            </a:r>
            <a:r>
              <a:rPr lang="en-US" b="1" dirty="0"/>
              <a:t>mathematical concept </a:t>
            </a:r>
            <a:r>
              <a:rPr lang="en-US" dirty="0"/>
              <a:t>in </a:t>
            </a:r>
            <a:r>
              <a:rPr lang="en-US" b="1" dirty="0"/>
              <a:t>computer science </a:t>
            </a:r>
            <a:r>
              <a:rPr lang="en-US" dirty="0"/>
              <a:t>used to describe how an algorithm's time or space requirements grow as the input size increases.</a:t>
            </a:r>
          </a:p>
          <a:p>
            <a:r>
              <a:rPr lang="en-US" altLang="en-US" sz="2100" dirty="0"/>
              <a:t>Simple Rule: </a:t>
            </a:r>
          </a:p>
          <a:p>
            <a:pPr eaLnBrk="1" hangingPunct="1">
              <a:buFontTx/>
              <a:buNone/>
            </a:pPr>
            <a:r>
              <a:rPr lang="en-US" altLang="en-US" sz="2100" dirty="0"/>
              <a:t>	</a:t>
            </a:r>
            <a:r>
              <a:rPr lang="en-US" altLang="en-US" dirty="0"/>
              <a:t>Drop lower order terms and constant factors</a:t>
            </a:r>
          </a:p>
          <a:p>
            <a:pPr marL="692150" lvl="1" indent="-347663">
              <a:buClr>
                <a:schemeClr val="tx1"/>
              </a:buClr>
              <a:buNone/>
            </a:pPr>
            <a:r>
              <a:rPr lang="en-US" altLang="en-US" sz="1800" dirty="0"/>
              <a:t>	7n-3 is O(n) </a:t>
            </a:r>
          </a:p>
          <a:p>
            <a:pPr marL="692150" lvl="1" indent="-347663">
              <a:buClr>
                <a:schemeClr val="tx1"/>
              </a:buClr>
              <a:buNone/>
            </a:pPr>
            <a:r>
              <a:rPr lang="en-US" altLang="en-US" sz="1800" dirty="0"/>
              <a:t>	8n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log n + 5n</a:t>
            </a:r>
            <a:r>
              <a:rPr lang="en-US" altLang="en-US" sz="1800" baseline="30000" dirty="0"/>
              <a:t>2 </a:t>
            </a:r>
            <a:r>
              <a:rPr lang="en-US" altLang="en-US" sz="1800" dirty="0"/>
              <a:t>+ n is O(n</a:t>
            </a:r>
            <a:r>
              <a:rPr lang="en-US" altLang="en-US" sz="1800" baseline="30000" dirty="0"/>
              <a:t>2</a:t>
            </a:r>
            <a:r>
              <a:rPr lang="en-US" altLang="en-US" sz="1800" dirty="0"/>
              <a:t>log n)</a:t>
            </a:r>
          </a:p>
          <a:p>
            <a:pPr marL="692150" lvl="1" indent="-347663">
              <a:buClr>
                <a:schemeClr val="tx1"/>
              </a:buClr>
              <a:buNone/>
            </a:pPr>
            <a:endParaRPr lang="en-US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7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>
            <a:extLst>
              <a:ext uri="{FF2B5EF4-FFF2-40B4-BE49-F238E27FC236}">
                <a16:creationId xmlns:a16="http://schemas.microsoft.com/office/drawing/2014/main" id="{5F24F88E-CD7A-DCA4-33AF-31ED7AA79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Performance Classification</a:t>
            </a:r>
          </a:p>
        </p:txBody>
      </p:sp>
      <p:graphicFrame>
        <p:nvGraphicFramePr>
          <p:cNvPr id="140291" name="Group 3">
            <a:extLst>
              <a:ext uri="{FF2B5EF4-FFF2-40B4-BE49-F238E27FC236}">
                <a16:creationId xmlns:a16="http://schemas.microsoft.com/office/drawing/2014/main" id="{CE08E400-9B2A-FB3E-266C-70F1B7ACA2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752600" y="1295401"/>
          <a:ext cx="8610600" cy="4876801"/>
        </p:xfrm>
        <a:graphic>
          <a:graphicData uri="http://schemas.openxmlformats.org/drawingml/2006/table">
            <a:tbl>
              <a:tblPr/>
              <a:tblGrid>
                <a:gridCol w="1292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8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5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f(</a:t>
                      </a: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Classification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Constant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 run time is fixed, and does not depend upon n.  Most instructions are executed once, or only a few times, regardless of the amount of information being processed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63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log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Logarithmic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 when </a:t>
                      </a: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increases, so does run time, but much slower. Common in programs which solve large problems by transforming them into smaller problems.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 run time varies directly with</a:t>
                      </a: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  Typically, a small amount of processing is done on each element.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log</a:t>
                      </a: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When </a:t>
                      </a: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doubles, run time slightly more than doubles.  Common in programs which break a problem down into smaller sub-problems, solves them independently, then combines solutions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1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Quadratic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when </a:t>
                      </a: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 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doubles, runtime increases fourfold.  Practical only for small problems; typically the program processes all pairs of input (e.g. in a double nested loop).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  <a:r>
                        <a:rPr kumimoji="0" lang="en-US" sz="1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Cubic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when n doubles, runtime increases eightfold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Exponential</a:t>
                      </a:r>
                      <a:r>
                        <a:rPr kumimoji="0" 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: when n doubles, run time squares.  This is often the result of a natural, “brute force” solution.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F0F09DC4-BD16-113C-D000-633EE9B62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0" y="609600"/>
            <a:ext cx="8534400" cy="5334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en-US" dirty="0"/>
              <a:t>Size is important</a:t>
            </a:r>
          </a:p>
        </p:txBody>
      </p:sp>
      <p:sp>
        <p:nvSpPr>
          <p:cNvPr id="44034" name="Text Box 3">
            <a:extLst>
              <a:ext uri="{FF2B5EF4-FFF2-40B4-BE49-F238E27FC236}">
                <a16:creationId xmlns:a16="http://schemas.microsoft.com/office/drawing/2014/main" id="{19160A54-0193-202A-4447-16AB66F4F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6" y="1666875"/>
            <a:ext cx="7436651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2800">
                <a:latin typeface="Times New Roman" panose="02020603050405020304" pitchFamily="18" charset="0"/>
              </a:rPr>
              <a:t>What happens if we double the input size N?</a:t>
            </a:r>
          </a:p>
          <a:p>
            <a:pPr>
              <a:spcBef>
                <a:spcPct val="0"/>
              </a:spcBef>
              <a:buFontTx/>
              <a:buNone/>
            </a:pPr>
            <a:endParaRPr lang="en-GB" altLang="en-US" sz="280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>
                <a:latin typeface="Times New Roman" panose="02020603050405020304" pitchFamily="18" charset="0"/>
              </a:rPr>
              <a:t>   </a:t>
            </a:r>
            <a:r>
              <a:rPr lang="en-GB" altLang="en-US" b="1">
                <a:latin typeface="Times New Roman" panose="02020603050405020304" pitchFamily="18" charset="0"/>
              </a:rPr>
              <a:t>N	log</a:t>
            </a:r>
            <a:r>
              <a:rPr lang="en-GB" altLang="en-US" b="1" baseline="-25000">
                <a:latin typeface="Times New Roman" panose="02020603050405020304" pitchFamily="18" charset="0"/>
              </a:rPr>
              <a:t>2</a:t>
            </a:r>
            <a:r>
              <a:rPr lang="en-GB" altLang="en-US" b="1">
                <a:latin typeface="Times New Roman" panose="02020603050405020304" pitchFamily="18" charset="0"/>
              </a:rPr>
              <a:t>N		5N	N log</a:t>
            </a:r>
            <a:r>
              <a:rPr lang="en-GB" altLang="en-US" b="1" baseline="-25000">
                <a:latin typeface="Times New Roman" panose="02020603050405020304" pitchFamily="18" charset="0"/>
              </a:rPr>
              <a:t>2</a:t>
            </a:r>
            <a:r>
              <a:rPr lang="en-GB" altLang="en-US" b="1">
                <a:latin typeface="Times New Roman" panose="02020603050405020304" pitchFamily="18" charset="0"/>
              </a:rPr>
              <a:t>N	N</a:t>
            </a:r>
            <a:r>
              <a:rPr lang="en-GB" altLang="en-US" b="1" baseline="30000">
                <a:latin typeface="Times New Roman" panose="02020603050405020304" pitchFamily="18" charset="0"/>
              </a:rPr>
              <a:t>2</a:t>
            </a:r>
            <a:r>
              <a:rPr lang="en-GB" altLang="en-US" b="1">
                <a:latin typeface="Times New Roman" panose="02020603050405020304" pitchFamily="18" charset="0"/>
              </a:rPr>
              <a:t>	2</a:t>
            </a:r>
            <a:r>
              <a:rPr lang="en-GB" altLang="en-US" b="1" baseline="30000">
                <a:latin typeface="Times New Roman" panose="02020603050405020304" pitchFamily="18" charset="0"/>
              </a:rPr>
              <a:t>N   </a:t>
            </a:r>
            <a:endParaRPr lang="en-GB" altLang="en-US" b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</a:rPr>
              <a:t>  8	  3	     40	  24	     64	 256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</a:rPr>
              <a:t> 16	  4		80	  64     256  65536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</a:rPr>
              <a:t> 32    5      160    160    1024   ~10</a:t>
            </a:r>
            <a:r>
              <a:rPr lang="en-GB" altLang="en-US" baseline="30000">
                <a:latin typeface="Courier New" panose="02070309020205020404" pitchFamily="49" charset="0"/>
              </a:rPr>
              <a:t>9</a:t>
            </a:r>
            <a:endParaRPr lang="en-GB" altLang="en-US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</a:rPr>
              <a:t> 64    6      320    384    4096   ~10</a:t>
            </a:r>
            <a:r>
              <a:rPr lang="en-GB" altLang="en-US" baseline="30000">
                <a:latin typeface="Courier New" panose="02070309020205020404" pitchFamily="49" charset="0"/>
              </a:rPr>
              <a:t>19</a:t>
            </a:r>
            <a:endParaRPr lang="en-GB" altLang="en-US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</a:rPr>
              <a:t>128    7      640    896   16384   ~10</a:t>
            </a:r>
            <a:r>
              <a:rPr lang="en-GB" altLang="en-US" baseline="30000">
                <a:latin typeface="Courier New" panose="02070309020205020404" pitchFamily="49" charset="0"/>
              </a:rPr>
              <a:t>38</a:t>
            </a:r>
            <a:endParaRPr lang="en-GB" altLang="en-US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GB" altLang="en-US">
                <a:latin typeface="Courier New" panose="02070309020205020404" pitchFamily="49" charset="0"/>
              </a:rPr>
              <a:t>256    8     1280   2048   65536   ~10</a:t>
            </a:r>
            <a:r>
              <a:rPr lang="en-GB" altLang="en-US" baseline="30000">
                <a:latin typeface="Courier New" panose="02070309020205020404" pitchFamily="49" charset="0"/>
              </a:rPr>
              <a:t>76</a:t>
            </a:r>
            <a:endParaRPr lang="en-GB" altLang="en-US">
              <a:latin typeface="Courier New" panose="02070309020205020404" pitchFamily="49" charset="0"/>
            </a:endParaRPr>
          </a:p>
        </p:txBody>
      </p:sp>
      <p:sp>
        <p:nvSpPr>
          <p:cNvPr id="44035" name="Line 4">
            <a:extLst>
              <a:ext uri="{FF2B5EF4-FFF2-40B4-BE49-F238E27FC236}">
                <a16:creationId xmlns:a16="http://schemas.microsoft.com/office/drawing/2014/main" id="{8E7A918F-FFAB-8C63-8EC4-5850AF8DFD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971800"/>
            <a:ext cx="769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5">
            <a:extLst>
              <a:ext uri="{FF2B5EF4-FFF2-40B4-BE49-F238E27FC236}">
                <a16:creationId xmlns:a16="http://schemas.microsoft.com/office/drawing/2014/main" id="{9B6238AE-16B2-D6C3-E474-A3A923CBC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514600"/>
            <a:ext cx="7696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en-US" sz="180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7E5F7288-C808-CF2A-AA1B-7527FBA4C1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/>
              <a:t>Size is Important</a:t>
            </a:r>
            <a:endParaRPr lang="en-US" altLang="en-US" dirty="0"/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77CD83F3-23DC-B8A4-1064-27EEA4D971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dirty="0"/>
              <a:t>Suppose a program has run time O(n!) and the run time for</a:t>
            </a:r>
          </a:p>
          <a:p>
            <a:pPr marL="692150" lvl="1" indent="-347663">
              <a:buNone/>
            </a:pPr>
            <a:r>
              <a:rPr lang="en-GB" altLang="en-US" dirty="0"/>
              <a:t>n  = 10 is 1 second</a:t>
            </a:r>
          </a:p>
          <a:p>
            <a:pPr marL="692150" lvl="1" indent="-347663">
              <a:buNone/>
            </a:pPr>
            <a:endParaRPr lang="en-GB" altLang="en-US" dirty="0"/>
          </a:p>
          <a:p>
            <a:pPr marL="692150" lvl="1" indent="-347663">
              <a:buNone/>
            </a:pPr>
            <a:r>
              <a:rPr lang="en-GB" altLang="en-US" dirty="0"/>
              <a:t>For n = 12, the run time is 2 minutes</a:t>
            </a:r>
          </a:p>
          <a:p>
            <a:pPr marL="692150" lvl="1" indent="-347663">
              <a:buNone/>
            </a:pPr>
            <a:r>
              <a:rPr lang="en-GB" altLang="en-US" dirty="0"/>
              <a:t>For n = 14, the run time is 6 hours</a:t>
            </a:r>
          </a:p>
          <a:p>
            <a:pPr marL="692150" lvl="1" indent="-347663">
              <a:buNone/>
            </a:pPr>
            <a:r>
              <a:rPr lang="en-GB" altLang="en-US" dirty="0"/>
              <a:t>For n = 16, the run time is 2 months</a:t>
            </a:r>
          </a:p>
          <a:p>
            <a:pPr marL="692150" lvl="1" indent="-347663">
              <a:buNone/>
            </a:pPr>
            <a:r>
              <a:rPr lang="en-GB" altLang="en-US" dirty="0"/>
              <a:t>For n = 18, the run time is 50 years</a:t>
            </a:r>
          </a:p>
          <a:p>
            <a:pPr marL="692150" lvl="1" indent="-347663">
              <a:buNone/>
            </a:pPr>
            <a:r>
              <a:rPr lang="en-GB" altLang="en-US" dirty="0"/>
              <a:t>For n = 20, the run time is 200 centuries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2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42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2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2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2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42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42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id="{F4B2C5CB-D3FA-C707-2B36-9FCDAEA83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Constant time statements</a:t>
            </a:r>
            <a:endParaRPr lang="en-US" altLang="en-US"/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57894676-6458-E3EB-3B0A-710A362F63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GB" altLang="en-US" sz="2000"/>
              <a:t>Simplest case: O(1) time statements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 Assignment statements of simple data types</a:t>
            </a:r>
            <a:br>
              <a:rPr lang="en-GB" altLang="en-US" sz="2000"/>
            </a:br>
            <a:r>
              <a:rPr lang="en-GB" altLang="en-US" sz="2000"/>
              <a:t>      int x = y;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 Arithmetic operations:</a:t>
            </a:r>
            <a:br>
              <a:rPr lang="en-GB" altLang="en-US" sz="2000"/>
            </a:br>
            <a:r>
              <a:rPr lang="en-GB" altLang="en-US" sz="2000"/>
              <a:t>   x = 5 * y + 4 - z;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 Array referencing:</a:t>
            </a:r>
            <a:br>
              <a:rPr lang="en-GB" altLang="en-US" sz="2000"/>
            </a:br>
            <a:r>
              <a:rPr lang="en-GB" altLang="en-US" sz="2000"/>
              <a:t>    A[j] = 5;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 Array assignment:</a:t>
            </a:r>
            <a:br>
              <a:rPr lang="en-GB" altLang="en-US" sz="2000"/>
            </a:br>
            <a:r>
              <a:rPr lang="en-GB" altLang="en-US" sz="2000"/>
              <a:t>    </a:t>
            </a:r>
            <a:r>
              <a:rPr lang="en-GB" altLang="en-US" sz="2000">
                <a:sym typeface="Symbol" pitchFamily="2" charset="2"/>
              </a:rPr>
              <a:t> j, </a:t>
            </a:r>
            <a:r>
              <a:rPr lang="en-GB" altLang="en-US" sz="2000"/>
              <a:t>A[j] = 5;</a:t>
            </a:r>
          </a:p>
          <a:p>
            <a:pPr eaLnBrk="1" hangingPunct="1">
              <a:lnSpc>
                <a:spcPct val="80000"/>
              </a:lnSpc>
            </a:pPr>
            <a:r>
              <a:rPr lang="en-GB" altLang="en-US" sz="2000"/>
              <a:t> Most conditional tests:</a:t>
            </a:r>
            <a:br>
              <a:rPr lang="en-GB" altLang="en-US" sz="2000"/>
            </a:br>
            <a:r>
              <a:rPr lang="en-GB" altLang="en-US" sz="2000"/>
              <a:t>   if (x &lt; 12) ...</a:t>
            </a:r>
            <a:endParaRPr lang="en-US" altLang="en-US" sz="2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F5ABE6BB-2D54-18D6-7B01-C25EEA7FE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Analyzing Loops</a:t>
            </a:r>
            <a:endParaRPr lang="en-US" altLang="en-US" sz="2800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CAE266B0-CE21-A3A5-FE8E-1F1D3090D8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295401"/>
            <a:ext cx="8229600" cy="4830763"/>
          </a:xfrm>
        </p:spPr>
        <p:txBody>
          <a:bodyPr/>
          <a:lstStyle/>
          <a:p>
            <a:pPr eaLnBrk="1" hangingPunct="1"/>
            <a:r>
              <a:rPr lang="en-GB" altLang="en-US"/>
              <a:t>Any loop has two parts:</a:t>
            </a:r>
          </a:p>
          <a:p>
            <a:pPr marL="692150" lvl="1" indent="-347663"/>
            <a:r>
              <a:rPr lang="en-GB" altLang="en-US"/>
              <a:t>How many iterations are performed?</a:t>
            </a:r>
          </a:p>
          <a:p>
            <a:pPr marL="692150" lvl="1" indent="-347663"/>
            <a:r>
              <a:rPr lang="en-GB" altLang="en-US"/>
              <a:t>How many steps per iteration?</a:t>
            </a:r>
            <a:r>
              <a:rPr lang="en-GB" altLang="en-US" b="1"/>
              <a:t>   </a:t>
            </a:r>
          </a:p>
          <a:p>
            <a:pPr marL="692150" lvl="1" indent="-347663">
              <a:buNone/>
            </a:pPr>
            <a:r>
              <a:rPr lang="en-GB" altLang="en-US" b="1"/>
              <a:t> </a:t>
            </a:r>
          </a:p>
          <a:p>
            <a:pPr marL="692150" lvl="1" indent="-347663">
              <a:buNone/>
            </a:pPr>
            <a:r>
              <a:rPr lang="en-GB" altLang="en-US" b="1"/>
              <a:t>   int sum = 0,j;</a:t>
            </a:r>
          </a:p>
          <a:p>
            <a:pPr marL="692150" lvl="1" indent="-347663">
              <a:buNone/>
            </a:pPr>
            <a:r>
              <a:rPr lang="en-GB" altLang="en-US" b="1"/>
              <a:t>    for (j=0; j &lt; N; j++)</a:t>
            </a:r>
          </a:p>
          <a:p>
            <a:pPr marL="692150" lvl="1" indent="-347663">
              <a:buNone/>
            </a:pPr>
            <a:r>
              <a:rPr lang="en-GB" altLang="en-US" b="1"/>
              <a:t>      sum = sum +j;</a:t>
            </a:r>
          </a:p>
          <a:p>
            <a:pPr marL="692150" lvl="1" indent="-347663"/>
            <a:r>
              <a:rPr lang="en-GB" altLang="en-US"/>
              <a:t>Loop executes N times (0..N-1)</a:t>
            </a:r>
          </a:p>
          <a:p>
            <a:pPr marL="692150" lvl="1" indent="-347663"/>
            <a:r>
              <a:rPr lang="en-GB" altLang="en-US"/>
              <a:t>4 = O(1) steps per iteration</a:t>
            </a:r>
          </a:p>
          <a:p>
            <a:pPr eaLnBrk="1" hangingPunct="1"/>
            <a:r>
              <a:rPr lang="en-GB" altLang="en-US"/>
              <a:t>Total time is N * O(1) = O(N*1) = O(N)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id="{981FC810-441E-0113-2FEA-8EF4B7DA7C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2800"/>
              <a:t>Analyzing Loops</a:t>
            </a:r>
            <a:endParaRPr lang="en-US" altLang="en-US" sz="2800"/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FDFB1D73-1290-698F-43F0-48B1667543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8458200" cy="4525963"/>
          </a:xfrm>
        </p:spPr>
        <p:txBody>
          <a:bodyPr/>
          <a:lstStyle/>
          <a:p>
            <a:pPr eaLnBrk="1" hangingPunct="1"/>
            <a:r>
              <a:rPr lang="en-GB" altLang="en-US"/>
              <a:t>What about this </a:t>
            </a:r>
            <a:r>
              <a:rPr lang="en-GB" altLang="en-US" b="1"/>
              <a:t>for</a:t>
            </a:r>
            <a:r>
              <a:rPr lang="en-GB" altLang="en-US"/>
              <a:t> loop?</a:t>
            </a:r>
          </a:p>
          <a:p>
            <a:pPr eaLnBrk="1" hangingPunct="1">
              <a:buFontTx/>
              <a:buNone/>
            </a:pPr>
            <a:r>
              <a:rPr lang="en-GB" altLang="en-US" b="1"/>
              <a:t>    int sum =0, j;</a:t>
            </a:r>
          </a:p>
          <a:p>
            <a:pPr eaLnBrk="1" hangingPunct="1">
              <a:buFontTx/>
              <a:buNone/>
            </a:pPr>
            <a:r>
              <a:rPr lang="en-GB" altLang="en-US" b="1"/>
              <a:t>    for (j=0; j &lt; 100; j++)</a:t>
            </a:r>
          </a:p>
          <a:p>
            <a:pPr eaLnBrk="1" hangingPunct="1">
              <a:buFontTx/>
              <a:buNone/>
            </a:pPr>
            <a:r>
              <a:rPr lang="en-GB" altLang="en-US" b="1"/>
              <a:t>       sum = sum +j;</a:t>
            </a:r>
          </a:p>
          <a:p>
            <a:pPr eaLnBrk="1" hangingPunct="1"/>
            <a:r>
              <a:rPr lang="en-GB" altLang="en-US"/>
              <a:t>Loop executes 100 times</a:t>
            </a:r>
          </a:p>
          <a:p>
            <a:pPr eaLnBrk="1" hangingPunct="1"/>
            <a:r>
              <a:rPr lang="en-GB" altLang="en-US"/>
              <a:t>4 = O(1) steps per iteration</a:t>
            </a:r>
          </a:p>
          <a:p>
            <a:pPr eaLnBrk="1" hangingPunct="1"/>
            <a:r>
              <a:rPr lang="en-GB" altLang="en-US"/>
              <a:t>Total time is 100 * O(1) = O(100 * 1) = O(100) = O(1)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3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id="{52D3DA44-083F-5B39-AB40-024D121685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black">
          <a:xfrm>
            <a:off x="1820864" y="457200"/>
            <a:ext cx="7551737" cy="457200"/>
          </a:xfrm>
        </p:spPr>
        <p:txBody>
          <a:bodyPr/>
          <a:lstStyle/>
          <a:p>
            <a:pPr eaLnBrk="1" hangingPunct="1"/>
            <a:r>
              <a:rPr lang="en-US" altLang="en-US"/>
              <a:t>Time complexity familiar tasks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3900A6A4-1F9B-487C-8865-8E25751159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black">
          <a:xfrm>
            <a:off x="1657350" y="1343026"/>
            <a:ext cx="6870700" cy="5013325"/>
          </a:xfrm>
        </p:spPr>
        <p:txBody>
          <a:bodyPr/>
          <a:lstStyle/>
          <a:p>
            <a:pPr marL="0" indent="0">
              <a:buNone/>
            </a:pPr>
            <a:r>
              <a:rPr lang="en-US" altLang="en-US" dirty="0"/>
              <a:t>Task</a:t>
            </a:r>
          </a:p>
          <a:p>
            <a:pPr marL="628650" lvl="1" indent="-171450">
              <a:buNone/>
            </a:pPr>
            <a:r>
              <a:rPr lang="en-US" altLang="en-US" dirty="0"/>
              <a:t>Getting a specific element from a list (array)</a:t>
            </a:r>
          </a:p>
          <a:p>
            <a:pPr marL="628650" lvl="1" indent="-171450">
              <a:buNone/>
            </a:pPr>
            <a:r>
              <a:rPr lang="en-US" altLang="en-US" dirty="0"/>
              <a:t>Dividing a list in half, dividing one halve in half,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marL="628650" lvl="1" indent="-171450">
              <a:buNone/>
            </a:pPr>
            <a:r>
              <a:rPr lang="en-US" altLang="en-US" dirty="0"/>
              <a:t>Binary Search</a:t>
            </a:r>
          </a:p>
          <a:p>
            <a:pPr marL="628650" lvl="1" indent="-171450">
              <a:buNone/>
            </a:pPr>
            <a:r>
              <a:rPr lang="en-US" altLang="en-US" dirty="0"/>
              <a:t>Scanning (brute force search) a list</a:t>
            </a:r>
          </a:p>
          <a:p>
            <a:pPr marL="628650" lvl="1" indent="-171450">
              <a:buNone/>
            </a:pPr>
            <a:r>
              <a:rPr lang="en-US" altLang="en-US" dirty="0"/>
              <a:t>Nested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en-US" dirty="0"/>
              <a:t> loops (k levels)</a:t>
            </a:r>
          </a:p>
          <a:p>
            <a:pPr marL="628650" lvl="1" indent="-171450">
              <a:buNone/>
            </a:pPr>
            <a:r>
              <a:rPr lang="en-US" altLang="en-US" dirty="0" err="1"/>
              <a:t>MergeSort</a:t>
            </a:r>
            <a:endParaRPr lang="en-US" altLang="en-US" dirty="0"/>
          </a:p>
          <a:p>
            <a:pPr marL="628650" lvl="1" indent="-171450">
              <a:buNone/>
            </a:pPr>
            <a:r>
              <a:rPr lang="en-US" altLang="en-US" dirty="0" err="1"/>
              <a:t>BubbleSort</a:t>
            </a:r>
            <a:endParaRPr lang="en-US" altLang="en-US" dirty="0"/>
          </a:p>
          <a:p>
            <a:pPr marL="628650" lvl="1" indent="-171450">
              <a:buNone/>
            </a:pPr>
            <a:r>
              <a:rPr lang="en-US" altLang="en-US" dirty="0"/>
              <a:t>Generate all subsets of a set of data</a:t>
            </a:r>
          </a:p>
          <a:p>
            <a:pPr marL="628650" lvl="1" indent="-171450">
              <a:buNone/>
            </a:pPr>
            <a:r>
              <a:rPr lang="en-US" altLang="en-US" dirty="0"/>
              <a:t>Generate all permutations of a set of data</a:t>
            </a:r>
          </a:p>
        </p:txBody>
      </p:sp>
      <p:sp>
        <p:nvSpPr>
          <p:cNvPr id="153604" name="Rectangle 4">
            <a:extLst>
              <a:ext uri="{FF2B5EF4-FFF2-40B4-BE49-F238E27FC236}">
                <a16:creationId xmlns:a16="http://schemas.microsoft.com/office/drawing/2014/main" id="{3163418D-1400-4593-7AB9-9DEDCAE8CF3B}"/>
              </a:ext>
            </a:extLst>
          </p:cNvPr>
          <p:cNvSpPr>
            <a:spLocks noChangeArrowheads="1"/>
          </p:cNvSpPr>
          <p:nvPr/>
        </p:nvSpPr>
        <p:spPr bwMode="black">
          <a:xfrm>
            <a:off x="8736012" y="1343026"/>
            <a:ext cx="1798638" cy="5761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None/>
            </a:pPr>
            <a:r>
              <a:rPr lang="en-US" altLang="en-US" dirty="0"/>
              <a:t>Growth rate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O(1)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  <a:p>
            <a:pPr eaLnBrk="1" hangingPunct="1">
              <a:buFontTx/>
              <a:buNone/>
            </a:pP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000" dirty="0"/>
              <a:t>O(log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O(N)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O(</a:t>
            </a:r>
            <a:r>
              <a:rPr lang="en-US" altLang="en-US" sz="2000" dirty="0" err="1"/>
              <a:t>N</a:t>
            </a:r>
            <a:r>
              <a:rPr lang="en-US" altLang="en-US" sz="2000" baseline="30000" dirty="0" err="1"/>
              <a:t>k</a:t>
            </a:r>
            <a:r>
              <a:rPr lang="en-US" altLang="en-US" sz="20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O(N log</a:t>
            </a:r>
            <a:r>
              <a:rPr lang="en-US" altLang="en-US" sz="2000" baseline="-25000" dirty="0"/>
              <a:t>2</a:t>
            </a:r>
            <a:r>
              <a:rPr lang="en-US" altLang="en-US" sz="2000" dirty="0"/>
              <a:t>N)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O(N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O(2</a:t>
            </a:r>
            <a:r>
              <a:rPr lang="en-US" altLang="en-US" sz="2000" baseline="30000" dirty="0"/>
              <a:t>N</a:t>
            </a:r>
            <a:r>
              <a:rPr lang="en-US" altLang="en-US" sz="2000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sz="2000" dirty="0"/>
              <a:t>O(N!)</a:t>
            </a:r>
          </a:p>
        </p:txBody>
      </p:sp>
      <p:sp>
        <p:nvSpPr>
          <p:cNvPr id="64516" name="Line 5">
            <a:extLst>
              <a:ext uri="{FF2B5EF4-FFF2-40B4-BE49-F238E27FC236}">
                <a16:creationId xmlns:a16="http://schemas.microsoft.com/office/drawing/2014/main" id="{5B41C2C9-2D73-DA41-4819-D8C97A1E483F}"/>
              </a:ext>
            </a:extLst>
          </p:cNvPr>
          <p:cNvSpPr>
            <a:spLocks noChangeShapeType="1"/>
          </p:cNvSpPr>
          <p:nvPr/>
        </p:nvSpPr>
        <p:spPr bwMode="black">
          <a:xfrm>
            <a:off x="1933576" y="1201738"/>
            <a:ext cx="8215313" cy="12700"/>
          </a:xfrm>
          <a:prstGeom prst="line">
            <a:avLst/>
          </a:prstGeom>
          <a:noFill/>
          <a:ln w="25400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DC1CE1-0BA2-7541-9E0F-3E331F9CF718}"/>
              </a:ext>
            </a:extLst>
          </p:cNvPr>
          <p:cNvSpPr txBox="1"/>
          <p:nvPr/>
        </p:nvSpPr>
        <p:spPr>
          <a:xfrm>
            <a:off x="4789296" y="3059668"/>
            <a:ext cx="1434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Thank You</a:t>
            </a:r>
            <a:r>
              <a:rPr lang="en-US" dirty="0">
                <a:sym typeface="Wingdings" pitchFamily="2" charset="2"/>
              </a:rPr>
              <a:t>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55052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 hidden="1">
            <a:extLst>
              <a:ext uri="{FF2B5EF4-FFF2-40B4-BE49-F238E27FC236}">
                <a16:creationId xmlns:a16="http://schemas.microsoft.com/office/drawing/2014/main" id="{DDFDC72E-7A1F-AFCD-23C9-8E9A107079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Class Rules [2/2]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FDF3F9B8-4FB2-3BC2-F57B-AEA23BC6A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07" r="8508"/>
          <a:stretch>
            <a:fillRect/>
          </a:stretch>
        </p:blipFill>
        <p:spPr bwMode="auto">
          <a:xfrm>
            <a:off x="2009274" y="0"/>
            <a:ext cx="788068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 hidden="1">
            <a:extLst>
              <a:ext uri="{FF2B5EF4-FFF2-40B4-BE49-F238E27FC236}">
                <a16:creationId xmlns:a16="http://schemas.microsoft.com/office/drawing/2014/main" id="{D3338616-D58A-1CC3-975F-3FB54D0E38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General Rule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182EEFC-5636-40DC-7869-697E246F89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28"/>
          <a:stretch>
            <a:fillRect/>
          </a:stretch>
        </p:blipFill>
        <p:spPr bwMode="auto">
          <a:xfrm>
            <a:off x="1748589" y="0"/>
            <a:ext cx="766010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</TotalTime>
  <Words>4007</Words>
  <Application>Microsoft Macintosh PowerPoint</Application>
  <PresentationFormat>Widescreen</PresentationFormat>
  <Paragraphs>910</Paragraphs>
  <Slides>78</Slides>
  <Notes>65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78</vt:i4>
      </vt:variant>
    </vt:vector>
  </HeadingPairs>
  <TitlesOfParts>
    <vt:vector size="95" baseType="lpstr">
      <vt:lpstr>PMingLiU</vt:lpstr>
      <vt:lpstr>Aptos</vt:lpstr>
      <vt:lpstr>Arial</vt:lpstr>
      <vt:lpstr>Book Antiqua</vt:lpstr>
      <vt:lpstr>Calibri</vt:lpstr>
      <vt:lpstr>Courier New</vt:lpstr>
      <vt:lpstr>Helvetica</vt:lpstr>
      <vt:lpstr>Symbol</vt:lpstr>
      <vt:lpstr>Tahoma</vt:lpstr>
      <vt:lpstr>Times</vt:lpstr>
      <vt:lpstr>Times New Roman</vt:lpstr>
      <vt:lpstr>Times New Roman MT Extra Bold</vt:lpstr>
      <vt:lpstr>Wingdings</vt:lpstr>
      <vt:lpstr>Office Theme</vt:lpstr>
      <vt:lpstr>多媒體項目</vt:lpstr>
      <vt:lpstr>Document</vt:lpstr>
      <vt:lpstr>Chart</vt:lpstr>
      <vt:lpstr>                             Data Structure and Algorithms (CS221)   gg </vt:lpstr>
      <vt:lpstr>Introduction</vt:lpstr>
      <vt:lpstr>Introduction: Course Instructor</vt:lpstr>
      <vt:lpstr>Instructor</vt:lpstr>
      <vt:lpstr>Course TA</vt:lpstr>
      <vt:lpstr>Some Rules</vt:lpstr>
      <vt:lpstr>Class Rules [1/2]</vt:lpstr>
      <vt:lpstr>Class Rules [2/2]</vt:lpstr>
      <vt:lpstr>General Rule</vt:lpstr>
      <vt:lpstr>Dishonesty, Plagiarism in Quizzes, Assignments</vt:lpstr>
      <vt:lpstr>Attendance</vt:lpstr>
      <vt:lpstr>Quizzes</vt:lpstr>
      <vt:lpstr>Tentative Evaluation Breakdown</vt:lpstr>
      <vt:lpstr>Course Execution </vt:lpstr>
      <vt:lpstr>Remember</vt:lpstr>
      <vt:lpstr>Outline</vt:lpstr>
      <vt:lpstr>Lecture Format</vt:lpstr>
      <vt:lpstr>Course Outline</vt:lpstr>
      <vt:lpstr>Motivation!</vt:lpstr>
      <vt:lpstr>What exactly data structures  and algorithms are?</vt:lpstr>
      <vt:lpstr>What is data?</vt:lpstr>
      <vt:lpstr>Real World Example</vt:lpstr>
      <vt:lpstr>PowerPoint Presentation</vt:lpstr>
      <vt:lpstr>What is a data structure?</vt:lpstr>
      <vt:lpstr>Data Structure and algorithms</vt:lpstr>
      <vt:lpstr>Where Data Structure is Helpful?</vt:lpstr>
      <vt:lpstr>PowerPoint Presentation</vt:lpstr>
      <vt:lpstr>What is Data Structure Efficiency?</vt:lpstr>
      <vt:lpstr>Costs and Benefits</vt:lpstr>
      <vt:lpstr>Goals of this Course</vt:lpstr>
      <vt:lpstr>Example</vt:lpstr>
      <vt:lpstr>Example</vt:lpstr>
      <vt:lpstr>Example</vt:lpstr>
      <vt:lpstr>Example</vt:lpstr>
      <vt:lpstr>Example</vt:lpstr>
      <vt:lpstr>Example</vt:lpstr>
      <vt:lpstr>PowerPoint Presentation</vt:lpstr>
      <vt:lpstr>Definition</vt:lpstr>
      <vt:lpstr>Arrays</vt:lpstr>
      <vt:lpstr>Link List</vt:lpstr>
      <vt:lpstr>Trees</vt:lpstr>
      <vt:lpstr>Trees</vt:lpstr>
      <vt:lpstr>Stacks</vt:lpstr>
      <vt:lpstr>Queue </vt:lpstr>
      <vt:lpstr>The Need for Data Structures</vt:lpstr>
      <vt:lpstr>Data Structure Operations</vt:lpstr>
      <vt:lpstr>Abstract Data Types</vt:lpstr>
      <vt:lpstr>Abstract Data Types</vt:lpstr>
      <vt:lpstr>Data Structure</vt:lpstr>
      <vt:lpstr>Boolean data</vt:lpstr>
      <vt:lpstr>Character Data</vt:lpstr>
      <vt:lpstr>Integer Data</vt:lpstr>
      <vt:lpstr>Time Complexity</vt:lpstr>
      <vt:lpstr>PowerPoint Presentation</vt:lpstr>
      <vt:lpstr>Algorithm Definition</vt:lpstr>
      <vt:lpstr>Good Algorithms?</vt:lpstr>
      <vt:lpstr>Measuring Efficiency</vt:lpstr>
      <vt:lpstr>Factors</vt:lpstr>
      <vt:lpstr>Running Time of an Algorithm</vt:lpstr>
      <vt:lpstr>Finding running time of an Algorithm / Analyzing an Algorithm</vt:lpstr>
      <vt:lpstr>Simple Example (1)</vt:lpstr>
      <vt:lpstr>Simple Example (2)</vt:lpstr>
      <vt:lpstr>Simple Example (3) Growth of 5n+3</vt:lpstr>
      <vt:lpstr>What Dominates in Previous Example?</vt:lpstr>
      <vt:lpstr>Be careful to differentiate between</vt:lpstr>
      <vt:lpstr>Asymptotic Complexity</vt:lpstr>
      <vt:lpstr>Comparing Functions: Asymptotic Notation</vt:lpstr>
      <vt:lpstr>Example : Comparing Functions</vt:lpstr>
      <vt:lpstr>Comparing Functions</vt:lpstr>
      <vt:lpstr>Big-Oh Notation</vt:lpstr>
      <vt:lpstr>Performance Classification</vt:lpstr>
      <vt:lpstr>Size is important</vt:lpstr>
      <vt:lpstr>Size is Important</vt:lpstr>
      <vt:lpstr>Constant time statements</vt:lpstr>
      <vt:lpstr>Analyzing Loops</vt:lpstr>
      <vt:lpstr>Analyzing Loops</vt:lpstr>
      <vt:lpstr>Time complexity familiar tasks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Said Nabi Lecturer FCSE</dc:creator>
  <cp:lastModifiedBy>Said Nabi Lecturer FCSE</cp:lastModifiedBy>
  <cp:revision>1</cp:revision>
  <dcterms:created xsi:type="dcterms:W3CDTF">2025-07-24T12:11:56Z</dcterms:created>
  <dcterms:modified xsi:type="dcterms:W3CDTF">2025-09-19T05:35:47Z</dcterms:modified>
</cp:coreProperties>
</file>