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384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2" r:id="rId18"/>
    <p:sldId id="273" r:id="rId19"/>
    <p:sldId id="281" r:id="rId20"/>
    <p:sldId id="283" r:id="rId21"/>
    <p:sldId id="284" r:id="rId22"/>
    <p:sldId id="385" r:id="rId23"/>
    <p:sldId id="386" r:id="rId24"/>
    <p:sldId id="387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9" r:id="rId38"/>
    <p:sldId id="300" r:id="rId39"/>
    <p:sldId id="388" r:id="rId40"/>
    <p:sldId id="307" r:id="rId41"/>
    <p:sldId id="389" r:id="rId42"/>
    <p:sldId id="390" r:id="rId43"/>
    <p:sldId id="301" r:id="rId44"/>
    <p:sldId id="315" r:id="rId45"/>
    <p:sldId id="308" r:id="rId46"/>
    <p:sldId id="309" r:id="rId47"/>
    <p:sldId id="310" r:id="rId48"/>
    <p:sldId id="311" r:id="rId49"/>
    <p:sldId id="312" r:id="rId50"/>
    <p:sldId id="313" r:id="rId51"/>
    <p:sldId id="314" r:id="rId52"/>
    <p:sldId id="316" r:id="rId53"/>
    <p:sldId id="317" r:id="rId54"/>
    <p:sldId id="324" r:id="rId55"/>
    <p:sldId id="331" r:id="rId56"/>
    <p:sldId id="318" r:id="rId57"/>
    <p:sldId id="319" r:id="rId58"/>
    <p:sldId id="320" r:id="rId59"/>
    <p:sldId id="321" r:id="rId60"/>
    <p:sldId id="322" r:id="rId61"/>
    <p:sldId id="323" r:id="rId62"/>
    <p:sldId id="330" r:id="rId63"/>
    <p:sldId id="325" r:id="rId64"/>
    <p:sldId id="326" r:id="rId65"/>
    <p:sldId id="327" r:id="rId66"/>
    <p:sldId id="415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0000"/>
  </p:normalViewPr>
  <p:slideViewPr>
    <p:cSldViewPr snapToGrid="0">
      <p:cViewPr varScale="1">
        <p:scale>
          <a:sx n="105" d="100"/>
          <a:sy n="105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d Nabi Lecturer FCSE" userId="22162f9c-d122-430c-b6e9-ac8024b7b6c6" providerId="ADAL" clId="{51C776E6-BEE6-6345-8B30-DFCF796C7F10}"/>
    <pc:docChg chg="undo custSel addSld delSld modSld modMainMaster">
      <pc:chgData name="Said Nabi Lecturer FCSE" userId="22162f9c-d122-430c-b6e9-ac8024b7b6c6" providerId="ADAL" clId="{51C776E6-BEE6-6345-8B30-DFCF796C7F10}" dt="2025-07-24T12:29:18.309" v="32" actId="680"/>
      <pc:docMkLst>
        <pc:docMk/>
      </pc:docMkLst>
      <pc:sldChg chg="addSp delSp modSp mod">
        <pc:chgData name="Said Nabi Lecturer FCSE" userId="22162f9c-d122-430c-b6e9-ac8024b7b6c6" providerId="ADAL" clId="{51C776E6-BEE6-6345-8B30-DFCF796C7F10}" dt="2025-07-24T12:26:28.937" v="7" actId="1038"/>
        <pc:sldMkLst>
          <pc:docMk/>
          <pc:sldMk cId="2188586706" sldId="256"/>
        </pc:sldMkLst>
      </pc:sldChg>
      <pc:sldChg chg="new del">
        <pc:chgData name="Said Nabi Lecturer FCSE" userId="22162f9c-d122-430c-b6e9-ac8024b7b6c6" providerId="ADAL" clId="{51C776E6-BEE6-6345-8B30-DFCF796C7F10}" dt="2025-07-24T12:26:51.772" v="10" actId="680"/>
        <pc:sldMkLst>
          <pc:docMk/>
          <pc:sldMk cId="490493154" sldId="257"/>
        </pc:sldMkLst>
      </pc:sldChg>
      <pc:sldChg chg="new del">
        <pc:chgData name="Said Nabi Lecturer FCSE" userId="22162f9c-d122-430c-b6e9-ac8024b7b6c6" providerId="ADAL" clId="{51C776E6-BEE6-6345-8B30-DFCF796C7F10}" dt="2025-07-24T12:26:36.023" v="8" actId="2696"/>
        <pc:sldMkLst>
          <pc:docMk/>
          <pc:sldMk cId="782143134" sldId="257"/>
        </pc:sldMkLst>
      </pc:sldChg>
      <pc:sldChg chg="new del">
        <pc:chgData name="Said Nabi Lecturer FCSE" userId="22162f9c-d122-430c-b6e9-ac8024b7b6c6" providerId="ADAL" clId="{51C776E6-BEE6-6345-8B30-DFCF796C7F10}" dt="2025-07-24T12:27:51.541" v="19" actId="680"/>
        <pc:sldMkLst>
          <pc:docMk/>
          <pc:sldMk cId="3349048579" sldId="257"/>
        </pc:sldMkLst>
      </pc:sldChg>
      <pc:sldChg chg="new">
        <pc:chgData name="Said Nabi Lecturer FCSE" userId="22162f9c-d122-430c-b6e9-ac8024b7b6c6" providerId="ADAL" clId="{51C776E6-BEE6-6345-8B30-DFCF796C7F10}" dt="2025-07-24T12:29:12.691" v="31" actId="680"/>
        <pc:sldMkLst>
          <pc:docMk/>
          <pc:sldMk cId="3355052181" sldId="257"/>
        </pc:sldMkLst>
      </pc:sldChg>
      <pc:sldChg chg="new del">
        <pc:chgData name="Said Nabi Lecturer FCSE" userId="22162f9c-d122-430c-b6e9-ac8024b7b6c6" providerId="ADAL" clId="{51C776E6-BEE6-6345-8B30-DFCF796C7F10}" dt="2025-07-24T12:28:45.709" v="24" actId="680"/>
        <pc:sldMkLst>
          <pc:docMk/>
          <pc:sldMk cId="3380006068" sldId="257"/>
        </pc:sldMkLst>
      </pc:sldChg>
      <pc:sldChg chg="add del">
        <pc:chgData name="Said Nabi Lecturer FCSE" userId="22162f9c-d122-430c-b6e9-ac8024b7b6c6" providerId="ADAL" clId="{51C776E6-BEE6-6345-8B30-DFCF796C7F10}" dt="2025-07-24T12:27:23.253" v="16" actId="2696"/>
        <pc:sldMkLst>
          <pc:docMk/>
          <pc:sldMk cId="3757309095" sldId="257"/>
        </pc:sldMkLst>
      </pc:sldChg>
      <pc:sldChg chg="new">
        <pc:chgData name="Said Nabi Lecturer FCSE" userId="22162f9c-d122-430c-b6e9-ac8024b7b6c6" providerId="ADAL" clId="{51C776E6-BEE6-6345-8B30-DFCF796C7F10}" dt="2025-07-24T12:29:18.309" v="32" actId="680"/>
        <pc:sldMkLst>
          <pc:docMk/>
          <pc:sldMk cId="1434550020" sldId="258"/>
        </pc:sldMkLst>
      </pc:sldChg>
      <pc:sldChg chg="new del">
        <pc:chgData name="Said Nabi Lecturer FCSE" userId="22162f9c-d122-430c-b6e9-ac8024b7b6c6" providerId="ADAL" clId="{51C776E6-BEE6-6345-8B30-DFCF796C7F10}" dt="2025-07-24T12:27:07.678" v="13" actId="680"/>
        <pc:sldMkLst>
          <pc:docMk/>
          <pc:sldMk cId="1825408678" sldId="258"/>
        </pc:sldMkLst>
      </pc:sldChg>
      <pc:sldChg chg="add del">
        <pc:chgData name="Said Nabi Lecturer FCSE" userId="22162f9c-d122-430c-b6e9-ac8024b7b6c6" providerId="ADAL" clId="{51C776E6-BEE6-6345-8B30-DFCF796C7F10}" dt="2025-07-24T12:27:21.954" v="15" actId="2696"/>
        <pc:sldMkLst>
          <pc:docMk/>
          <pc:sldMk cId="3376574625" sldId="258"/>
        </pc:sldMkLst>
      </pc:sldChg>
      <pc:sldMasterChg chg="addSp delSp modSp mod">
        <pc:chgData name="Said Nabi Lecturer FCSE" userId="22162f9c-d122-430c-b6e9-ac8024b7b6c6" providerId="ADAL" clId="{51C776E6-BEE6-6345-8B30-DFCF796C7F10}" dt="2025-07-24T12:29:04.893" v="30" actId="20577"/>
        <pc:sldMasterMkLst>
          <pc:docMk/>
          <pc:sldMasterMk cId="3195553754" sldId="2147483648"/>
        </pc:sldMasterMkLst>
      </pc:sldMasterChg>
    </pc:docChg>
  </pc:docChgLst>
  <pc:docChgLst>
    <pc:chgData name="Said Nabi Lecturer FCSE" userId="22162f9c-d122-430c-b6e9-ac8024b7b6c6" providerId="ADAL" clId="{3871FA8C-422F-AF43-A893-EB136D886A9C}"/>
    <pc:docChg chg="undo custSel addSld delSld modSld">
      <pc:chgData name="Said Nabi Lecturer FCSE" userId="22162f9c-d122-430c-b6e9-ac8024b7b6c6" providerId="ADAL" clId="{3871FA8C-422F-AF43-A893-EB136D886A9C}" dt="2025-09-16T09:48:08.373" v="178" actId="2696"/>
      <pc:docMkLst>
        <pc:docMk/>
      </pc:docMkLst>
      <pc:sldChg chg="del">
        <pc:chgData name="Said Nabi Lecturer FCSE" userId="22162f9c-d122-430c-b6e9-ac8024b7b6c6" providerId="ADAL" clId="{3871FA8C-422F-AF43-A893-EB136D886A9C}" dt="2025-09-09T08:19:18.858" v="51" actId="2696"/>
        <pc:sldMkLst>
          <pc:docMk/>
          <pc:sldMk cId="0" sldId="256"/>
        </pc:sldMkLst>
      </pc:sldChg>
      <pc:sldChg chg="add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57"/>
        </pc:sldMkLst>
      </pc:sldChg>
      <pc:sldChg chg="del">
        <pc:chgData name="Said Nabi Lecturer FCSE" userId="22162f9c-d122-430c-b6e9-ac8024b7b6c6" providerId="ADAL" clId="{3871FA8C-422F-AF43-A893-EB136D886A9C}" dt="2025-09-09T08:19:19.097" v="81" actId="2696"/>
        <pc:sldMkLst>
          <pc:docMk/>
          <pc:sldMk cId="3355052181" sldId="257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58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59"/>
        </pc:sldMkLst>
      </pc:sldChg>
      <pc:sldChg chg="add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60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61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62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63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64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65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66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67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68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69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70"/>
        </pc:sldMkLst>
      </pc:sldChg>
      <pc:sldChg chg="add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71"/>
        </pc:sldMkLst>
      </pc:sldChg>
      <pc:sldChg chg="del">
        <pc:chgData name="Said Nabi Lecturer FCSE" userId="22162f9c-d122-430c-b6e9-ac8024b7b6c6" providerId="ADAL" clId="{3871FA8C-422F-AF43-A893-EB136D886A9C}" dt="2025-09-09T08:19:18.951" v="62" actId="2696"/>
        <pc:sldMkLst>
          <pc:docMk/>
          <pc:sldMk cId="0" sldId="272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73"/>
        </pc:sldMkLst>
      </pc:sldChg>
      <pc:sldChg chg="del">
        <pc:chgData name="Said Nabi Lecturer FCSE" userId="22162f9c-d122-430c-b6e9-ac8024b7b6c6" providerId="ADAL" clId="{3871FA8C-422F-AF43-A893-EB136D886A9C}" dt="2025-09-09T08:19:18.429" v="10" actId="2696"/>
        <pc:sldMkLst>
          <pc:docMk/>
          <pc:sldMk cId="0" sldId="274"/>
        </pc:sldMkLst>
      </pc:sldChg>
      <pc:sldChg chg="add del">
        <pc:chgData name="Said Nabi Lecturer FCSE" userId="22162f9c-d122-430c-b6e9-ac8024b7b6c6" providerId="ADAL" clId="{3871FA8C-422F-AF43-A893-EB136D886A9C}" dt="2025-09-11T10:14:48.718" v="87" actId="2696"/>
        <pc:sldMkLst>
          <pc:docMk/>
          <pc:sldMk cId="0" sldId="275"/>
        </pc:sldMkLst>
      </pc:sldChg>
      <pc:sldChg chg="modSp add del mod">
        <pc:chgData name="Said Nabi Lecturer FCSE" userId="22162f9c-d122-430c-b6e9-ac8024b7b6c6" providerId="ADAL" clId="{3871FA8C-422F-AF43-A893-EB136D886A9C}" dt="2025-09-16T09:30:25.466" v="95" actId="1076"/>
        <pc:sldMkLst>
          <pc:docMk/>
          <pc:sldMk cId="0" sldId="276"/>
        </pc:sldMkLst>
      </pc:sldChg>
      <pc:sldChg chg="add del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277"/>
        </pc:sldMkLst>
      </pc:sldChg>
      <pc:sldChg chg="add del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278"/>
        </pc:sldMkLst>
      </pc:sldChg>
      <pc:sldChg chg="modSp add del modAnim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279"/>
        </pc:sldMkLst>
      </pc:sldChg>
      <pc:sldChg chg="add del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280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81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82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83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84"/>
        </pc:sldMkLst>
      </pc:sldChg>
      <pc:sldChg chg="add del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85"/>
        </pc:sldMkLst>
      </pc:sldChg>
      <pc:sldChg chg="add del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86"/>
        </pc:sldMkLst>
      </pc:sldChg>
      <pc:sldChg chg="add del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87"/>
        </pc:sldMkLst>
      </pc:sldChg>
      <pc:sldChg chg="add del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88"/>
        </pc:sldMkLst>
      </pc:sldChg>
      <pc:sldChg chg="add del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89"/>
        </pc:sldMkLst>
      </pc:sldChg>
      <pc:sldChg chg="add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90"/>
        </pc:sldMkLst>
      </pc:sldChg>
      <pc:sldChg chg="add del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91"/>
        </pc:sldMkLst>
      </pc:sldChg>
      <pc:sldChg chg="add del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92"/>
        </pc:sldMkLst>
      </pc:sldChg>
      <pc:sldChg chg="add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93"/>
        </pc:sldMkLst>
      </pc:sldChg>
      <pc:sldChg chg="add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94"/>
        </pc:sldMkLst>
      </pc:sldChg>
      <pc:sldChg chg="add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95"/>
        </pc:sldMkLst>
      </pc:sldChg>
      <pc:sldChg chg="add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96"/>
        </pc:sldMkLst>
      </pc:sldChg>
      <pc:sldChg chg="add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97"/>
        </pc:sldMkLst>
      </pc:sldChg>
      <pc:sldChg chg="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298"/>
        </pc:sldMkLst>
      </pc:sldChg>
      <pc:sldChg chg="add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99"/>
        </pc:sldMkLst>
      </pc:sldChg>
      <pc:sldChg chg="add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300"/>
        </pc:sldMkLst>
      </pc:sldChg>
      <pc:sldChg chg="delSp modSp add mod">
        <pc:chgData name="Said Nabi Lecturer FCSE" userId="22162f9c-d122-430c-b6e9-ac8024b7b6c6" providerId="ADAL" clId="{3871FA8C-422F-AF43-A893-EB136D886A9C}" dt="2025-09-16T09:32:59.063" v="107" actId="478"/>
        <pc:sldMkLst>
          <pc:docMk/>
          <pc:sldMk cId="0" sldId="301"/>
        </pc:sldMkLst>
        <pc:spChg chg="mod">
          <ac:chgData name="Said Nabi Lecturer FCSE" userId="22162f9c-d122-430c-b6e9-ac8024b7b6c6" providerId="ADAL" clId="{3871FA8C-422F-AF43-A893-EB136D886A9C}" dt="2025-09-16T09:32:09.440" v="106" actId="20577"/>
          <ac:spMkLst>
            <pc:docMk/>
            <pc:sldMk cId="0" sldId="301"/>
            <ac:spMk id="8198" creationId="{BFC4CFE1-C1F7-D959-2BDD-0BBEEB6654CC}"/>
          </ac:spMkLst>
        </pc:spChg>
      </pc:sldChg>
      <pc:sldChg chg="add del">
        <pc:chgData name="Said Nabi Lecturer FCSE" userId="22162f9c-d122-430c-b6e9-ac8024b7b6c6" providerId="ADAL" clId="{3871FA8C-422F-AF43-A893-EB136D886A9C}" dt="2025-09-16T09:31:22.810" v="101" actId="2696"/>
        <pc:sldMkLst>
          <pc:docMk/>
          <pc:sldMk cId="0" sldId="302"/>
        </pc:sldMkLst>
      </pc:sldChg>
      <pc:sldChg chg="add del">
        <pc:chgData name="Said Nabi Lecturer FCSE" userId="22162f9c-d122-430c-b6e9-ac8024b7b6c6" providerId="ADAL" clId="{3871FA8C-422F-AF43-A893-EB136D886A9C}" dt="2025-09-16T09:31:17.695" v="97" actId="2696"/>
        <pc:sldMkLst>
          <pc:docMk/>
          <pc:sldMk cId="0" sldId="303"/>
        </pc:sldMkLst>
      </pc:sldChg>
      <pc:sldChg chg="modSp add del">
        <pc:chgData name="Said Nabi Lecturer FCSE" userId="22162f9c-d122-430c-b6e9-ac8024b7b6c6" providerId="ADAL" clId="{3871FA8C-422F-AF43-A893-EB136D886A9C}" dt="2025-09-16T09:31:17.728" v="100"/>
        <pc:sldMkLst>
          <pc:docMk/>
          <pc:sldMk cId="0" sldId="304"/>
        </pc:sldMkLst>
      </pc:sldChg>
      <pc:sldChg chg="add del">
        <pc:chgData name="Said Nabi Lecturer FCSE" userId="22162f9c-d122-430c-b6e9-ac8024b7b6c6" providerId="ADAL" clId="{3871FA8C-422F-AF43-A893-EB136D886A9C}" dt="2025-09-16T09:31:17.728" v="99" actId="2696"/>
        <pc:sldMkLst>
          <pc:docMk/>
          <pc:sldMk cId="0" sldId="305"/>
        </pc:sldMkLst>
      </pc:sldChg>
      <pc:sldChg chg="add del">
        <pc:chgData name="Said Nabi Lecturer FCSE" userId="22162f9c-d122-430c-b6e9-ac8024b7b6c6" providerId="ADAL" clId="{3871FA8C-422F-AF43-A893-EB136D886A9C}" dt="2025-09-16T09:31:06.296" v="96" actId="2696"/>
        <pc:sldMkLst>
          <pc:docMk/>
          <pc:sldMk cId="0" sldId="306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07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08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09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10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11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12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13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14"/>
        </pc:sldMkLst>
      </pc:sldChg>
      <pc:sldChg chg="add del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15"/>
        </pc:sldMkLst>
      </pc:sldChg>
      <pc:sldChg chg="add del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16"/>
        </pc:sldMkLst>
      </pc:sldChg>
      <pc:sldChg chg="add del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17"/>
        </pc:sldMkLst>
      </pc:sldChg>
      <pc:sldChg chg="add del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18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19"/>
        </pc:sldMkLst>
      </pc:sldChg>
      <pc:sldChg chg="modSp add del mod">
        <pc:chgData name="Said Nabi Lecturer FCSE" userId="22162f9c-d122-430c-b6e9-ac8024b7b6c6" providerId="ADAL" clId="{3871FA8C-422F-AF43-A893-EB136D886A9C}" dt="2025-09-16T09:31:33.500" v="103" actId="1076"/>
        <pc:sldMkLst>
          <pc:docMk/>
          <pc:sldMk cId="0" sldId="320"/>
        </pc:sldMkLst>
        <pc:spChg chg="mod">
          <ac:chgData name="Said Nabi Lecturer FCSE" userId="22162f9c-d122-430c-b6e9-ac8024b7b6c6" providerId="ADAL" clId="{3871FA8C-422F-AF43-A893-EB136D886A9C}" dt="2025-09-16T09:31:33.500" v="103" actId="1076"/>
          <ac:spMkLst>
            <pc:docMk/>
            <pc:sldMk cId="0" sldId="320"/>
            <ac:spMk id="23554" creationId="{617781D6-A8DF-C5F2-E45D-6CBAB7F4EC73}"/>
          </ac:spMkLst>
        </pc:spChg>
      </pc:sldChg>
      <pc:sldChg chg="add del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21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22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23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24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25"/>
        </pc:sldMkLst>
      </pc:sldChg>
      <pc:sldChg chg="add del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26"/>
        </pc:sldMkLst>
      </pc:sldChg>
      <pc:sldChg chg="add del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27"/>
        </pc:sldMkLst>
      </pc:sldChg>
      <pc:sldChg chg="del">
        <pc:chgData name="Said Nabi Lecturer FCSE" userId="22162f9c-d122-430c-b6e9-ac8024b7b6c6" providerId="ADAL" clId="{3871FA8C-422F-AF43-A893-EB136D886A9C}" dt="2025-09-09T08:19:18.749" v="40" actId="2696"/>
        <pc:sldMkLst>
          <pc:docMk/>
          <pc:sldMk cId="0" sldId="328"/>
        </pc:sldMkLst>
      </pc:sldChg>
      <pc:sldChg chg="add del">
        <pc:chgData name="Said Nabi Lecturer FCSE" userId="22162f9c-d122-430c-b6e9-ac8024b7b6c6" providerId="ADAL" clId="{3871FA8C-422F-AF43-A893-EB136D886A9C}" dt="2025-09-16T09:31:22.814" v="102" actId="2696"/>
        <pc:sldMkLst>
          <pc:docMk/>
          <pc:sldMk cId="0" sldId="329"/>
        </pc:sldMkLst>
      </pc:sldChg>
      <pc:sldChg chg="add del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30"/>
        </pc:sldMkLst>
      </pc:sldChg>
      <pc:sldChg chg="add del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31"/>
        </pc:sldMkLst>
      </pc:sldChg>
      <pc:sldChg chg="del">
        <pc:chgData name="Said Nabi Lecturer FCSE" userId="22162f9c-d122-430c-b6e9-ac8024b7b6c6" providerId="ADAL" clId="{3871FA8C-422F-AF43-A893-EB136D886A9C}" dt="2025-09-09T08:19:18.790" v="44" actId="2696"/>
        <pc:sldMkLst>
          <pc:docMk/>
          <pc:sldMk cId="0" sldId="332"/>
        </pc:sldMkLst>
      </pc:sldChg>
      <pc:sldChg chg="del">
        <pc:chgData name="Said Nabi Lecturer FCSE" userId="22162f9c-d122-430c-b6e9-ac8024b7b6c6" providerId="ADAL" clId="{3871FA8C-422F-AF43-A893-EB136D886A9C}" dt="2025-09-09T08:19:18.414" v="8" actId="2696"/>
        <pc:sldMkLst>
          <pc:docMk/>
          <pc:sldMk cId="0" sldId="333"/>
        </pc:sldMkLst>
      </pc:sldChg>
      <pc:sldChg chg="del">
        <pc:chgData name="Said Nabi Lecturer FCSE" userId="22162f9c-d122-430c-b6e9-ac8024b7b6c6" providerId="ADAL" clId="{3871FA8C-422F-AF43-A893-EB136D886A9C}" dt="2025-09-09T08:19:18.420" v="9" actId="2696"/>
        <pc:sldMkLst>
          <pc:docMk/>
          <pc:sldMk cId="0" sldId="334"/>
        </pc:sldMkLst>
      </pc:sldChg>
      <pc:sldChg chg="del">
        <pc:chgData name="Said Nabi Lecturer FCSE" userId="22162f9c-d122-430c-b6e9-ac8024b7b6c6" providerId="ADAL" clId="{3871FA8C-422F-AF43-A893-EB136D886A9C}" dt="2025-09-09T08:19:18.437" v="11" actId="2696"/>
        <pc:sldMkLst>
          <pc:docMk/>
          <pc:sldMk cId="0" sldId="335"/>
        </pc:sldMkLst>
      </pc:sldChg>
      <pc:sldChg chg="del">
        <pc:chgData name="Said Nabi Lecturer FCSE" userId="22162f9c-d122-430c-b6e9-ac8024b7b6c6" providerId="ADAL" clId="{3871FA8C-422F-AF43-A893-EB136D886A9C}" dt="2025-09-09T08:19:18.490" v="17" actId="2696"/>
        <pc:sldMkLst>
          <pc:docMk/>
          <pc:sldMk cId="0" sldId="336"/>
        </pc:sldMkLst>
      </pc:sldChg>
      <pc:sldChg chg="del">
        <pc:chgData name="Said Nabi Lecturer FCSE" userId="22162f9c-d122-430c-b6e9-ac8024b7b6c6" providerId="ADAL" clId="{3871FA8C-422F-AF43-A893-EB136D886A9C}" dt="2025-09-09T08:19:18.357" v="1" actId="2696"/>
        <pc:sldMkLst>
          <pc:docMk/>
          <pc:sldMk cId="0" sldId="338"/>
        </pc:sldMkLst>
      </pc:sldChg>
      <pc:sldChg chg="del">
        <pc:chgData name="Said Nabi Lecturer FCSE" userId="22162f9c-d122-430c-b6e9-ac8024b7b6c6" providerId="ADAL" clId="{3871FA8C-422F-AF43-A893-EB136D886A9C}" dt="2025-09-09T08:19:18.371" v="2" actId="2696"/>
        <pc:sldMkLst>
          <pc:docMk/>
          <pc:sldMk cId="0" sldId="339"/>
        </pc:sldMkLst>
      </pc:sldChg>
      <pc:sldChg chg="del">
        <pc:chgData name="Said Nabi Lecturer FCSE" userId="22162f9c-d122-430c-b6e9-ac8024b7b6c6" providerId="ADAL" clId="{3871FA8C-422F-AF43-A893-EB136D886A9C}" dt="2025-09-09T08:19:18.384" v="3" actId="2696"/>
        <pc:sldMkLst>
          <pc:docMk/>
          <pc:sldMk cId="0" sldId="340"/>
        </pc:sldMkLst>
      </pc:sldChg>
      <pc:sldChg chg="del">
        <pc:chgData name="Said Nabi Lecturer FCSE" userId="22162f9c-d122-430c-b6e9-ac8024b7b6c6" providerId="ADAL" clId="{3871FA8C-422F-AF43-A893-EB136D886A9C}" dt="2025-09-09T08:19:18.394" v="5" actId="2696"/>
        <pc:sldMkLst>
          <pc:docMk/>
          <pc:sldMk cId="0" sldId="341"/>
        </pc:sldMkLst>
      </pc:sldChg>
      <pc:sldChg chg="del">
        <pc:chgData name="Said Nabi Lecturer FCSE" userId="22162f9c-d122-430c-b6e9-ac8024b7b6c6" providerId="ADAL" clId="{3871FA8C-422F-AF43-A893-EB136D886A9C}" dt="2025-09-09T08:19:18.515" v="20" actId="2696"/>
        <pc:sldMkLst>
          <pc:docMk/>
          <pc:sldMk cId="0" sldId="342"/>
        </pc:sldMkLst>
      </pc:sldChg>
      <pc:sldChg chg="del">
        <pc:chgData name="Said Nabi Lecturer FCSE" userId="22162f9c-d122-430c-b6e9-ac8024b7b6c6" providerId="ADAL" clId="{3871FA8C-422F-AF43-A893-EB136D886A9C}" dt="2025-09-09T08:19:18.543" v="23" actId="2696"/>
        <pc:sldMkLst>
          <pc:docMk/>
          <pc:sldMk cId="0" sldId="343"/>
        </pc:sldMkLst>
      </pc:sldChg>
      <pc:sldChg chg="del">
        <pc:chgData name="Said Nabi Lecturer FCSE" userId="22162f9c-d122-430c-b6e9-ac8024b7b6c6" providerId="ADAL" clId="{3871FA8C-422F-AF43-A893-EB136D886A9C}" dt="2025-09-09T08:19:18.535" v="22" actId="2696"/>
        <pc:sldMkLst>
          <pc:docMk/>
          <pc:sldMk cId="3179926194" sldId="344"/>
        </pc:sldMkLst>
      </pc:sldChg>
      <pc:sldChg chg="del">
        <pc:chgData name="Said Nabi Lecturer FCSE" userId="22162f9c-d122-430c-b6e9-ac8024b7b6c6" providerId="ADAL" clId="{3871FA8C-422F-AF43-A893-EB136D886A9C}" dt="2025-09-09T08:19:18.548" v="24" actId="2696"/>
        <pc:sldMkLst>
          <pc:docMk/>
          <pc:sldMk cId="412069503" sldId="345"/>
        </pc:sldMkLst>
      </pc:sldChg>
      <pc:sldChg chg="del">
        <pc:chgData name="Said Nabi Lecturer FCSE" userId="22162f9c-d122-430c-b6e9-ac8024b7b6c6" providerId="ADAL" clId="{3871FA8C-422F-AF43-A893-EB136D886A9C}" dt="2025-09-09T08:19:18.575" v="26" actId="2696"/>
        <pc:sldMkLst>
          <pc:docMk/>
          <pc:sldMk cId="1987596976" sldId="346"/>
        </pc:sldMkLst>
      </pc:sldChg>
      <pc:sldChg chg="del">
        <pc:chgData name="Said Nabi Lecturer FCSE" userId="22162f9c-d122-430c-b6e9-ac8024b7b6c6" providerId="ADAL" clId="{3871FA8C-422F-AF43-A893-EB136D886A9C}" dt="2025-09-09T08:19:18.593" v="27" actId="2696"/>
        <pc:sldMkLst>
          <pc:docMk/>
          <pc:sldMk cId="873043309" sldId="347"/>
        </pc:sldMkLst>
      </pc:sldChg>
      <pc:sldChg chg="del">
        <pc:chgData name="Said Nabi Lecturer FCSE" userId="22162f9c-d122-430c-b6e9-ac8024b7b6c6" providerId="ADAL" clId="{3871FA8C-422F-AF43-A893-EB136D886A9C}" dt="2025-09-09T08:19:18.607" v="28" actId="2696"/>
        <pc:sldMkLst>
          <pc:docMk/>
          <pc:sldMk cId="2205800513" sldId="348"/>
        </pc:sldMkLst>
      </pc:sldChg>
      <pc:sldChg chg="del">
        <pc:chgData name="Said Nabi Lecturer FCSE" userId="22162f9c-d122-430c-b6e9-ac8024b7b6c6" providerId="ADAL" clId="{3871FA8C-422F-AF43-A893-EB136D886A9C}" dt="2025-09-09T08:19:18.621" v="29" actId="2696"/>
        <pc:sldMkLst>
          <pc:docMk/>
          <pc:sldMk cId="3381617875" sldId="349"/>
        </pc:sldMkLst>
      </pc:sldChg>
      <pc:sldChg chg="del">
        <pc:chgData name="Said Nabi Lecturer FCSE" userId="22162f9c-d122-430c-b6e9-ac8024b7b6c6" providerId="ADAL" clId="{3871FA8C-422F-AF43-A893-EB136D886A9C}" dt="2025-09-09T08:19:18.635" v="30" actId="2696"/>
        <pc:sldMkLst>
          <pc:docMk/>
          <pc:sldMk cId="3206818770" sldId="350"/>
        </pc:sldMkLst>
      </pc:sldChg>
      <pc:sldChg chg="del">
        <pc:chgData name="Said Nabi Lecturer FCSE" userId="22162f9c-d122-430c-b6e9-ac8024b7b6c6" providerId="ADAL" clId="{3871FA8C-422F-AF43-A893-EB136D886A9C}" dt="2025-09-09T08:19:18.650" v="31" actId="2696"/>
        <pc:sldMkLst>
          <pc:docMk/>
          <pc:sldMk cId="2133942593" sldId="351"/>
        </pc:sldMkLst>
      </pc:sldChg>
      <pc:sldChg chg="del">
        <pc:chgData name="Said Nabi Lecturer FCSE" userId="22162f9c-d122-430c-b6e9-ac8024b7b6c6" providerId="ADAL" clId="{3871FA8C-422F-AF43-A893-EB136D886A9C}" dt="2025-09-09T08:19:18.662" v="32" actId="2696"/>
        <pc:sldMkLst>
          <pc:docMk/>
          <pc:sldMk cId="3102922342" sldId="352"/>
        </pc:sldMkLst>
      </pc:sldChg>
      <pc:sldChg chg="del">
        <pc:chgData name="Said Nabi Lecturer FCSE" userId="22162f9c-d122-430c-b6e9-ac8024b7b6c6" providerId="ADAL" clId="{3871FA8C-422F-AF43-A893-EB136D886A9C}" dt="2025-09-09T08:19:18.680" v="33" actId="2696"/>
        <pc:sldMkLst>
          <pc:docMk/>
          <pc:sldMk cId="131852204" sldId="353"/>
        </pc:sldMkLst>
      </pc:sldChg>
      <pc:sldChg chg="del">
        <pc:chgData name="Said Nabi Lecturer FCSE" userId="22162f9c-d122-430c-b6e9-ac8024b7b6c6" providerId="ADAL" clId="{3871FA8C-422F-AF43-A893-EB136D886A9C}" dt="2025-09-09T08:19:18.690" v="34" actId="2696"/>
        <pc:sldMkLst>
          <pc:docMk/>
          <pc:sldMk cId="4149964870" sldId="354"/>
        </pc:sldMkLst>
      </pc:sldChg>
      <pc:sldChg chg="modSp mod">
        <pc:chgData name="Said Nabi Lecturer FCSE" userId="22162f9c-d122-430c-b6e9-ac8024b7b6c6" providerId="ADAL" clId="{3871FA8C-422F-AF43-A893-EB136D886A9C}" dt="2025-09-09T08:22:18.793" v="86" actId="20577"/>
        <pc:sldMkLst>
          <pc:docMk/>
          <pc:sldMk cId="1696953445" sldId="384"/>
        </pc:sldMkLst>
        <pc:spChg chg="mod">
          <ac:chgData name="Said Nabi Lecturer FCSE" userId="22162f9c-d122-430c-b6e9-ac8024b7b6c6" providerId="ADAL" clId="{3871FA8C-422F-AF43-A893-EB136D886A9C}" dt="2025-09-09T08:22:18.793" v="86" actId="20577"/>
          <ac:spMkLst>
            <pc:docMk/>
            <pc:sldMk cId="1696953445" sldId="384"/>
            <ac:spMk id="4" creationId="{00000000-0000-0000-0000-000000000000}"/>
          </ac:spMkLst>
        </pc:spChg>
      </pc:sldChg>
      <pc:sldChg chg="add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385"/>
        </pc:sldMkLst>
      </pc:sldChg>
      <pc:sldChg chg="add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386"/>
        </pc:sldMkLst>
      </pc:sldChg>
      <pc:sldChg chg="add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387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88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89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90"/>
        </pc:sldMkLst>
      </pc:sldChg>
      <pc:sldChg chg="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391"/>
        </pc:sldMkLst>
      </pc:sldChg>
      <pc:sldChg chg="modSp add modAnim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392"/>
        </pc:sldMkLst>
      </pc:sldChg>
      <pc:sldChg chg="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393"/>
        </pc:sldMkLst>
      </pc:sldChg>
      <pc:sldChg chg="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394"/>
        </pc:sldMkLst>
      </pc:sldChg>
      <pc:sldChg chg="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395"/>
        </pc:sldMkLst>
      </pc:sldChg>
      <pc:sldChg chg="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396"/>
        </pc:sldMkLst>
      </pc:sldChg>
      <pc:sldChg chg="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397"/>
        </pc:sldMkLst>
      </pc:sldChg>
      <pc:sldChg chg="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398"/>
        </pc:sldMkLst>
      </pc:sldChg>
      <pc:sldChg chg="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399"/>
        </pc:sldMkLst>
      </pc:sldChg>
      <pc:sldChg chg="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00"/>
        </pc:sldMkLst>
      </pc:sldChg>
      <pc:sldChg chg="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01"/>
        </pc:sldMkLst>
      </pc:sldChg>
      <pc:sldChg chg="modSp add modAnim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02"/>
        </pc:sldMkLst>
      </pc:sldChg>
      <pc:sldChg chg="modSp add modAnim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03"/>
        </pc:sldMkLst>
      </pc:sldChg>
      <pc:sldChg chg="modSp add modAnim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04"/>
        </pc:sldMkLst>
      </pc:sldChg>
      <pc:sldChg chg="modSp add modAnim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05"/>
        </pc:sldMkLst>
      </pc:sldChg>
      <pc:sldChg chg="modSp add modAnim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06"/>
        </pc:sldMkLst>
      </pc:sldChg>
      <pc:sldChg chg="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07"/>
        </pc:sldMkLst>
      </pc:sldChg>
      <pc:sldChg chg="modSp 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08"/>
        </pc:sldMkLst>
      </pc:sldChg>
      <pc:sldChg chg="modSp 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09"/>
        </pc:sldMkLst>
      </pc:sldChg>
      <pc:sldChg chg="modSp 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10"/>
        </pc:sldMkLst>
      </pc:sldChg>
      <pc:sldChg chg="modSp 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11"/>
        </pc:sldMkLst>
      </pc:sldChg>
      <pc:sldChg chg="modSp 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12"/>
        </pc:sldMkLst>
      </pc:sldChg>
      <pc:sldChg chg="modSp 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13"/>
        </pc:sldMkLst>
      </pc:sldChg>
      <pc:sldChg chg="modSp 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14"/>
        </pc:sldMkLst>
      </pc:sldChg>
      <pc:sldChg chg="addSp delSp modSp new del mod">
        <pc:chgData name="Said Nabi Lecturer FCSE" userId="22162f9c-d122-430c-b6e9-ac8024b7b6c6" providerId="ADAL" clId="{3871FA8C-422F-AF43-A893-EB136D886A9C}" dt="2025-09-16T09:48:08.373" v="178" actId="2696"/>
        <pc:sldMkLst>
          <pc:docMk/>
          <pc:sldMk cId="3938281716" sldId="415"/>
        </pc:sldMkLst>
      </pc:sldChg>
      <pc:sldChg chg="del">
        <pc:chgData name="Said Nabi Lecturer FCSE" userId="22162f9c-d122-430c-b6e9-ac8024b7b6c6" providerId="ADAL" clId="{3871FA8C-422F-AF43-A893-EB136D886A9C}" dt="2025-09-09T08:19:18.507" v="19" actId="2696"/>
        <pc:sldMkLst>
          <pc:docMk/>
          <pc:sldMk cId="3340668917" sldId="652"/>
        </pc:sldMkLst>
      </pc:sldChg>
      <pc:sldChg chg="del">
        <pc:chgData name="Said Nabi Lecturer FCSE" userId="22162f9c-d122-430c-b6e9-ac8024b7b6c6" providerId="ADAL" clId="{3871FA8C-422F-AF43-A893-EB136D886A9C}" dt="2025-09-09T08:19:18.475" v="15" actId="2696"/>
        <pc:sldMkLst>
          <pc:docMk/>
          <pc:sldMk cId="2648876072" sldId="800"/>
        </pc:sldMkLst>
      </pc:sldChg>
      <pc:sldChg chg="del">
        <pc:chgData name="Said Nabi Lecturer FCSE" userId="22162f9c-d122-430c-b6e9-ac8024b7b6c6" providerId="ADAL" clId="{3871FA8C-422F-AF43-A893-EB136D886A9C}" dt="2025-09-09T08:19:18.451" v="13" actId="2696"/>
        <pc:sldMkLst>
          <pc:docMk/>
          <pc:sldMk cId="1175206427" sldId="1085"/>
        </pc:sldMkLst>
      </pc:sldChg>
      <pc:sldChg chg="del">
        <pc:chgData name="Said Nabi Lecturer FCSE" userId="22162f9c-d122-430c-b6e9-ac8024b7b6c6" providerId="ADAL" clId="{3871FA8C-422F-AF43-A893-EB136D886A9C}" dt="2025-09-09T08:19:18.459" v="14" actId="2696"/>
        <pc:sldMkLst>
          <pc:docMk/>
          <pc:sldMk cId="4168114847" sldId="1086"/>
        </pc:sldMkLst>
      </pc:sldChg>
      <pc:sldChg chg="del">
        <pc:chgData name="Said Nabi Lecturer FCSE" userId="22162f9c-d122-430c-b6e9-ac8024b7b6c6" providerId="ADAL" clId="{3871FA8C-422F-AF43-A893-EB136D886A9C}" dt="2025-09-09T08:19:18.808" v="46" actId="2696"/>
        <pc:sldMkLst>
          <pc:docMk/>
          <pc:sldMk cId="0" sldId="1087"/>
        </pc:sldMkLst>
      </pc:sldChg>
      <pc:sldChg chg="del">
        <pc:chgData name="Said Nabi Lecturer FCSE" userId="22162f9c-d122-430c-b6e9-ac8024b7b6c6" providerId="ADAL" clId="{3871FA8C-422F-AF43-A893-EB136D886A9C}" dt="2025-09-09T08:19:18.822" v="47" actId="2696"/>
        <pc:sldMkLst>
          <pc:docMk/>
          <pc:sldMk cId="0" sldId="1088"/>
        </pc:sldMkLst>
      </pc:sldChg>
      <pc:sldChg chg="del">
        <pc:chgData name="Said Nabi Lecturer FCSE" userId="22162f9c-d122-430c-b6e9-ac8024b7b6c6" providerId="ADAL" clId="{3871FA8C-422F-AF43-A893-EB136D886A9C}" dt="2025-09-09T08:19:18.833" v="48" actId="2696"/>
        <pc:sldMkLst>
          <pc:docMk/>
          <pc:sldMk cId="0" sldId="1089"/>
        </pc:sldMkLst>
      </pc:sldChg>
      <pc:sldChg chg="del">
        <pc:chgData name="Said Nabi Lecturer FCSE" userId="22162f9c-d122-430c-b6e9-ac8024b7b6c6" providerId="ADAL" clId="{3871FA8C-422F-AF43-A893-EB136D886A9C}" dt="2025-09-09T08:19:18.863" v="52" actId="2696"/>
        <pc:sldMkLst>
          <pc:docMk/>
          <pc:sldMk cId="0" sldId="1090"/>
        </pc:sldMkLst>
      </pc:sldChg>
      <pc:sldChg chg="del">
        <pc:chgData name="Said Nabi Lecturer FCSE" userId="22162f9c-d122-430c-b6e9-ac8024b7b6c6" providerId="ADAL" clId="{3871FA8C-422F-AF43-A893-EB136D886A9C}" dt="2025-09-09T08:19:18.870" v="53" actId="2696"/>
        <pc:sldMkLst>
          <pc:docMk/>
          <pc:sldMk cId="0" sldId="1091"/>
        </pc:sldMkLst>
      </pc:sldChg>
      <pc:sldChg chg="del">
        <pc:chgData name="Said Nabi Lecturer FCSE" userId="22162f9c-d122-430c-b6e9-ac8024b7b6c6" providerId="ADAL" clId="{3871FA8C-422F-AF43-A893-EB136D886A9C}" dt="2025-09-09T08:19:18.889" v="55" actId="2696"/>
        <pc:sldMkLst>
          <pc:docMk/>
          <pc:sldMk cId="0" sldId="1092"/>
        </pc:sldMkLst>
      </pc:sldChg>
      <pc:sldChg chg="del">
        <pc:chgData name="Said Nabi Lecturer FCSE" userId="22162f9c-d122-430c-b6e9-ac8024b7b6c6" providerId="ADAL" clId="{3871FA8C-422F-AF43-A893-EB136D886A9C}" dt="2025-09-09T08:19:18.898" v="56" actId="2696"/>
        <pc:sldMkLst>
          <pc:docMk/>
          <pc:sldMk cId="0" sldId="1093"/>
        </pc:sldMkLst>
      </pc:sldChg>
      <pc:sldChg chg="del">
        <pc:chgData name="Said Nabi Lecturer FCSE" userId="22162f9c-d122-430c-b6e9-ac8024b7b6c6" providerId="ADAL" clId="{3871FA8C-422F-AF43-A893-EB136D886A9C}" dt="2025-09-09T08:19:18.906" v="57" actId="2696"/>
        <pc:sldMkLst>
          <pc:docMk/>
          <pc:sldMk cId="0" sldId="1094"/>
        </pc:sldMkLst>
      </pc:sldChg>
      <pc:sldChg chg="del">
        <pc:chgData name="Said Nabi Lecturer FCSE" userId="22162f9c-d122-430c-b6e9-ac8024b7b6c6" providerId="ADAL" clId="{3871FA8C-422F-AF43-A893-EB136D886A9C}" dt="2025-09-09T08:19:18.916" v="58" actId="2696"/>
        <pc:sldMkLst>
          <pc:docMk/>
          <pc:sldMk cId="0" sldId="1095"/>
        </pc:sldMkLst>
      </pc:sldChg>
      <pc:sldChg chg="del">
        <pc:chgData name="Said Nabi Lecturer FCSE" userId="22162f9c-d122-430c-b6e9-ac8024b7b6c6" providerId="ADAL" clId="{3871FA8C-422F-AF43-A893-EB136D886A9C}" dt="2025-09-09T08:19:18.972" v="64" actId="2696"/>
        <pc:sldMkLst>
          <pc:docMk/>
          <pc:sldMk cId="0" sldId="1096"/>
        </pc:sldMkLst>
      </pc:sldChg>
      <pc:sldChg chg="del">
        <pc:chgData name="Said Nabi Lecturer FCSE" userId="22162f9c-d122-430c-b6e9-ac8024b7b6c6" providerId="ADAL" clId="{3871FA8C-422F-AF43-A893-EB136D886A9C}" dt="2025-09-09T08:19:18.979" v="65" actId="2696"/>
        <pc:sldMkLst>
          <pc:docMk/>
          <pc:sldMk cId="0" sldId="1097"/>
        </pc:sldMkLst>
      </pc:sldChg>
    </pc:docChg>
  </pc:docChgLst>
  <pc:docChgLst>
    <pc:chgData name="Said Nabi Lecturer FCSE" userId="22162f9c-d122-430c-b6e9-ac8024b7b6c6" providerId="ADAL" clId="{6602D5A4-1B64-1342-B9C8-D9036FF00363}"/>
    <pc:docChg chg="undo custSel addSld delSld modSld sldOrd modMainMaster">
      <pc:chgData name="Said Nabi Lecturer FCSE" userId="22162f9c-d122-430c-b6e9-ac8024b7b6c6" providerId="ADAL" clId="{6602D5A4-1B64-1342-B9C8-D9036FF00363}" dt="2025-09-05T07:15:01.874" v="2620" actId="14100"/>
      <pc:docMkLst>
        <pc:docMk/>
      </pc:docMkLst>
      <pc:sldChg chg="addSp delSp modSp add mod">
        <pc:chgData name="Said Nabi Lecturer FCSE" userId="22162f9c-d122-430c-b6e9-ac8024b7b6c6" providerId="ADAL" clId="{6602D5A4-1B64-1342-B9C8-D9036FF00363}" dt="2025-09-04T09:24:39.740" v="2254" actId="478"/>
        <pc:sldMkLst>
          <pc:docMk/>
          <pc:sldMk cId="0" sldId="256"/>
        </pc:sldMkLst>
      </pc:sldChg>
      <pc:sldChg chg="del">
        <pc:chgData name="Said Nabi Lecturer FCSE" userId="22162f9c-d122-430c-b6e9-ac8024b7b6c6" providerId="ADAL" clId="{6602D5A4-1B64-1342-B9C8-D9036FF00363}" dt="2025-08-21T08:37:40.823" v="3" actId="2696"/>
        <pc:sldMkLst>
          <pc:docMk/>
          <pc:sldMk cId="2188586706" sldId="256"/>
        </pc:sldMkLst>
      </pc:sldChg>
      <pc:sldChg chg="addSp delSp modSp mod">
        <pc:chgData name="Said Nabi Lecturer FCSE" userId="22162f9c-d122-430c-b6e9-ac8024b7b6c6" providerId="ADAL" clId="{6602D5A4-1B64-1342-B9C8-D9036FF00363}" dt="2025-09-05T07:15:01.874" v="2620" actId="14100"/>
        <pc:sldMkLst>
          <pc:docMk/>
          <pc:sldMk cId="3355052181" sldId="257"/>
        </pc:sldMkLst>
      </pc:sldChg>
      <pc:sldChg chg="delSp modSp add mod modNotesTx">
        <pc:chgData name="Said Nabi Lecturer FCSE" userId="22162f9c-d122-430c-b6e9-ac8024b7b6c6" providerId="ADAL" clId="{6602D5A4-1B64-1342-B9C8-D9036FF00363}" dt="2025-09-02T09:30:20.965" v="1891" actId="113"/>
        <pc:sldMkLst>
          <pc:docMk/>
          <pc:sldMk cId="0" sldId="258"/>
        </pc:sldMkLst>
      </pc:sldChg>
      <pc:sldChg chg="del">
        <pc:chgData name="Said Nabi Lecturer FCSE" userId="22162f9c-d122-430c-b6e9-ac8024b7b6c6" providerId="ADAL" clId="{6602D5A4-1B64-1342-B9C8-D9036FF00363}" dt="2025-08-30T01:17:16.404" v="178" actId="2696"/>
        <pc:sldMkLst>
          <pc:docMk/>
          <pc:sldMk cId="1434550020" sldId="258"/>
        </pc:sldMkLst>
      </pc:sldChg>
      <pc:sldChg chg="add">
        <pc:chgData name="Said Nabi Lecturer FCSE" userId="22162f9c-d122-430c-b6e9-ac8024b7b6c6" providerId="ADAL" clId="{6602D5A4-1B64-1342-B9C8-D9036FF00363}" dt="2025-08-21T08:37:33.301" v="2"/>
        <pc:sldMkLst>
          <pc:docMk/>
          <pc:sldMk cId="0" sldId="259"/>
        </pc:sldMkLst>
      </pc:sldChg>
      <pc:sldChg chg="addSp delSp modSp add del mod">
        <pc:chgData name="Said Nabi Lecturer FCSE" userId="22162f9c-d122-430c-b6e9-ac8024b7b6c6" providerId="ADAL" clId="{6602D5A4-1B64-1342-B9C8-D9036FF00363}" dt="2025-09-03T08:32:11.605" v="1949" actId="2696"/>
        <pc:sldMkLst>
          <pc:docMk/>
          <pc:sldMk cId="0" sldId="260"/>
        </pc:sldMkLst>
      </pc:sldChg>
      <pc:sldChg chg="delSp modSp add mod">
        <pc:chgData name="Said Nabi Lecturer FCSE" userId="22162f9c-d122-430c-b6e9-ac8024b7b6c6" providerId="ADAL" clId="{6602D5A4-1B64-1342-B9C8-D9036FF00363}" dt="2025-08-21T08:38:43.560" v="11" actId="732"/>
        <pc:sldMkLst>
          <pc:docMk/>
          <pc:sldMk cId="0" sldId="261"/>
        </pc:sldMkLst>
      </pc:sldChg>
      <pc:sldChg chg="addSp delSp modSp add mod">
        <pc:chgData name="Said Nabi Lecturer FCSE" userId="22162f9c-d122-430c-b6e9-ac8024b7b6c6" providerId="ADAL" clId="{6602D5A4-1B64-1342-B9C8-D9036FF00363}" dt="2025-08-21T08:39:19.060" v="19" actId="1076"/>
        <pc:sldMkLst>
          <pc:docMk/>
          <pc:sldMk cId="0" sldId="262"/>
        </pc:sldMkLst>
      </pc:sldChg>
      <pc:sldChg chg="add modAnim modNotesTx">
        <pc:chgData name="Said Nabi Lecturer FCSE" userId="22162f9c-d122-430c-b6e9-ac8024b7b6c6" providerId="ADAL" clId="{6602D5A4-1B64-1342-B9C8-D9036FF00363}" dt="2025-09-04T09:57:52.960" v="2261" actId="113"/>
        <pc:sldMkLst>
          <pc:docMk/>
          <pc:sldMk cId="0" sldId="263"/>
        </pc:sldMkLst>
      </pc:sldChg>
      <pc:sldChg chg="addSp modSp add mod modAnim">
        <pc:chgData name="Said Nabi Lecturer FCSE" userId="22162f9c-d122-430c-b6e9-ac8024b7b6c6" providerId="ADAL" clId="{6602D5A4-1B64-1342-B9C8-D9036FF00363}" dt="2025-09-01T05:35:36.998" v="1532" actId="20577"/>
        <pc:sldMkLst>
          <pc:docMk/>
          <pc:sldMk cId="0" sldId="264"/>
        </pc:sldMkLst>
      </pc:sldChg>
      <pc:sldChg chg="add modNotesTx">
        <pc:chgData name="Said Nabi Lecturer FCSE" userId="22162f9c-d122-430c-b6e9-ac8024b7b6c6" providerId="ADAL" clId="{6602D5A4-1B64-1342-B9C8-D9036FF00363}" dt="2025-09-03T11:29:13.980" v="2251" actId="20577"/>
        <pc:sldMkLst>
          <pc:docMk/>
          <pc:sldMk cId="0" sldId="265"/>
        </pc:sldMkLst>
      </pc:sldChg>
      <pc:sldChg chg="delSp modSp add mod">
        <pc:chgData name="Said Nabi Lecturer FCSE" userId="22162f9c-d122-430c-b6e9-ac8024b7b6c6" providerId="ADAL" clId="{6602D5A4-1B64-1342-B9C8-D9036FF00363}" dt="2025-09-04T09:29:38.910" v="2255" actId="20577"/>
        <pc:sldMkLst>
          <pc:docMk/>
          <pc:sldMk cId="0" sldId="266"/>
        </pc:sldMkLst>
      </pc:sldChg>
      <pc:sldChg chg="addSp modSp add mod modNotesTx">
        <pc:chgData name="Said Nabi Lecturer FCSE" userId="22162f9c-d122-430c-b6e9-ac8024b7b6c6" providerId="ADAL" clId="{6602D5A4-1B64-1342-B9C8-D9036FF00363}" dt="2025-09-01T05:41:50.076" v="1552" actId="14100"/>
        <pc:sldMkLst>
          <pc:docMk/>
          <pc:sldMk cId="0" sldId="267"/>
        </pc:sldMkLst>
      </pc:sldChg>
      <pc:sldChg chg="modSp add mod modAnim">
        <pc:chgData name="Said Nabi Lecturer FCSE" userId="22162f9c-d122-430c-b6e9-ac8024b7b6c6" providerId="ADAL" clId="{6602D5A4-1B64-1342-B9C8-D9036FF00363}" dt="2025-09-03T09:19:54.784" v="1974"/>
        <pc:sldMkLst>
          <pc:docMk/>
          <pc:sldMk cId="0" sldId="268"/>
        </pc:sldMkLst>
      </pc:sldChg>
      <pc:sldChg chg="modSp add modAnim">
        <pc:chgData name="Said Nabi Lecturer FCSE" userId="22162f9c-d122-430c-b6e9-ac8024b7b6c6" providerId="ADAL" clId="{6602D5A4-1B64-1342-B9C8-D9036FF00363}" dt="2025-09-03T09:28:18.302" v="2007"/>
        <pc:sldMkLst>
          <pc:docMk/>
          <pc:sldMk cId="0" sldId="269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70"/>
        </pc:sldMkLst>
      </pc:sldChg>
      <pc:sldChg chg="add modNotesTx">
        <pc:chgData name="Said Nabi Lecturer FCSE" userId="22162f9c-d122-430c-b6e9-ac8024b7b6c6" providerId="ADAL" clId="{6602D5A4-1B64-1342-B9C8-D9036FF00363}" dt="2025-09-04T10:07:29.134" v="2264" actId="20577"/>
        <pc:sldMkLst>
          <pc:docMk/>
          <pc:sldMk cId="0" sldId="272"/>
        </pc:sldMkLst>
      </pc:sldChg>
      <pc:sldChg chg="modSp add mod modNotesTx">
        <pc:chgData name="Said Nabi Lecturer FCSE" userId="22162f9c-d122-430c-b6e9-ac8024b7b6c6" providerId="ADAL" clId="{6602D5A4-1B64-1342-B9C8-D9036FF00363}" dt="2025-08-30T01:29:40.537" v="310" actId="20577"/>
        <pc:sldMkLst>
          <pc:docMk/>
          <pc:sldMk cId="0" sldId="273"/>
        </pc:sldMkLst>
      </pc:sldChg>
      <pc:sldChg chg="add">
        <pc:chgData name="Said Nabi Lecturer FCSE" userId="22162f9c-d122-430c-b6e9-ac8024b7b6c6" providerId="ADAL" clId="{6602D5A4-1B64-1342-B9C8-D9036FF00363}" dt="2025-08-21T08:37:33.301" v="2"/>
        <pc:sldMkLst>
          <pc:docMk/>
          <pc:sldMk cId="0" sldId="274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76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77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78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79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0"/>
        </pc:sldMkLst>
      </pc:sldChg>
      <pc:sldChg chg="add modAnim">
        <pc:chgData name="Said Nabi Lecturer FCSE" userId="22162f9c-d122-430c-b6e9-ac8024b7b6c6" providerId="ADAL" clId="{6602D5A4-1B64-1342-B9C8-D9036FF00363}" dt="2025-09-04T10:25:02.764" v="2273"/>
        <pc:sldMkLst>
          <pc:docMk/>
          <pc:sldMk cId="0" sldId="281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2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3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4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5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6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7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8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9"/>
        </pc:sldMkLst>
      </pc:sldChg>
      <pc:sldChg chg="add modAnim">
        <pc:chgData name="Said Nabi Lecturer FCSE" userId="22162f9c-d122-430c-b6e9-ac8024b7b6c6" providerId="ADAL" clId="{6602D5A4-1B64-1342-B9C8-D9036FF00363}" dt="2025-09-03T09:31:44.135" v="2009"/>
        <pc:sldMkLst>
          <pc:docMk/>
          <pc:sldMk cId="0" sldId="291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92"/>
        </pc:sldMkLst>
      </pc:sldChg>
      <pc:sldChg chg="modSp add mod modAnim">
        <pc:chgData name="Said Nabi Lecturer FCSE" userId="22162f9c-d122-430c-b6e9-ac8024b7b6c6" providerId="ADAL" clId="{6602D5A4-1B64-1342-B9C8-D9036FF00363}" dt="2025-09-01T05:42:44.510" v="1558"/>
        <pc:sldMkLst>
          <pc:docMk/>
          <pc:sldMk cId="0" sldId="315"/>
        </pc:sldMkLst>
      </pc:sldChg>
      <pc:sldChg chg="modSp add mod">
        <pc:chgData name="Said Nabi Lecturer FCSE" userId="22162f9c-d122-430c-b6e9-ac8024b7b6c6" providerId="ADAL" clId="{6602D5A4-1B64-1342-B9C8-D9036FF00363}" dt="2025-08-29T15:20:36.261" v="88" actId="1076"/>
        <pc:sldMkLst>
          <pc:docMk/>
          <pc:sldMk cId="0" sldId="316"/>
        </pc:sldMkLst>
      </pc:sldChg>
      <pc:sldChg chg="modSp add mod modAnim">
        <pc:chgData name="Said Nabi Lecturer FCSE" userId="22162f9c-d122-430c-b6e9-ac8024b7b6c6" providerId="ADAL" clId="{6602D5A4-1B64-1342-B9C8-D9036FF00363}" dt="2025-09-01T05:47:23.146" v="1585"/>
        <pc:sldMkLst>
          <pc:docMk/>
          <pc:sldMk cId="0" sldId="317"/>
        </pc:sldMkLst>
      </pc:sldChg>
      <pc:sldChg chg="add modNotesTx">
        <pc:chgData name="Said Nabi Lecturer FCSE" userId="22162f9c-d122-430c-b6e9-ac8024b7b6c6" providerId="ADAL" clId="{6602D5A4-1B64-1342-B9C8-D9036FF00363}" dt="2025-09-02T08:17:16.933" v="1822" actId="20577"/>
        <pc:sldMkLst>
          <pc:docMk/>
          <pc:sldMk cId="0" sldId="318"/>
        </pc:sldMkLst>
      </pc:sldChg>
      <pc:sldChg chg="add del modNotesTx">
        <pc:chgData name="Said Nabi Lecturer FCSE" userId="22162f9c-d122-430c-b6e9-ac8024b7b6c6" providerId="ADAL" clId="{6602D5A4-1B64-1342-B9C8-D9036FF00363}" dt="2025-09-02T08:21:28.821" v="1823" actId="2696"/>
        <pc:sldMkLst>
          <pc:docMk/>
          <pc:sldMk cId="0" sldId="319"/>
        </pc:sldMkLst>
      </pc:sldChg>
      <pc:sldChg chg="modSp add mod modNotesTx">
        <pc:chgData name="Said Nabi Lecturer FCSE" userId="22162f9c-d122-430c-b6e9-ac8024b7b6c6" providerId="ADAL" clId="{6602D5A4-1B64-1342-B9C8-D9036FF00363}" dt="2025-08-30T15:39:00.550" v="1447" actId="20577"/>
        <pc:sldMkLst>
          <pc:docMk/>
          <pc:sldMk cId="0" sldId="320"/>
        </pc:sldMkLst>
      </pc:sldChg>
      <pc:sldChg chg="modSp add mod modNotesTx">
        <pc:chgData name="Said Nabi Lecturer FCSE" userId="22162f9c-d122-430c-b6e9-ac8024b7b6c6" providerId="ADAL" clId="{6602D5A4-1B64-1342-B9C8-D9036FF00363}" dt="2025-08-30T15:41:10.134" v="1448" actId="20577"/>
        <pc:sldMkLst>
          <pc:docMk/>
          <pc:sldMk cId="0" sldId="321"/>
        </pc:sldMkLst>
      </pc:sldChg>
      <pc:sldChg chg="modSp add del mod">
        <pc:chgData name="Said Nabi Lecturer FCSE" userId="22162f9c-d122-430c-b6e9-ac8024b7b6c6" providerId="ADAL" clId="{6602D5A4-1B64-1342-B9C8-D9036FF00363}" dt="2025-09-02T08:22:13.978" v="1824" actId="2696"/>
        <pc:sldMkLst>
          <pc:docMk/>
          <pc:sldMk cId="0" sldId="322"/>
        </pc:sldMkLst>
      </pc:sldChg>
      <pc:sldChg chg="add del">
        <pc:chgData name="Said Nabi Lecturer FCSE" userId="22162f9c-d122-430c-b6e9-ac8024b7b6c6" providerId="ADAL" clId="{6602D5A4-1B64-1342-B9C8-D9036FF00363}" dt="2025-08-30T16:35:44.740" v="1450" actId="2696"/>
        <pc:sldMkLst>
          <pc:docMk/>
          <pc:sldMk cId="0" sldId="323"/>
        </pc:sldMkLst>
      </pc:sldChg>
      <pc:sldChg chg="add del">
        <pc:chgData name="Said Nabi Lecturer FCSE" userId="22162f9c-d122-430c-b6e9-ac8024b7b6c6" providerId="ADAL" clId="{6602D5A4-1B64-1342-B9C8-D9036FF00363}" dt="2025-08-30T16:35:48.414" v="1451" actId="2696"/>
        <pc:sldMkLst>
          <pc:docMk/>
          <pc:sldMk cId="0" sldId="324"/>
        </pc:sldMkLst>
      </pc:sldChg>
      <pc:sldChg chg="modSp add mod">
        <pc:chgData name="Said Nabi Lecturer FCSE" userId="22162f9c-d122-430c-b6e9-ac8024b7b6c6" providerId="ADAL" clId="{6602D5A4-1B64-1342-B9C8-D9036FF00363}" dt="2025-09-03T04:37:35.546" v="1919" actId="20577"/>
        <pc:sldMkLst>
          <pc:docMk/>
          <pc:sldMk cId="0" sldId="326"/>
        </pc:sldMkLst>
      </pc:sldChg>
      <pc:sldChg chg="add">
        <pc:chgData name="Said Nabi Lecturer FCSE" userId="22162f9c-d122-430c-b6e9-ac8024b7b6c6" providerId="ADAL" clId="{6602D5A4-1B64-1342-B9C8-D9036FF00363}" dt="2025-08-21T08:37:33.301" v="2"/>
        <pc:sldMkLst>
          <pc:docMk/>
          <pc:sldMk cId="0" sldId="327"/>
        </pc:sldMkLst>
      </pc:sldChg>
      <pc:sldChg chg="add">
        <pc:chgData name="Said Nabi Lecturer FCSE" userId="22162f9c-d122-430c-b6e9-ac8024b7b6c6" providerId="ADAL" clId="{6602D5A4-1B64-1342-B9C8-D9036FF00363}" dt="2025-08-21T08:37:33.301" v="2"/>
        <pc:sldMkLst>
          <pc:docMk/>
          <pc:sldMk cId="0" sldId="328"/>
        </pc:sldMkLst>
      </pc:sldChg>
      <pc:sldChg chg="add">
        <pc:chgData name="Said Nabi Lecturer FCSE" userId="22162f9c-d122-430c-b6e9-ac8024b7b6c6" providerId="ADAL" clId="{6602D5A4-1B64-1342-B9C8-D9036FF00363}" dt="2025-08-21T08:37:33.301" v="2"/>
        <pc:sldMkLst>
          <pc:docMk/>
          <pc:sldMk cId="0" sldId="329"/>
        </pc:sldMkLst>
      </pc:sldChg>
      <pc:sldChg chg="add">
        <pc:chgData name="Said Nabi Lecturer FCSE" userId="22162f9c-d122-430c-b6e9-ac8024b7b6c6" providerId="ADAL" clId="{6602D5A4-1B64-1342-B9C8-D9036FF00363}" dt="2025-08-21T08:37:33.301" v="2"/>
        <pc:sldMkLst>
          <pc:docMk/>
          <pc:sldMk cId="0" sldId="330"/>
        </pc:sldMkLst>
      </pc:sldChg>
      <pc:sldChg chg="add">
        <pc:chgData name="Said Nabi Lecturer FCSE" userId="22162f9c-d122-430c-b6e9-ac8024b7b6c6" providerId="ADAL" clId="{6602D5A4-1B64-1342-B9C8-D9036FF00363}" dt="2025-08-21T08:37:33.301" v="2"/>
        <pc:sldMkLst>
          <pc:docMk/>
          <pc:sldMk cId="0" sldId="331"/>
        </pc:sldMkLst>
      </pc:sldChg>
      <pc:sldChg chg="delSp modSp add mod">
        <pc:chgData name="Said Nabi Lecturer FCSE" userId="22162f9c-d122-430c-b6e9-ac8024b7b6c6" providerId="ADAL" clId="{6602D5A4-1B64-1342-B9C8-D9036FF00363}" dt="2025-09-02T08:37:47.086" v="1827" actId="20577"/>
        <pc:sldMkLst>
          <pc:docMk/>
          <pc:sldMk cId="0" sldId="332"/>
        </pc:sldMkLst>
      </pc:sldChg>
      <pc:sldChg chg="addSp modSp add mod">
        <pc:chgData name="Said Nabi Lecturer FCSE" userId="22162f9c-d122-430c-b6e9-ac8024b7b6c6" providerId="ADAL" clId="{6602D5A4-1B64-1342-B9C8-D9036FF00363}" dt="2025-08-30T16:38:15.767" v="1462" actId="1076"/>
        <pc:sldMkLst>
          <pc:docMk/>
          <pc:sldMk cId="0" sldId="333"/>
        </pc:sldMkLst>
      </pc:sldChg>
      <pc:sldChg chg="modSp add mod">
        <pc:chgData name="Said Nabi Lecturer FCSE" userId="22162f9c-d122-430c-b6e9-ac8024b7b6c6" providerId="ADAL" clId="{6602D5A4-1B64-1342-B9C8-D9036FF00363}" dt="2025-08-30T01:07:44.820" v="141" actId="1076"/>
        <pc:sldMkLst>
          <pc:docMk/>
          <pc:sldMk cId="0" sldId="334"/>
        </pc:sldMkLst>
      </pc:sldChg>
      <pc:sldChg chg="add">
        <pc:chgData name="Said Nabi Lecturer FCSE" userId="22162f9c-d122-430c-b6e9-ac8024b7b6c6" providerId="ADAL" clId="{6602D5A4-1B64-1342-B9C8-D9036FF00363}" dt="2025-08-21T08:37:33.301" v="2"/>
        <pc:sldMkLst>
          <pc:docMk/>
          <pc:sldMk cId="0" sldId="335"/>
        </pc:sldMkLst>
      </pc:sldChg>
      <pc:sldChg chg="addSp delSp modSp add mod modAnim modNotesTx">
        <pc:chgData name="Said Nabi Lecturer FCSE" userId="22162f9c-d122-430c-b6e9-ac8024b7b6c6" providerId="ADAL" clId="{6602D5A4-1B64-1342-B9C8-D9036FF00363}" dt="2025-09-01T05:42:32.911" v="1556"/>
        <pc:sldMkLst>
          <pc:docMk/>
          <pc:sldMk cId="0" sldId="336"/>
        </pc:sldMkLst>
      </pc:sldChg>
      <pc:sldChg chg="modSp add mod">
        <pc:chgData name="Said Nabi Lecturer FCSE" userId="22162f9c-d122-430c-b6e9-ac8024b7b6c6" providerId="ADAL" clId="{6602D5A4-1B64-1342-B9C8-D9036FF00363}" dt="2025-08-31T02:16:32.847" v="1508" actId="20577"/>
        <pc:sldMkLst>
          <pc:docMk/>
          <pc:sldMk cId="0" sldId="338"/>
        </pc:sldMkLst>
      </pc:sldChg>
      <pc:sldChg chg="modSp add mod">
        <pc:chgData name="Said Nabi Lecturer FCSE" userId="22162f9c-d122-430c-b6e9-ac8024b7b6c6" providerId="ADAL" clId="{6602D5A4-1B64-1342-B9C8-D9036FF00363}" dt="2025-08-21T08:38:01.346" v="5" actId="20577"/>
        <pc:sldMkLst>
          <pc:docMk/>
          <pc:sldMk cId="0" sldId="339"/>
        </pc:sldMkLst>
      </pc:sldChg>
      <pc:sldChg chg="modSp add mod">
        <pc:chgData name="Said Nabi Lecturer FCSE" userId="22162f9c-d122-430c-b6e9-ac8024b7b6c6" providerId="ADAL" clId="{6602D5A4-1B64-1342-B9C8-D9036FF00363}" dt="2025-08-31T02:16:49.877" v="1509" actId="1076"/>
        <pc:sldMkLst>
          <pc:docMk/>
          <pc:sldMk cId="0" sldId="340"/>
        </pc:sldMkLst>
      </pc:sldChg>
      <pc:sldChg chg="delSp modSp add mod">
        <pc:chgData name="Said Nabi Lecturer FCSE" userId="22162f9c-d122-430c-b6e9-ac8024b7b6c6" providerId="ADAL" clId="{6602D5A4-1B64-1342-B9C8-D9036FF00363}" dt="2025-08-21T08:38:27.077" v="8" actId="1076"/>
        <pc:sldMkLst>
          <pc:docMk/>
          <pc:sldMk cId="0" sldId="341"/>
        </pc:sldMkLst>
      </pc:sldChg>
      <pc:sldChg chg="addSp modSp add mod modAnim">
        <pc:chgData name="Said Nabi Lecturer FCSE" userId="22162f9c-d122-430c-b6e9-ac8024b7b6c6" providerId="ADAL" clId="{6602D5A4-1B64-1342-B9C8-D9036FF00363}" dt="2025-09-01T05:45:03.626" v="1572"/>
        <pc:sldMkLst>
          <pc:docMk/>
          <pc:sldMk cId="0" sldId="342"/>
        </pc:sldMkLst>
      </pc:sldChg>
      <pc:sldChg chg="modSp add mod modAnim modNotesTx">
        <pc:chgData name="Said Nabi Lecturer FCSE" userId="22162f9c-d122-430c-b6e9-ac8024b7b6c6" providerId="ADAL" clId="{6602D5A4-1B64-1342-B9C8-D9036FF00363}" dt="2025-09-01T05:46:34.686" v="1579"/>
        <pc:sldMkLst>
          <pc:docMk/>
          <pc:sldMk cId="0" sldId="343"/>
        </pc:sldMkLst>
      </pc:sldChg>
      <pc:sldChg chg="add del">
        <pc:chgData name="Said Nabi Lecturer FCSE" userId="22162f9c-d122-430c-b6e9-ac8024b7b6c6" providerId="ADAL" clId="{6602D5A4-1B64-1342-B9C8-D9036FF00363}" dt="2025-08-29T15:21:05.919" v="89" actId="2696"/>
        <pc:sldMkLst>
          <pc:docMk/>
          <pc:sldMk cId="0" sldId="344"/>
        </pc:sldMkLst>
      </pc:sldChg>
      <pc:sldChg chg="delSp add ord modAnim">
        <pc:chgData name="Said Nabi Lecturer FCSE" userId="22162f9c-d122-430c-b6e9-ac8024b7b6c6" providerId="ADAL" clId="{6602D5A4-1B64-1342-B9C8-D9036FF00363}" dt="2025-09-01T05:45:57.501" v="1576"/>
        <pc:sldMkLst>
          <pc:docMk/>
          <pc:sldMk cId="3179926194" sldId="344"/>
        </pc:sldMkLst>
      </pc:sldChg>
      <pc:sldChg chg="add del">
        <pc:chgData name="Said Nabi Lecturer FCSE" userId="22162f9c-d122-430c-b6e9-ac8024b7b6c6" providerId="ADAL" clId="{6602D5A4-1B64-1342-B9C8-D9036FF00363}" dt="2025-08-29T15:22:27.049" v="92" actId="2696"/>
        <pc:sldMkLst>
          <pc:docMk/>
          <pc:sldMk cId="0" sldId="345"/>
        </pc:sldMkLst>
      </pc:sldChg>
      <pc:sldChg chg="add modAnim">
        <pc:chgData name="Said Nabi Lecturer FCSE" userId="22162f9c-d122-430c-b6e9-ac8024b7b6c6" providerId="ADAL" clId="{6602D5A4-1B64-1342-B9C8-D9036FF00363}" dt="2025-09-01T05:47:02.303" v="1581"/>
        <pc:sldMkLst>
          <pc:docMk/>
          <pc:sldMk cId="412069503" sldId="345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46"/>
        </pc:sldMkLst>
      </pc:sldChg>
      <pc:sldChg chg="add modAnim modNotesTx">
        <pc:chgData name="Said Nabi Lecturer FCSE" userId="22162f9c-d122-430c-b6e9-ac8024b7b6c6" providerId="ADAL" clId="{6602D5A4-1B64-1342-B9C8-D9036FF00363}" dt="2025-09-01T05:47:57.906" v="1588"/>
        <pc:sldMkLst>
          <pc:docMk/>
          <pc:sldMk cId="1987596976" sldId="346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47"/>
        </pc:sldMkLst>
      </pc:sldChg>
      <pc:sldChg chg="add modAnim modNotesTx">
        <pc:chgData name="Said Nabi Lecturer FCSE" userId="22162f9c-d122-430c-b6e9-ac8024b7b6c6" providerId="ADAL" clId="{6602D5A4-1B64-1342-B9C8-D9036FF00363}" dt="2025-09-01T05:48:32.825" v="1592"/>
        <pc:sldMkLst>
          <pc:docMk/>
          <pc:sldMk cId="873043309" sldId="347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48"/>
        </pc:sldMkLst>
      </pc:sldChg>
      <pc:sldChg chg="add modAnim modNotesTx">
        <pc:chgData name="Said Nabi Lecturer FCSE" userId="22162f9c-d122-430c-b6e9-ac8024b7b6c6" providerId="ADAL" clId="{6602D5A4-1B64-1342-B9C8-D9036FF00363}" dt="2025-09-02T05:35:28.957" v="1740" actId="20577"/>
        <pc:sldMkLst>
          <pc:docMk/>
          <pc:sldMk cId="2205800513" sldId="348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49"/>
        </pc:sldMkLst>
      </pc:sldChg>
      <pc:sldChg chg="add modAnim modNotesTx">
        <pc:chgData name="Said Nabi Lecturer FCSE" userId="22162f9c-d122-430c-b6e9-ac8024b7b6c6" providerId="ADAL" clId="{6602D5A4-1B64-1342-B9C8-D9036FF00363}" dt="2025-09-02T05:36:35.235" v="1768" actId="20577"/>
        <pc:sldMkLst>
          <pc:docMk/>
          <pc:sldMk cId="3381617875" sldId="349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50"/>
        </pc:sldMkLst>
      </pc:sldChg>
      <pc:sldChg chg="add modAnim">
        <pc:chgData name="Said Nabi Lecturer FCSE" userId="22162f9c-d122-430c-b6e9-ac8024b7b6c6" providerId="ADAL" clId="{6602D5A4-1B64-1342-B9C8-D9036FF00363}" dt="2025-09-01T05:51:24.405" v="1613"/>
        <pc:sldMkLst>
          <pc:docMk/>
          <pc:sldMk cId="3206818770" sldId="350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51"/>
        </pc:sldMkLst>
      </pc:sldChg>
      <pc:sldChg chg="add modAnim modNotesTx">
        <pc:chgData name="Said Nabi Lecturer FCSE" userId="22162f9c-d122-430c-b6e9-ac8024b7b6c6" providerId="ADAL" clId="{6602D5A4-1B64-1342-B9C8-D9036FF00363}" dt="2025-09-02T06:01:55.057" v="1801" actId="20577"/>
        <pc:sldMkLst>
          <pc:docMk/>
          <pc:sldMk cId="2133942593" sldId="351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52"/>
        </pc:sldMkLst>
      </pc:sldChg>
      <pc:sldChg chg="add modAnim modNotesTx">
        <pc:chgData name="Said Nabi Lecturer FCSE" userId="22162f9c-d122-430c-b6e9-ac8024b7b6c6" providerId="ADAL" clId="{6602D5A4-1B64-1342-B9C8-D9036FF00363}" dt="2025-09-02T06:01:05.305" v="1770" actId="20577"/>
        <pc:sldMkLst>
          <pc:docMk/>
          <pc:sldMk cId="3102922342" sldId="352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53"/>
        </pc:sldMkLst>
      </pc:sldChg>
      <pc:sldChg chg="add">
        <pc:chgData name="Said Nabi Lecturer FCSE" userId="22162f9c-d122-430c-b6e9-ac8024b7b6c6" providerId="ADAL" clId="{6602D5A4-1B64-1342-B9C8-D9036FF00363}" dt="2025-08-29T15:23:22.295" v="95"/>
        <pc:sldMkLst>
          <pc:docMk/>
          <pc:sldMk cId="131852204" sldId="353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54"/>
        </pc:sldMkLst>
      </pc:sldChg>
      <pc:sldChg chg="add modNotesTx">
        <pc:chgData name="Said Nabi Lecturer FCSE" userId="22162f9c-d122-430c-b6e9-ac8024b7b6c6" providerId="ADAL" clId="{6602D5A4-1B64-1342-B9C8-D9036FF00363}" dt="2025-09-02T06:04:33.911" v="1802" actId="20577"/>
        <pc:sldMkLst>
          <pc:docMk/>
          <pc:sldMk cId="4149964870" sldId="354"/>
        </pc:sldMkLst>
      </pc:sldChg>
      <pc:sldChg chg="modSp add mod ord">
        <pc:chgData name="Said Nabi Lecturer FCSE" userId="22162f9c-d122-430c-b6e9-ac8024b7b6c6" providerId="ADAL" clId="{6602D5A4-1B64-1342-B9C8-D9036FF00363}" dt="2025-08-31T02:15:54.339" v="1504" actId="20577"/>
        <pc:sldMkLst>
          <pc:docMk/>
          <pc:sldMk cId="1696953445" sldId="384"/>
        </pc:sldMkLst>
        <pc:spChg chg="mod">
          <ac:chgData name="Said Nabi Lecturer FCSE" userId="22162f9c-d122-430c-b6e9-ac8024b7b6c6" providerId="ADAL" clId="{6602D5A4-1B64-1342-B9C8-D9036FF00363}" dt="2025-08-31T02:15:54.339" v="1504" actId="20577"/>
          <ac:spMkLst>
            <pc:docMk/>
            <pc:sldMk cId="1696953445" sldId="384"/>
            <ac:spMk id="2" creationId="{00000000-0000-0000-0000-000000000000}"/>
          </ac:spMkLst>
        </pc:spChg>
      </pc:sldChg>
      <pc:sldChg chg="addSp delSp modSp add del mod">
        <pc:chgData name="Said Nabi Lecturer FCSE" userId="22162f9c-d122-430c-b6e9-ac8024b7b6c6" providerId="ADAL" clId="{6602D5A4-1B64-1342-B9C8-D9036FF00363}" dt="2025-08-30T02:08:08.755" v="1040" actId="2696"/>
        <pc:sldMkLst>
          <pc:docMk/>
          <pc:sldMk cId="943829825" sldId="531"/>
        </pc:sldMkLst>
      </pc:sldChg>
      <pc:sldChg chg="delSp modSp add mod modAnim modNotesTx">
        <pc:chgData name="Said Nabi Lecturer FCSE" userId="22162f9c-d122-430c-b6e9-ac8024b7b6c6" providerId="ADAL" clId="{6602D5A4-1B64-1342-B9C8-D9036FF00363}" dt="2025-09-01T05:43:32.647" v="1561"/>
        <pc:sldMkLst>
          <pc:docMk/>
          <pc:sldMk cId="3340668917" sldId="652"/>
        </pc:sldMkLst>
      </pc:sldChg>
      <pc:sldChg chg="modSp add mod modAnim">
        <pc:chgData name="Said Nabi Lecturer FCSE" userId="22162f9c-d122-430c-b6e9-ac8024b7b6c6" providerId="ADAL" clId="{6602D5A4-1B64-1342-B9C8-D9036FF00363}" dt="2025-09-01T05:41:22.907" v="1551"/>
        <pc:sldMkLst>
          <pc:docMk/>
          <pc:sldMk cId="2648876072" sldId="800"/>
        </pc:sldMkLst>
      </pc:sldChg>
      <pc:sldChg chg="add modNotesTx">
        <pc:chgData name="Said Nabi Lecturer FCSE" userId="22162f9c-d122-430c-b6e9-ac8024b7b6c6" providerId="ADAL" clId="{6602D5A4-1B64-1342-B9C8-D9036FF00363}" dt="2025-08-30T15:15:34.005" v="1329" actId="20577"/>
        <pc:sldMkLst>
          <pc:docMk/>
          <pc:sldMk cId="1175206427" sldId="1085"/>
        </pc:sldMkLst>
      </pc:sldChg>
      <pc:sldChg chg="add">
        <pc:chgData name="Said Nabi Lecturer FCSE" userId="22162f9c-d122-430c-b6e9-ac8024b7b6c6" providerId="ADAL" clId="{6602D5A4-1B64-1342-B9C8-D9036FF00363}" dt="2025-08-31T02:29:31.593" v="1510"/>
        <pc:sldMkLst>
          <pc:docMk/>
          <pc:sldMk cId="4168114847" sldId="1086"/>
        </pc:sldMkLst>
      </pc:sldChg>
      <pc:sldChg chg="delSp modSp add mod modNotesTx">
        <pc:chgData name="Said Nabi Lecturer FCSE" userId="22162f9c-d122-430c-b6e9-ac8024b7b6c6" providerId="ADAL" clId="{6602D5A4-1B64-1342-B9C8-D9036FF00363}" dt="2025-09-02T09:35:09.737" v="1901" actId="20577"/>
        <pc:sldMkLst>
          <pc:docMk/>
          <pc:sldMk cId="0" sldId="1087"/>
        </pc:sldMkLst>
      </pc:sldChg>
      <pc:sldChg chg="addSp delSp modSp add mod">
        <pc:chgData name="Said Nabi Lecturer FCSE" userId="22162f9c-d122-430c-b6e9-ac8024b7b6c6" providerId="ADAL" clId="{6602D5A4-1B64-1342-B9C8-D9036FF00363}" dt="2025-09-03T04:43:54.804" v="1925"/>
        <pc:sldMkLst>
          <pc:docMk/>
          <pc:sldMk cId="0" sldId="1088"/>
        </pc:sldMkLst>
      </pc:sldChg>
      <pc:sldChg chg="addSp delSp modSp add del mod modAnim modNotesTx">
        <pc:chgData name="Said Nabi Lecturer FCSE" userId="22162f9c-d122-430c-b6e9-ac8024b7b6c6" providerId="ADAL" clId="{6602D5A4-1B64-1342-B9C8-D9036FF00363}" dt="2025-09-04T09:14:26.137" v="2252"/>
        <pc:sldMkLst>
          <pc:docMk/>
          <pc:sldMk cId="0" sldId="1089"/>
        </pc:sldMkLst>
      </pc:sldChg>
      <pc:sldChg chg="addSp delSp modSp add mod modAnim modNotesTx">
        <pc:chgData name="Said Nabi Lecturer FCSE" userId="22162f9c-d122-430c-b6e9-ac8024b7b6c6" providerId="ADAL" clId="{6602D5A4-1B64-1342-B9C8-D9036FF00363}" dt="2025-09-04T09:51:00.729" v="2260" actId="20577"/>
        <pc:sldMkLst>
          <pc:docMk/>
          <pc:sldMk cId="0" sldId="1090"/>
        </pc:sldMkLst>
      </pc:sldChg>
      <pc:sldChg chg="add modAnim">
        <pc:chgData name="Said Nabi Lecturer FCSE" userId="22162f9c-d122-430c-b6e9-ac8024b7b6c6" providerId="ADAL" clId="{6602D5A4-1B64-1342-B9C8-D9036FF00363}" dt="2025-09-03T08:33:54.587" v="1960"/>
        <pc:sldMkLst>
          <pc:docMk/>
          <pc:sldMk cId="0" sldId="1091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1092"/>
        </pc:sldMkLst>
      </pc:sldChg>
      <pc:sldChg chg="modSp add modAnim">
        <pc:chgData name="Said Nabi Lecturer FCSE" userId="22162f9c-d122-430c-b6e9-ac8024b7b6c6" providerId="ADAL" clId="{6602D5A4-1B64-1342-B9C8-D9036FF00363}" dt="2025-09-03T09:13:26.346" v="1970" actId="20577"/>
        <pc:sldMkLst>
          <pc:docMk/>
          <pc:sldMk cId="0" sldId="1093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1094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1095"/>
        </pc:sldMkLst>
      </pc:sldChg>
      <pc:sldChg chg="addSp delSp modSp add mod addAnim delAnim modAnim">
        <pc:chgData name="Said Nabi Lecturer FCSE" userId="22162f9c-d122-430c-b6e9-ac8024b7b6c6" providerId="ADAL" clId="{6602D5A4-1B64-1342-B9C8-D9036FF00363}" dt="2025-09-05T05:39:11.662" v="2614" actId="1037"/>
        <pc:sldMkLst>
          <pc:docMk/>
          <pc:sldMk cId="0" sldId="1096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1097"/>
        </pc:sldMkLst>
      </pc:sldChg>
      <pc:sldMasterChg chg="modSp mod">
        <pc:chgData name="Said Nabi Lecturer FCSE" userId="22162f9c-d122-430c-b6e9-ac8024b7b6c6" providerId="ADAL" clId="{6602D5A4-1B64-1342-B9C8-D9036FF00363}" dt="2025-09-02T09:15:57.438" v="1847" actId="20577"/>
        <pc:sldMasterMkLst>
          <pc:docMk/>
          <pc:sldMasterMk cId="3195553754" sldId="2147483648"/>
        </pc:sldMasterMkLst>
        <pc:spChg chg="mod">
          <ac:chgData name="Said Nabi Lecturer FCSE" userId="22162f9c-d122-430c-b6e9-ac8024b7b6c6" providerId="ADAL" clId="{6602D5A4-1B64-1342-B9C8-D9036FF00363}" dt="2025-09-02T09:15:57.438" v="1847" actId="20577"/>
          <ac:spMkLst>
            <pc:docMk/>
            <pc:sldMasterMk cId="3195553754" sldId="2147483648"/>
            <ac:spMk id="11" creationId="{4491DDDE-AC0D-B24A-8576-9E04EFCF2714}"/>
          </ac:spMkLst>
        </pc:spChg>
      </pc:sldMasterChg>
    </pc:docChg>
  </pc:docChgLst>
  <pc:docChgLst>
    <pc:chgData name="Said Nabi Lecturer FCSE" userId="22162f9c-d122-430c-b6e9-ac8024b7b6c6" providerId="ADAL" clId="{5DCED493-B054-D54C-8540-C666F16DAF58}"/>
    <pc:docChg chg="undo custSel addSld delSld modSld sldOrd">
      <pc:chgData name="Said Nabi Lecturer FCSE" userId="22162f9c-d122-430c-b6e9-ac8024b7b6c6" providerId="ADAL" clId="{5DCED493-B054-D54C-8540-C666F16DAF58}" dt="2025-09-19T05:35:06.939" v="82" actId="20577"/>
      <pc:docMkLst>
        <pc:docMk/>
      </pc:docMkLst>
      <pc:sldChg chg="del ord">
        <pc:chgData name="Said Nabi Lecturer FCSE" userId="22162f9c-d122-430c-b6e9-ac8024b7b6c6" providerId="ADAL" clId="{5DCED493-B054-D54C-8540-C666F16DAF58}" dt="2025-09-19T05:32:53.750" v="25" actId="2696"/>
        <pc:sldMkLst>
          <pc:docMk/>
          <pc:sldMk cId="0" sldId="276"/>
        </pc:sldMkLst>
      </pc:sldChg>
      <pc:sldChg chg="del">
        <pc:chgData name="Said Nabi Lecturer FCSE" userId="22162f9c-d122-430c-b6e9-ac8024b7b6c6" providerId="ADAL" clId="{5DCED493-B054-D54C-8540-C666F16DAF58}" dt="2025-09-19T05:32:53.769" v="26" actId="2696"/>
        <pc:sldMkLst>
          <pc:docMk/>
          <pc:sldMk cId="0" sldId="277"/>
        </pc:sldMkLst>
      </pc:sldChg>
      <pc:sldChg chg="del">
        <pc:chgData name="Said Nabi Lecturer FCSE" userId="22162f9c-d122-430c-b6e9-ac8024b7b6c6" providerId="ADAL" clId="{5DCED493-B054-D54C-8540-C666F16DAF58}" dt="2025-09-19T05:32:53.781" v="27" actId="2696"/>
        <pc:sldMkLst>
          <pc:docMk/>
          <pc:sldMk cId="0" sldId="278"/>
        </pc:sldMkLst>
      </pc:sldChg>
      <pc:sldChg chg="del">
        <pc:chgData name="Said Nabi Lecturer FCSE" userId="22162f9c-d122-430c-b6e9-ac8024b7b6c6" providerId="ADAL" clId="{5DCED493-B054-D54C-8540-C666F16DAF58}" dt="2025-09-19T05:32:53.822" v="30" actId="2696"/>
        <pc:sldMkLst>
          <pc:docMk/>
          <pc:sldMk cId="0" sldId="279"/>
        </pc:sldMkLst>
      </pc:sldChg>
      <pc:sldChg chg="del">
        <pc:chgData name="Said Nabi Lecturer FCSE" userId="22162f9c-d122-430c-b6e9-ac8024b7b6c6" providerId="ADAL" clId="{5DCED493-B054-D54C-8540-C666F16DAF58}" dt="2025-09-19T05:32:53.798" v="28" actId="2696"/>
        <pc:sldMkLst>
          <pc:docMk/>
          <pc:sldMk cId="0" sldId="280"/>
        </pc:sldMkLst>
      </pc:sldChg>
      <pc:sldChg chg="del">
        <pc:chgData name="Said Nabi Lecturer FCSE" userId="22162f9c-d122-430c-b6e9-ac8024b7b6c6" providerId="ADAL" clId="{5DCED493-B054-D54C-8540-C666F16DAF58}" dt="2025-09-19T05:29:08.428" v="0" actId="2696"/>
        <pc:sldMkLst>
          <pc:docMk/>
          <pc:sldMk cId="0" sldId="285"/>
        </pc:sldMkLst>
      </pc:sldChg>
      <pc:sldChg chg="del">
        <pc:chgData name="Said Nabi Lecturer FCSE" userId="22162f9c-d122-430c-b6e9-ac8024b7b6c6" providerId="ADAL" clId="{5DCED493-B054-D54C-8540-C666F16DAF58}" dt="2025-09-19T05:32:53.938" v="40" actId="2696"/>
        <pc:sldMkLst>
          <pc:docMk/>
          <pc:sldMk cId="0" sldId="298"/>
        </pc:sldMkLst>
      </pc:sldChg>
      <pc:sldChg chg="modSp mod">
        <pc:chgData name="Said Nabi Lecturer FCSE" userId="22162f9c-d122-430c-b6e9-ac8024b7b6c6" providerId="ADAL" clId="{5DCED493-B054-D54C-8540-C666F16DAF58}" dt="2025-09-19T05:35:06.939" v="82" actId="20577"/>
        <pc:sldMkLst>
          <pc:docMk/>
          <pc:sldMk cId="1696953445" sldId="384"/>
        </pc:sldMkLst>
        <pc:spChg chg="mod">
          <ac:chgData name="Said Nabi Lecturer FCSE" userId="22162f9c-d122-430c-b6e9-ac8024b7b6c6" providerId="ADAL" clId="{5DCED493-B054-D54C-8540-C666F16DAF58}" dt="2025-09-19T05:35:06.939" v="82" actId="20577"/>
          <ac:spMkLst>
            <pc:docMk/>
            <pc:sldMk cId="1696953445" sldId="384"/>
            <ac:spMk id="4" creationId="{00000000-0000-0000-0000-000000000000}"/>
          </ac:spMkLst>
        </pc:spChg>
      </pc:sldChg>
      <pc:sldChg chg="del">
        <pc:chgData name="Said Nabi Lecturer FCSE" userId="22162f9c-d122-430c-b6e9-ac8024b7b6c6" providerId="ADAL" clId="{5DCED493-B054-D54C-8540-C666F16DAF58}" dt="2025-09-19T05:32:53.813" v="29" actId="2696"/>
        <pc:sldMkLst>
          <pc:docMk/>
          <pc:sldMk cId="0" sldId="391"/>
        </pc:sldMkLst>
      </pc:sldChg>
      <pc:sldChg chg="del">
        <pc:chgData name="Said Nabi Lecturer FCSE" userId="22162f9c-d122-430c-b6e9-ac8024b7b6c6" providerId="ADAL" clId="{5DCED493-B054-D54C-8540-C666F16DAF58}" dt="2025-09-19T05:32:53.832" v="31" actId="2696"/>
        <pc:sldMkLst>
          <pc:docMk/>
          <pc:sldMk cId="0" sldId="392"/>
        </pc:sldMkLst>
      </pc:sldChg>
      <pc:sldChg chg="del">
        <pc:chgData name="Said Nabi Lecturer FCSE" userId="22162f9c-d122-430c-b6e9-ac8024b7b6c6" providerId="ADAL" clId="{5DCED493-B054-D54C-8540-C666F16DAF58}" dt="2025-09-19T05:32:53.846" v="32" actId="2696"/>
        <pc:sldMkLst>
          <pc:docMk/>
          <pc:sldMk cId="0" sldId="393"/>
        </pc:sldMkLst>
      </pc:sldChg>
      <pc:sldChg chg="del">
        <pc:chgData name="Said Nabi Lecturer FCSE" userId="22162f9c-d122-430c-b6e9-ac8024b7b6c6" providerId="ADAL" clId="{5DCED493-B054-D54C-8540-C666F16DAF58}" dt="2025-09-19T05:32:53.860" v="33" actId="2696"/>
        <pc:sldMkLst>
          <pc:docMk/>
          <pc:sldMk cId="0" sldId="394"/>
        </pc:sldMkLst>
      </pc:sldChg>
      <pc:sldChg chg="del">
        <pc:chgData name="Said Nabi Lecturer FCSE" userId="22162f9c-d122-430c-b6e9-ac8024b7b6c6" providerId="ADAL" clId="{5DCED493-B054-D54C-8540-C666F16DAF58}" dt="2025-09-19T05:32:53.874" v="34" actId="2696"/>
        <pc:sldMkLst>
          <pc:docMk/>
          <pc:sldMk cId="0" sldId="395"/>
        </pc:sldMkLst>
      </pc:sldChg>
      <pc:sldChg chg="del">
        <pc:chgData name="Said Nabi Lecturer FCSE" userId="22162f9c-d122-430c-b6e9-ac8024b7b6c6" providerId="ADAL" clId="{5DCED493-B054-D54C-8540-C666F16DAF58}" dt="2025-09-19T05:32:53.889" v="35" actId="2696"/>
        <pc:sldMkLst>
          <pc:docMk/>
          <pc:sldMk cId="0" sldId="396"/>
        </pc:sldMkLst>
      </pc:sldChg>
      <pc:sldChg chg="del">
        <pc:chgData name="Said Nabi Lecturer FCSE" userId="22162f9c-d122-430c-b6e9-ac8024b7b6c6" providerId="ADAL" clId="{5DCED493-B054-D54C-8540-C666F16DAF58}" dt="2025-09-19T05:32:53.901" v="36" actId="2696"/>
        <pc:sldMkLst>
          <pc:docMk/>
          <pc:sldMk cId="0" sldId="397"/>
        </pc:sldMkLst>
      </pc:sldChg>
      <pc:sldChg chg="del">
        <pc:chgData name="Said Nabi Lecturer FCSE" userId="22162f9c-d122-430c-b6e9-ac8024b7b6c6" providerId="ADAL" clId="{5DCED493-B054-D54C-8540-C666F16DAF58}" dt="2025-09-19T05:32:53.913" v="37" actId="2696"/>
        <pc:sldMkLst>
          <pc:docMk/>
          <pc:sldMk cId="0" sldId="398"/>
        </pc:sldMkLst>
      </pc:sldChg>
      <pc:sldChg chg="del">
        <pc:chgData name="Said Nabi Lecturer FCSE" userId="22162f9c-d122-430c-b6e9-ac8024b7b6c6" providerId="ADAL" clId="{5DCED493-B054-D54C-8540-C666F16DAF58}" dt="2025-09-19T05:32:53.922" v="38" actId="2696"/>
        <pc:sldMkLst>
          <pc:docMk/>
          <pc:sldMk cId="0" sldId="399"/>
        </pc:sldMkLst>
      </pc:sldChg>
      <pc:sldChg chg="del">
        <pc:chgData name="Said Nabi Lecturer FCSE" userId="22162f9c-d122-430c-b6e9-ac8024b7b6c6" providerId="ADAL" clId="{5DCED493-B054-D54C-8540-C666F16DAF58}" dt="2025-09-19T05:32:53.929" v="39" actId="2696"/>
        <pc:sldMkLst>
          <pc:docMk/>
          <pc:sldMk cId="0" sldId="400"/>
        </pc:sldMkLst>
      </pc:sldChg>
      <pc:sldChg chg="del">
        <pc:chgData name="Said Nabi Lecturer FCSE" userId="22162f9c-d122-430c-b6e9-ac8024b7b6c6" providerId="ADAL" clId="{5DCED493-B054-D54C-8540-C666F16DAF58}" dt="2025-09-19T05:32:53.949" v="41" actId="2696"/>
        <pc:sldMkLst>
          <pc:docMk/>
          <pc:sldMk cId="0" sldId="401"/>
        </pc:sldMkLst>
      </pc:sldChg>
      <pc:sldChg chg="del">
        <pc:chgData name="Said Nabi Lecturer FCSE" userId="22162f9c-d122-430c-b6e9-ac8024b7b6c6" providerId="ADAL" clId="{5DCED493-B054-D54C-8540-C666F16DAF58}" dt="2025-09-19T05:32:53.961" v="42" actId="2696"/>
        <pc:sldMkLst>
          <pc:docMk/>
          <pc:sldMk cId="0" sldId="402"/>
        </pc:sldMkLst>
      </pc:sldChg>
      <pc:sldChg chg="del">
        <pc:chgData name="Said Nabi Lecturer FCSE" userId="22162f9c-d122-430c-b6e9-ac8024b7b6c6" providerId="ADAL" clId="{5DCED493-B054-D54C-8540-C666F16DAF58}" dt="2025-09-19T05:32:53.974" v="43" actId="2696"/>
        <pc:sldMkLst>
          <pc:docMk/>
          <pc:sldMk cId="0" sldId="403"/>
        </pc:sldMkLst>
      </pc:sldChg>
      <pc:sldChg chg="del">
        <pc:chgData name="Said Nabi Lecturer FCSE" userId="22162f9c-d122-430c-b6e9-ac8024b7b6c6" providerId="ADAL" clId="{5DCED493-B054-D54C-8540-C666F16DAF58}" dt="2025-09-19T05:32:53.985" v="44" actId="2696"/>
        <pc:sldMkLst>
          <pc:docMk/>
          <pc:sldMk cId="0" sldId="404"/>
        </pc:sldMkLst>
      </pc:sldChg>
      <pc:sldChg chg="del">
        <pc:chgData name="Said Nabi Lecturer FCSE" userId="22162f9c-d122-430c-b6e9-ac8024b7b6c6" providerId="ADAL" clId="{5DCED493-B054-D54C-8540-C666F16DAF58}" dt="2025-09-19T05:32:53.993" v="45" actId="2696"/>
        <pc:sldMkLst>
          <pc:docMk/>
          <pc:sldMk cId="0" sldId="405"/>
        </pc:sldMkLst>
      </pc:sldChg>
      <pc:sldChg chg="del">
        <pc:chgData name="Said Nabi Lecturer FCSE" userId="22162f9c-d122-430c-b6e9-ac8024b7b6c6" providerId="ADAL" clId="{5DCED493-B054-D54C-8540-C666F16DAF58}" dt="2025-09-19T05:32:53.999" v="46" actId="2696"/>
        <pc:sldMkLst>
          <pc:docMk/>
          <pc:sldMk cId="0" sldId="406"/>
        </pc:sldMkLst>
      </pc:sldChg>
      <pc:sldChg chg="del">
        <pc:chgData name="Said Nabi Lecturer FCSE" userId="22162f9c-d122-430c-b6e9-ac8024b7b6c6" providerId="ADAL" clId="{5DCED493-B054-D54C-8540-C666F16DAF58}" dt="2025-09-19T05:32:54.004" v="47" actId="2696"/>
        <pc:sldMkLst>
          <pc:docMk/>
          <pc:sldMk cId="0" sldId="407"/>
        </pc:sldMkLst>
      </pc:sldChg>
      <pc:sldChg chg="del">
        <pc:chgData name="Said Nabi Lecturer FCSE" userId="22162f9c-d122-430c-b6e9-ac8024b7b6c6" providerId="ADAL" clId="{5DCED493-B054-D54C-8540-C666F16DAF58}" dt="2025-09-19T05:32:54.010" v="48" actId="2696"/>
        <pc:sldMkLst>
          <pc:docMk/>
          <pc:sldMk cId="0" sldId="408"/>
        </pc:sldMkLst>
      </pc:sldChg>
      <pc:sldChg chg="del">
        <pc:chgData name="Said Nabi Lecturer FCSE" userId="22162f9c-d122-430c-b6e9-ac8024b7b6c6" providerId="ADAL" clId="{5DCED493-B054-D54C-8540-C666F16DAF58}" dt="2025-09-19T05:32:54.014" v="49" actId="2696"/>
        <pc:sldMkLst>
          <pc:docMk/>
          <pc:sldMk cId="0" sldId="409"/>
        </pc:sldMkLst>
      </pc:sldChg>
      <pc:sldChg chg="del">
        <pc:chgData name="Said Nabi Lecturer FCSE" userId="22162f9c-d122-430c-b6e9-ac8024b7b6c6" providerId="ADAL" clId="{5DCED493-B054-D54C-8540-C666F16DAF58}" dt="2025-09-19T05:32:54.021" v="50" actId="2696"/>
        <pc:sldMkLst>
          <pc:docMk/>
          <pc:sldMk cId="0" sldId="410"/>
        </pc:sldMkLst>
      </pc:sldChg>
      <pc:sldChg chg="del">
        <pc:chgData name="Said Nabi Lecturer FCSE" userId="22162f9c-d122-430c-b6e9-ac8024b7b6c6" providerId="ADAL" clId="{5DCED493-B054-D54C-8540-C666F16DAF58}" dt="2025-09-19T05:32:54.032" v="51" actId="2696"/>
        <pc:sldMkLst>
          <pc:docMk/>
          <pc:sldMk cId="0" sldId="411"/>
        </pc:sldMkLst>
      </pc:sldChg>
      <pc:sldChg chg="modSp del">
        <pc:chgData name="Said Nabi Lecturer FCSE" userId="22162f9c-d122-430c-b6e9-ac8024b7b6c6" providerId="ADAL" clId="{5DCED493-B054-D54C-8540-C666F16DAF58}" dt="2025-09-19T05:32:54.055" v="55"/>
        <pc:sldMkLst>
          <pc:docMk/>
          <pc:sldMk cId="0" sldId="412"/>
        </pc:sldMkLst>
        <pc:graphicFrameChg chg="mod">
          <ac:chgData name="Said Nabi Lecturer FCSE" userId="22162f9c-d122-430c-b6e9-ac8024b7b6c6" providerId="ADAL" clId="{5DCED493-B054-D54C-8540-C666F16DAF58}" dt="2025-09-19T05:32:54.055" v="55"/>
          <ac:graphicFrameMkLst>
            <pc:docMk/>
            <pc:sldMk cId="0" sldId="412"/>
            <ac:graphicFrameMk id="104478" creationId="{0208B575-24FD-2911-1535-9B9A6DA8739D}"/>
          </ac:graphicFrameMkLst>
        </pc:graphicFrameChg>
      </pc:sldChg>
      <pc:sldChg chg="modSp del">
        <pc:chgData name="Said Nabi Lecturer FCSE" userId="22162f9c-d122-430c-b6e9-ac8024b7b6c6" providerId="ADAL" clId="{5DCED493-B054-D54C-8540-C666F16DAF58}" dt="2025-09-19T05:32:54.055" v="55"/>
        <pc:sldMkLst>
          <pc:docMk/>
          <pc:sldMk cId="0" sldId="413"/>
        </pc:sldMkLst>
        <pc:graphicFrameChg chg="mod">
          <ac:chgData name="Said Nabi Lecturer FCSE" userId="22162f9c-d122-430c-b6e9-ac8024b7b6c6" providerId="ADAL" clId="{5DCED493-B054-D54C-8540-C666F16DAF58}" dt="2025-09-19T05:32:54.055" v="55"/>
          <ac:graphicFrameMkLst>
            <pc:docMk/>
            <pc:sldMk cId="0" sldId="413"/>
            <ac:graphicFrameMk id="105496" creationId="{292207FB-0D5B-FCF7-808F-5D34B6B92EE3}"/>
          </ac:graphicFrameMkLst>
        </pc:graphicFrameChg>
      </pc:sldChg>
      <pc:sldChg chg="del">
        <pc:chgData name="Said Nabi Lecturer FCSE" userId="22162f9c-d122-430c-b6e9-ac8024b7b6c6" providerId="ADAL" clId="{5DCED493-B054-D54C-8540-C666F16DAF58}" dt="2025-09-19T05:32:54.055" v="54" actId="2696"/>
        <pc:sldMkLst>
          <pc:docMk/>
          <pc:sldMk cId="0" sldId="414"/>
        </pc:sldMkLst>
      </pc:sldChg>
      <pc:sldChg chg="delSp modSp new mod">
        <pc:chgData name="Said Nabi Lecturer FCSE" userId="22162f9c-d122-430c-b6e9-ac8024b7b6c6" providerId="ADAL" clId="{5DCED493-B054-D54C-8540-C666F16DAF58}" dt="2025-09-19T05:31:17.628" v="22" actId="1076"/>
        <pc:sldMkLst>
          <pc:docMk/>
          <pc:sldMk cId="2715385028" sldId="415"/>
        </pc:sldMkLst>
        <pc:spChg chg="del">
          <ac:chgData name="Said Nabi Lecturer FCSE" userId="22162f9c-d122-430c-b6e9-ac8024b7b6c6" providerId="ADAL" clId="{5DCED493-B054-D54C-8540-C666F16DAF58}" dt="2025-09-19T05:31:12.054" v="21" actId="478"/>
          <ac:spMkLst>
            <pc:docMk/>
            <pc:sldMk cId="2715385028" sldId="415"/>
            <ac:spMk id="2" creationId="{B8994E71-2D1F-7790-385C-D51BB10CA410}"/>
          </ac:spMkLst>
        </pc:spChg>
        <pc:spChg chg="mod">
          <ac:chgData name="Said Nabi Lecturer FCSE" userId="22162f9c-d122-430c-b6e9-ac8024b7b6c6" providerId="ADAL" clId="{5DCED493-B054-D54C-8540-C666F16DAF58}" dt="2025-09-19T05:31:17.628" v="22" actId="1076"/>
          <ac:spMkLst>
            <pc:docMk/>
            <pc:sldMk cId="2715385028" sldId="415"/>
            <ac:spMk id="3" creationId="{4782319A-AA22-AB56-668B-EBF8308431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5C7AE-1CA5-EE43-BF78-CAAB6423B5E1}" type="datetimeFigureOut">
              <a:rPr lang="en-US" smtClean="0"/>
              <a:t>9/19/25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C6D8E-DB84-D442-B149-8C8AAFB12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6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B10CDFA3-307D-C019-53F6-56E388FEC1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F150B6C-D90D-2242-B0FC-E8C4ADCF797C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4D5266F-7554-DFFB-33BD-DAB3511D44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93A17F88-1C38-8B29-FC0C-90EF42E995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35C41DB2-9ACE-DF9C-4C8C-8E74E79C55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F6AF97F-EF9A-C641-81D7-BC72DE54BAB4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C00139BB-31E6-8453-D99B-CD762D48E0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6E577C9B-22F9-0562-EDE0-113447AB90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F459B1F7-C5E3-6179-2AB2-D2D40E848A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6BDFD3A-8DDF-BB4C-9CD1-5B34F05138B1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6C92ADD-180E-397F-1B84-591E52F9FA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4F8DB5FF-E63B-3A93-7001-BD7D8AA3B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D32D5E3B-18DC-ABBD-7126-E37EECD55C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AF1A41F-3636-CE4E-ACCF-100EDA82451A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D190316-B818-F8BA-55D0-C0E2A41435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EFB1E48-4F73-8A1A-42D7-C4F529B4F7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C3E90195-6228-709B-83BC-65DF27D0EE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370F671-EF2F-494D-8970-CD04B7E88B2F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CF397AD-E53F-4B52-065D-199DBF7EC5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247D46C0-8ECA-939D-183F-71B44C60F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F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B5E09C6-CA72-FC62-CB01-3C2B754428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B3989E-4C0A-5940-8BA6-594FE2CAC063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03CC0009-1E19-7CAB-F4C7-06EC901CBF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6A10FF20-F072-BCD6-AB00-52F715AF4E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655EFD12-1CDA-0721-23BE-CC24EF891B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E2F089AB-59C5-F8CD-1DF2-D7317FF0B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EC4576D0-BF4A-99A8-BA5C-500923285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EAABE50-F389-2845-8E58-7F15370AD590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983B987B-EB92-FA5D-E2C8-4902955121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968D8D7C-B407-AD60-37D7-1A67B8125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7403F71C-8F3D-5AF8-F7E6-A4E9D91871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25008DC-DE38-0E49-B6AC-865BC50133EA}" type="slidenum">
              <a:rPr lang="en-GB" altLang="en-US"/>
              <a:pPr>
                <a:spcBef>
                  <a:spcPct val="0"/>
                </a:spcBef>
              </a:pPr>
              <a:t>37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9B173303-3411-4A9E-F968-DDE15DEAD5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C73103-B334-5342-AF34-262FDB902771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191C556-047C-1E40-0651-6DE170E13C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64797FC-0940-5EC1-10A6-E550DC9E8A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3909180F-898F-D2B9-7ADE-DCA21D8F45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30D3312-2A2D-1541-92E7-0E7CB1E665ED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997492D-6AC9-9119-D09A-BA7A4BEC17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BDADE216-95BF-0C63-3808-EA9CC97B5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6C9565C4-069B-285A-A64C-7B13588399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4ECED64-3A51-2945-AC6D-5D612682BB2D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1B4A8BC-3AB7-4EAE-F43D-9E806FC1D0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E82E6E0-25A8-4230-B690-F3BB00EA96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6BF4071C-50D6-944C-4732-02DB506C6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FFDD132-4865-8C4B-9738-5842C5226C53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C4C59369-F131-D2FF-8A25-D278BBE2D5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8927B730-55B4-A773-7361-EF0107849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7C47FD9E-59A7-B5A2-1694-83CD7C7E28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A604C37-38F8-B64D-BC14-8755CF047C7B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6130C712-2F27-AB1D-6B70-B2BC7B416A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6C4E8268-0638-FF29-0D74-BB71CE58D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27A0A206-33C0-8B6B-7EF4-01525BF485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7AD357D-0174-F74D-A48A-7675214DF877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7FE80177-253D-D697-C467-F12AFD9C60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9FA3327-D368-9BB1-825B-765C78C733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94ADD0DB-FC0F-5A47-40F2-922CB665E4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DBC2747-A20A-0449-B8D7-1373323A70B6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1F53C49-1CFC-540C-33C9-51ED1F5B51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5F87823F-2D34-2094-BD8D-9EDCBABC2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1ECA6BC3-A23B-9B33-4074-46037B16D8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AB0D044-BBFE-BE46-87CD-7EC0A486FF1C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EE6A769-64D9-2618-6A77-0D057EF750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CEEB2C68-458C-00D0-19FF-C91A3F67E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343400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2D9D-51DC-9190-D524-54D7DCE03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D5D33-2C5D-7E81-59C4-C8D14E49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B96FA-F5DF-201F-67D5-BA41E2A6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1B3F-66BE-4548-D5E1-9209FAC0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5209E-393B-84AC-7E62-7E742A68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8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FE6B-FA81-CCAA-6040-8EA0C43B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4A19C-6E59-5B36-A8A3-2BED35428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C6701-966D-D277-74D5-2A5BC914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CA13-237E-B2A7-CEF1-F1E20FD4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2D04-BB4B-0A13-C6C0-5878579E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A38FA-11BA-432F-6D0F-891854D7A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E8C8D-A630-DDAB-BCD5-099CEC5C7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57491-16E4-230B-698D-57681F13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8139-1127-D4D9-6064-B047811A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C751A-82EE-2E73-41ED-63ED5BD3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6A95C8-C584-E6B6-891A-513C841C4B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4F38A1-3A06-91C2-3FB1-6F38ECDACE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AAFD58-7D6A-C75A-4B7F-06CD54E08C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C220BA-007C-AC45-BAAB-3144AE9608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108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1B0D-91DE-0605-6B3A-B045DB55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1CD5-A3E5-04A2-2AD2-C9CFB4B70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58360-6488-E62D-CD3D-D3626861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5C7BD-267D-C740-A898-DF977AE4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A399-41C6-B02A-0EF9-0109FC49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3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ED03-F839-A2E1-98D3-B6CF2B94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9937B-55D5-7638-39DF-BD56AB077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0A328-E594-1C80-037C-574EF55E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36D32-2C85-0225-3B1D-F9E38771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76BD8-DB88-CFB8-B6D3-D5FEF080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5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1252-FEB3-9954-70E1-846E1076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33E6E-7190-92F7-4BFC-DBA39B860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90ABA-1FEE-00A1-AA65-45BAB9A8D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ACF66-3A68-8B6B-4A7C-3F5B5421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3C164-B5AC-D497-877F-14B75EEF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4EFC1-1195-9F1C-CC69-29BE2480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3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4BB1-A68A-9A27-1646-38A2F27C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348DA-4D3B-3A10-0C81-D951F481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18244-BDC2-4811-6A8D-868A830B5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7C79D-FFD8-E5A3-FF43-233C0F77A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F711A-9CB1-344B-DD08-7B0D65C6F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EAB1C-D9AB-B3B6-E122-E5578AB1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D48B2-C7EE-95A9-E27E-32FD778C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3596F-CF39-B875-6F74-587A1223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8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4562-3C82-0575-F488-8754702D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0A87E-42DE-D8EE-B9EF-25B80FCF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7371E-00B0-EDBC-224B-93F8D82C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7E971-D9CE-2F0C-88C0-4BE9988B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9AB70-C3BD-A101-718F-1DDAB486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6BE80-D143-28EB-A4A3-0B387607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1522D-9340-CE6C-E56F-B2E14F14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5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E19C-B1F9-FD2A-8E55-464B8693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775D-DFFC-9EEB-E2FE-76328E2C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9E66B-AAE1-E091-E37C-2CBE9B9F0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B53D3-5D0C-8A5F-15E8-0D9BB92F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6BAE3-65D2-2178-414A-98877574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AFB82-6166-50EA-459D-0111ED27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7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E06C-6164-D4F2-126D-332F7ADD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A94A5-91E6-6BD6-30B7-BB02E1A65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3ED46-9498-1245-968C-9CDB706F6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2886D-2E06-33A7-F9B2-E6CEBA94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F9511-0814-B6F8-DCD0-9A07DC71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C67D1-4F07-4857-419B-A3C3D582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6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D3546-0034-5FC7-0CE2-2263A5C8A7B6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0DDF88-8B63-B442-37E7-DE2F158FF5E0}"/>
              </a:ext>
            </a:extLst>
          </p:cNvPr>
          <p:cNvSpPr/>
          <p:nvPr userDrawn="1"/>
        </p:nvSpPr>
        <p:spPr>
          <a:xfrm>
            <a:off x="11506200" y="6172200"/>
            <a:ext cx="685800" cy="6858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4707C1-72DE-EBF0-06A4-059C0C173EC8}"/>
              </a:ext>
            </a:extLst>
          </p:cNvPr>
          <p:cNvSpPr txBox="1"/>
          <p:nvPr userDrawn="1"/>
        </p:nvSpPr>
        <p:spPr>
          <a:xfrm rot="16200000">
            <a:off x="11200207" y="671017"/>
            <a:ext cx="129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Fall 2025</a:t>
            </a:r>
            <a:endParaRPr lang="en-PK" sz="12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1DDDE-AC0D-B24A-8576-9E04EFCF2714}"/>
              </a:ext>
            </a:extLst>
          </p:cNvPr>
          <p:cNvSpPr txBox="1"/>
          <p:nvPr userDrawn="1"/>
        </p:nvSpPr>
        <p:spPr>
          <a:xfrm rot="16200000">
            <a:off x="10654654" y="3416803"/>
            <a:ext cx="2443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Data Structures and  Algorithms</a:t>
            </a:r>
          </a:p>
          <a:p>
            <a:r>
              <a:rPr lang="en-US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(CS221) By Mr. Said Nabi</a:t>
            </a:r>
            <a:endParaRPr lang="en-PK" sz="12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3CE6536-4A36-A9B0-8B6B-B5EB59C323CB}"/>
              </a:ext>
            </a:extLst>
          </p:cNvPr>
          <p:cNvSpPr txBox="1">
            <a:spLocks/>
          </p:cNvSpPr>
          <p:nvPr userDrawn="1"/>
        </p:nvSpPr>
        <p:spPr>
          <a:xfrm>
            <a:off x="11571551" y="6316225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5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85838"/>
            <a:ext cx="8303190" cy="2362200"/>
          </a:xfrm>
        </p:spPr>
        <p:txBody>
          <a:bodyPr>
            <a:normAutofit fontScale="90000"/>
          </a:bodyPr>
          <a:lstStyle/>
          <a:p>
            <a:pPr eaLnBrk="0" hangingPunct="0">
              <a:spcBef>
                <a:spcPct val="20000"/>
              </a:spcBef>
              <a:spcAft>
                <a:spcPts val="600"/>
              </a:spcAft>
            </a:pP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>Data Structure and Algorithms (CS221) </a:t>
            </a: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gg</a:t>
            </a:r>
            <a:br>
              <a:rPr lang="en-US" b="1" dirty="0">
                <a:solidFill>
                  <a:srgbClr val="0000CC"/>
                </a:solidFill>
              </a:rPr>
            </a:br>
            <a:endParaRPr lang="en-GB" sz="31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6781800" cy="2514600"/>
          </a:xfrm>
        </p:spPr>
        <p:txBody>
          <a:bodyPr>
            <a:normAutofit/>
          </a:bodyPr>
          <a:lstStyle/>
          <a:p>
            <a:pPr marL="511175" indent="-279400"/>
            <a:r>
              <a:rPr lang="en-US" dirty="0">
                <a:solidFill>
                  <a:srgbClr val="006600"/>
                </a:solidFill>
              </a:rPr>
              <a:t>Said Nabi</a:t>
            </a:r>
          </a:p>
          <a:p>
            <a:pPr marL="511175" indent="-279400"/>
            <a:r>
              <a:rPr lang="en-US" dirty="0">
                <a:solidFill>
                  <a:srgbClr val="7030A0"/>
                </a:solidFill>
              </a:rPr>
              <a:t>said.nabi@giki.edu.pk</a:t>
            </a:r>
            <a:endParaRPr lang="en-US" b="1" dirty="0">
              <a:solidFill>
                <a:srgbClr val="7030A0"/>
              </a:solidFill>
              <a:cs typeface="Times New Roman" pitchFamily="18" charset="0"/>
            </a:endParaRPr>
          </a:p>
          <a:p>
            <a:pPr marL="511175" indent="-279400"/>
            <a:endParaRPr lang="en-US" dirty="0">
              <a:solidFill>
                <a:srgbClr val="006600"/>
              </a:solidFill>
            </a:endParaRPr>
          </a:p>
          <a:p>
            <a:pPr marL="511175" indent="-279400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Faculty of Computer Science and engineering</a:t>
            </a:r>
          </a:p>
          <a:p>
            <a:pPr marL="511175" indent="-279400"/>
            <a:r>
              <a:rPr lang="en-US" dirty="0">
                <a:solidFill>
                  <a:srgbClr val="0070C0"/>
                </a:solidFill>
              </a:rPr>
              <a:t>Gik Institute Topi, Swabi</a:t>
            </a:r>
          </a:p>
          <a:p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89200" y="30480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279400"/>
            <a:r>
              <a:rPr lang="en-US" dirty="0">
                <a:solidFill>
                  <a:schemeClr val="tx1"/>
                </a:solidFill>
              </a:rPr>
              <a:t>Lecture 02</a:t>
            </a:r>
          </a:p>
          <a:p>
            <a:pPr marL="511175" indent="-279400"/>
            <a:endParaRPr lang="en-US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Admissions - Ghulam Ishaq Khan Institute of Engineering ...">
            <a:extLst>
              <a:ext uri="{FF2B5EF4-FFF2-40B4-BE49-F238E27FC236}">
                <a16:creationId xmlns:a16="http://schemas.microsoft.com/office/drawing/2014/main" id="{EEEDED95-EC48-C068-23B0-993A483F3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6482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9EFCF0EC-18F4-E8A7-B429-BFBE4FD7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9110910" y="1310957"/>
            <a:ext cx="2438399" cy="3657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20/01/2025</a:t>
            </a:r>
          </a:p>
        </p:txBody>
      </p:sp>
    </p:spTree>
    <p:extLst>
      <p:ext uri="{BB962C8B-B14F-4D97-AF65-F5344CB8AC3E}">
        <p14:creationId xmlns:p14="http://schemas.microsoft.com/office/powerpoint/2010/main" val="169695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FC725A4-B190-BEC2-F4CE-902A1BF54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590800"/>
            <a:ext cx="8001000" cy="685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r-FR" altLang="en-US" sz="2400">
              <a:latin typeface="Arial" panose="020B0604020202020204" pitchFamily="34" charset="0"/>
            </a:endParaRP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263BD3F0-98E9-7F84-0033-B0B16D001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33400"/>
            <a:ext cx="8610600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628650" algn="l"/>
                <a:tab pos="1143000" algn="l"/>
                <a:tab pos="234315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628650" algn="l"/>
                <a:tab pos="1143000" algn="l"/>
                <a:tab pos="2343150" algn="l"/>
              </a:tabLst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628650" algn="l"/>
                <a:tab pos="1143000" algn="l"/>
                <a:tab pos="2343150" algn="l"/>
              </a:tabLst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628650" algn="l"/>
                <a:tab pos="1143000" algn="l"/>
                <a:tab pos="2343150" algn="l"/>
              </a:tabLst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628650" algn="l"/>
                <a:tab pos="1143000" algn="l"/>
                <a:tab pos="234315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  <a:tab pos="1143000" algn="l"/>
                <a:tab pos="234315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  <a:tab pos="1143000" algn="l"/>
                <a:tab pos="234315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  <a:tab pos="1143000" algn="l"/>
                <a:tab pos="234315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8650" algn="l"/>
                <a:tab pos="1143000" algn="l"/>
                <a:tab pos="234315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 MT Extra Bold" pitchFamily="18" charset="0"/>
              </a:rPr>
              <a:t>The value of  </a:t>
            </a:r>
            <a:r>
              <a:rPr lang="en-US" altLang="en-US" sz="1800" b="1" i="1">
                <a:latin typeface="Courier New" panose="02070309020205020404" pitchFamily="49" charset="0"/>
              </a:rPr>
              <a:t>array_name</a:t>
            </a:r>
            <a:r>
              <a:rPr lang="en-US" altLang="en-US" sz="1800">
                <a:latin typeface="Times New Roman MT Extra Bold" pitchFamily="18" charset="0"/>
              </a:rPr>
              <a:t>  is actually the </a:t>
            </a:r>
            <a:r>
              <a:rPr lang="en-US" altLang="en-US" sz="1800" b="1" i="1">
                <a:solidFill>
                  <a:srgbClr val="CC0000"/>
                </a:solidFill>
                <a:latin typeface="Times New Roman MT Extra Bold" pitchFamily="18" charset="0"/>
              </a:rPr>
              <a:t>base </a:t>
            </a:r>
            <a:r>
              <a:rPr lang="en-US" altLang="en-US" sz="1800" i="1">
                <a:solidFill>
                  <a:srgbClr val="CC0000"/>
                </a:solidFill>
                <a:latin typeface="Times New Roman MT Extra Bold" pitchFamily="18" charset="0"/>
              </a:rPr>
              <a:t>address</a:t>
            </a:r>
            <a:r>
              <a:rPr lang="en-US" altLang="en-US" sz="1800">
                <a:solidFill>
                  <a:srgbClr val="CC0000"/>
                </a:solidFill>
                <a:latin typeface="Times New Roman MT Extra Bold" pitchFamily="18" charset="0"/>
              </a:rPr>
              <a:t> </a:t>
            </a:r>
            <a:r>
              <a:rPr lang="en-US" altLang="en-US" sz="1800" b="1">
                <a:solidFill>
                  <a:srgbClr val="CC0000"/>
                </a:solidFill>
                <a:latin typeface="Times New Roman MT Extra Bold" pitchFamily="18" charset="0"/>
              </a:rPr>
              <a:t>of</a:t>
            </a:r>
            <a:r>
              <a:rPr lang="en-US" altLang="en-US" sz="1800">
                <a:solidFill>
                  <a:srgbClr val="CC0000"/>
                </a:solidFill>
                <a:latin typeface="Times New Roman MT Extra Bold" pitchFamily="18" charset="0"/>
              </a:rPr>
              <a:t> </a:t>
            </a:r>
            <a:r>
              <a:rPr lang="en-US" altLang="en-US" sz="1800" b="1" i="1">
                <a:solidFill>
                  <a:srgbClr val="CC0000"/>
                </a:solidFill>
                <a:latin typeface="Courier New" panose="02070309020205020404" pitchFamily="49" charset="0"/>
              </a:rPr>
              <a:t>array_name</a:t>
            </a:r>
            <a:r>
              <a:rPr lang="en-US" altLang="en-US" sz="1800">
                <a:solidFill>
                  <a:srgbClr val="CC0000"/>
                </a:solidFill>
                <a:latin typeface="Times New Roman MT Extra Bold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100" i="1">
              <a:solidFill>
                <a:srgbClr val="CC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	</a:t>
            </a:r>
            <a:r>
              <a:rPr lang="en-US" altLang="en-US" sz="1800" b="1" i="1">
                <a:solidFill>
                  <a:srgbClr val="CC0000"/>
                </a:solidFill>
                <a:latin typeface="Courier New" panose="02070309020205020404" pitchFamily="49" charset="0"/>
              </a:rPr>
              <a:t>array_name</a:t>
            </a:r>
            <a:r>
              <a:rPr lang="en-US" altLang="en-US" sz="1800" b="1">
                <a:solidFill>
                  <a:srgbClr val="CC0000"/>
                </a:solidFill>
                <a:latin typeface="Times New Roman MT Extra Bold" pitchFamily="18" charset="0"/>
              </a:rPr>
              <a:t> + </a:t>
            </a:r>
            <a:r>
              <a:rPr lang="en-US" altLang="en-US" sz="1800" b="1" i="1">
                <a:solidFill>
                  <a:srgbClr val="CC0000"/>
                </a:solidFill>
                <a:latin typeface="Times New Roman MT Extra Bold" pitchFamily="18" charset="0"/>
              </a:rPr>
              <a:t>index</a:t>
            </a:r>
            <a:r>
              <a:rPr lang="en-US" altLang="en-US" sz="1800" i="1">
                <a:latin typeface="Times New Roman MT Extra Bold" pitchFamily="18" charset="0"/>
              </a:rPr>
              <a:t> </a:t>
            </a:r>
            <a:r>
              <a:rPr lang="en-US" altLang="en-US" sz="1800">
                <a:latin typeface="Times New Roman MT Extra Bold" pitchFamily="18" charset="0"/>
              </a:rPr>
              <a:t> is the address of </a:t>
            </a:r>
            <a:r>
              <a:rPr lang="en-US" altLang="en-US" sz="1800" b="1" i="1">
                <a:latin typeface="Courier New" panose="02070309020205020404" pitchFamily="49" charset="0"/>
              </a:rPr>
              <a:t>array_name</a:t>
            </a:r>
            <a:r>
              <a:rPr lang="en-US" altLang="en-US" sz="1800" b="1">
                <a:latin typeface="Courier New" panose="02070309020205020404" pitchFamily="49" charset="0"/>
              </a:rPr>
              <a:t>[</a:t>
            </a:r>
            <a:r>
              <a:rPr lang="en-US" altLang="en-US" sz="1800" b="1" i="1">
                <a:latin typeface="Courier New" panose="02070309020205020404" pitchFamily="49" charset="0"/>
              </a:rPr>
              <a:t>index</a:t>
            </a:r>
            <a:r>
              <a:rPr lang="en-US" altLang="en-US" sz="1800" b="1">
                <a:latin typeface="Courier New" panose="02070309020205020404" pitchFamily="49" charset="0"/>
              </a:rPr>
              <a:t>]</a:t>
            </a:r>
            <a:r>
              <a:rPr lang="en-US" altLang="en-US" sz="1800" b="1">
                <a:latin typeface="Times New Roman MT Extra Bold" pitchFamily="18" charset="0"/>
              </a:rPr>
              <a:t>.</a:t>
            </a:r>
            <a:r>
              <a:rPr lang="en-US" altLang="en-US" sz="1800">
                <a:latin typeface="Times New Roman MT Extra Bold" pitchFamily="18" charset="0"/>
              </a:rPr>
              <a:t>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Times New Roman MT Extra Bold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 MT Extra Bold" pitchFamily="18" charset="0"/>
                <a:sym typeface="Wingdings 3" pitchFamily="2" charset="2"/>
              </a:rPr>
              <a:t>		</a:t>
            </a:r>
            <a:r>
              <a:rPr lang="en-US" altLang="en-US" sz="1800">
                <a:latin typeface="Times New Roman MT Extra Bold" pitchFamily="18" charset="0"/>
              </a:rPr>
              <a:t>An array reference 	</a:t>
            </a:r>
            <a:r>
              <a:rPr lang="en-US" altLang="en-US" sz="1800" b="1" i="1">
                <a:solidFill>
                  <a:srgbClr val="CC0000"/>
                </a:solidFill>
                <a:latin typeface="Courier New" panose="02070309020205020404" pitchFamily="49" charset="0"/>
              </a:rPr>
              <a:t>array_name</a:t>
            </a:r>
            <a:r>
              <a:rPr lang="en-US" altLang="en-US" sz="1800" b="1">
                <a:solidFill>
                  <a:srgbClr val="CC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800" b="1" i="1">
                <a:solidFill>
                  <a:srgbClr val="CC0000"/>
                </a:solidFill>
                <a:latin typeface="Courier New" panose="02070309020205020404" pitchFamily="49" charset="0"/>
              </a:rPr>
              <a:t>index</a:t>
            </a:r>
            <a:r>
              <a:rPr lang="en-US" altLang="en-US" sz="1800" b="1">
                <a:solidFill>
                  <a:srgbClr val="CC0000"/>
                </a:solidFill>
                <a:latin typeface="Courier New" panose="02070309020205020404" pitchFamily="49" charset="0"/>
              </a:rPr>
              <a:t>]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 MT Extra Bold" pitchFamily="18" charset="0"/>
              </a:rPr>
              <a:t>		is equivalent to  	</a:t>
            </a:r>
            <a:r>
              <a:rPr lang="en-US" altLang="en-US" sz="1800">
                <a:latin typeface="Courier New" panose="02070309020205020404" pitchFamily="49" charset="0"/>
              </a:rPr>
              <a:t>		</a:t>
            </a:r>
            <a:endParaRPr lang="en-US" altLang="en-US" sz="1800">
              <a:latin typeface="Times New Roman MT Extra Bold" pitchFamily="18" charset="0"/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892B70F8-F571-F5BE-AD4C-79DA7636A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810001"/>
            <a:ext cx="8610600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lvl="2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 MT Extra Bold" pitchFamily="18" charset="0"/>
              </a:rPr>
              <a:t>For example, the following statements of pseudocode are equivalent: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 MT Extra Bold" pitchFamily="18" charset="0"/>
            </a:endParaRPr>
          </a:p>
          <a:p>
            <a:pPr lvl="3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print </a:t>
            </a:r>
            <a:r>
              <a:rPr lang="en-US" altLang="en-US" sz="1800" b="1">
                <a:solidFill>
                  <a:srgbClr val="CC0000"/>
                </a:solidFill>
                <a:latin typeface="Courier New" panose="02070309020205020404" pitchFamily="49" charset="0"/>
              </a:rPr>
              <a:t>score[3]</a:t>
            </a:r>
            <a:endParaRPr lang="en-US" altLang="en-US" sz="7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	print </a:t>
            </a:r>
            <a:r>
              <a:rPr lang="en-US" altLang="en-US" sz="1800" b="1">
                <a:solidFill>
                  <a:srgbClr val="CC0000"/>
                </a:solidFill>
                <a:latin typeface="Courier New" panose="02070309020205020404" pitchFamily="49" charset="0"/>
              </a:rPr>
              <a:t>*(score + 3)</a:t>
            </a:r>
            <a:r>
              <a:rPr lang="en-US" altLang="en-US" sz="1800" b="1">
                <a:latin typeface="Courier New" panose="02070309020205020404" pitchFamily="49" charset="0"/>
              </a:rPr>
              <a:t> 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 MT Extra Bold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Why does an Array index start at zero (0)?</a:t>
            </a:r>
          </a:p>
        </p:txBody>
      </p:sp>
      <p:sp>
        <p:nvSpPr>
          <p:cNvPr id="20485" name="Text Box 5">
            <a:extLst>
              <a:ext uri="{FF2B5EF4-FFF2-40B4-BE49-F238E27FC236}">
                <a16:creationId xmlns:a16="http://schemas.microsoft.com/office/drawing/2014/main" id="{1CD3D52D-CA8B-B5B0-2F35-2465894C4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590801"/>
            <a:ext cx="7924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*</a:t>
            </a:r>
            <a:r>
              <a:rPr lang="en-US" altLang="en-US" sz="1800">
                <a:latin typeface="Times New Roman MT Extra Bold" pitchFamily="18" charset="0"/>
              </a:rPr>
              <a:t> is the </a:t>
            </a:r>
            <a:r>
              <a:rPr lang="en-US" altLang="en-US" sz="1800" b="1" i="1">
                <a:solidFill>
                  <a:srgbClr val="CC0000"/>
                </a:solidFill>
                <a:latin typeface="Times New Roman MT Extra Bold" pitchFamily="18" charset="0"/>
              </a:rPr>
              <a:t>dereferencing</a:t>
            </a:r>
            <a:r>
              <a:rPr lang="en-US" altLang="en-US" sz="1800">
                <a:latin typeface="Times New Roman MT Extra Bold" pitchFamily="18" charset="0"/>
              </a:rPr>
              <a:t> operator</a:t>
            </a:r>
            <a:endParaRPr lang="en-US" altLang="en-US" sz="18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*</a:t>
            </a:r>
            <a:r>
              <a:rPr lang="en-US" altLang="en-US" sz="1800" b="1" i="1">
                <a:latin typeface="Courier New" panose="02070309020205020404" pitchFamily="49" charset="0"/>
              </a:rPr>
              <a:t>ref</a:t>
            </a:r>
            <a:r>
              <a:rPr lang="en-US" altLang="en-US" sz="1800" i="1">
                <a:latin typeface="Courier New" panose="02070309020205020404" pitchFamily="49" charset="0"/>
              </a:rPr>
              <a:t> </a:t>
            </a:r>
            <a:r>
              <a:rPr lang="en-US" altLang="en-US" sz="1800">
                <a:latin typeface="Times New Roman MT Extra Bold" pitchFamily="18" charset="0"/>
              </a:rPr>
              <a:t>returns the </a:t>
            </a:r>
            <a:r>
              <a:rPr lang="en-US" altLang="en-US" sz="1800" b="1">
                <a:solidFill>
                  <a:srgbClr val="CC0000"/>
                </a:solidFill>
                <a:latin typeface="Times New Roman MT Extra Bold" pitchFamily="18" charset="0"/>
              </a:rPr>
              <a:t>contents of the memory location with address </a:t>
            </a:r>
            <a:r>
              <a:rPr lang="en-US" altLang="en-US" sz="1800" b="1" i="1">
                <a:solidFill>
                  <a:srgbClr val="CC0000"/>
                </a:solidFill>
                <a:latin typeface="Courier New" panose="02070309020205020404" pitchFamily="49" charset="0"/>
              </a:rPr>
              <a:t>ref</a:t>
            </a:r>
            <a:endParaRPr lang="en-US" altLang="en-US" sz="1800" b="1" i="1" u="sng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34012E2D-F73F-53E2-409E-EA7A00030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839914"/>
            <a:ext cx="3733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Courier New" panose="02070309020205020404" pitchFamily="49" charset="0"/>
              </a:rPr>
              <a:t>*(</a:t>
            </a:r>
            <a:r>
              <a:rPr lang="en-US" altLang="en-US" sz="1800" b="1" i="1">
                <a:solidFill>
                  <a:srgbClr val="CC0000"/>
                </a:solidFill>
                <a:latin typeface="Courier New" panose="02070309020205020404" pitchFamily="49" charset="0"/>
              </a:rPr>
              <a:t>array_name</a:t>
            </a:r>
            <a:r>
              <a:rPr lang="en-US" altLang="en-US" sz="1800" b="1">
                <a:solidFill>
                  <a:srgbClr val="CC0000"/>
                </a:solidFill>
                <a:latin typeface="Courier New" panose="02070309020205020404" pitchFamily="49" charset="0"/>
              </a:rPr>
              <a:t> + </a:t>
            </a:r>
            <a:r>
              <a:rPr lang="en-US" altLang="en-US" sz="1800" b="1" i="1">
                <a:solidFill>
                  <a:srgbClr val="CC0000"/>
                </a:solidFill>
                <a:latin typeface="Courier New" panose="02070309020205020404" pitchFamily="49" charset="0"/>
              </a:rPr>
              <a:t>index</a:t>
            </a:r>
            <a:r>
              <a:rPr lang="en-US" altLang="en-US" sz="1800" b="1">
                <a:solidFill>
                  <a:srgbClr val="CC0000"/>
                </a:solidFill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  <p:bldP spid="20483" grpId="0" build="p" autoUpdateAnimBg="0"/>
      <p:bldP spid="20484" grpId="0" build="p" autoUpdateAnimBg="0"/>
      <p:bldP spid="20485" grpId="0" build="p" autoUpdateAnimBg="0"/>
      <p:bldP spid="2048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D7B239A-40B4-B5E5-75AE-B765CCB15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50838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600"/>
              <a:t>Problems with Arrays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A379FA3B-E775-5301-65C7-EF8ABA51B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1504950"/>
            <a:ext cx="875665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 MT Extra Bold" pitchFamily="18" charset="0"/>
              </a:rPr>
              <a:t>1. The capacity of Array can NOT change during program execution.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Times New Roman MT Extra Bold" pitchFamily="18" charset="0"/>
              </a:rPr>
              <a:t>What is the problem?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 MT Extra Bold" pitchFamily="18" charset="0"/>
              </a:rPr>
              <a:t>Memory wastage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 MT Extra Bold" pitchFamily="18" charset="0"/>
              </a:rPr>
              <a:t>Out of range errors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A5DDE904-619E-57DF-6757-61FC46E8B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965575"/>
            <a:ext cx="779780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 MT Extra Bold" pitchFamily="18" charset="0"/>
              </a:rPr>
              <a:t>2. Arrays are NOT self contained objects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latin typeface="Times New Roman MT Extra Bold" pitchFamily="18" charset="0"/>
              </a:rPr>
              <a:t>What is the problem?</a:t>
            </a:r>
            <a:endParaRPr lang="en-US" altLang="en-US" sz="2000" b="1">
              <a:solidFill>
                <a:srgbClr val="FF0000"/>
              </a:solidFill>
              <a:latin typeface="Times New Roman MT Extra Bold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 MT Extra Bold" pitchFamily="18" charset="0"/>
              </a:rPr>
              <a:t>No way to find the last value stored.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solidFill>
                  <a:srgbClr val="FF0000"/>
                </a:solidFill>
                <a:latin typeface="Times New Roman MT Extra Bold" pitchFamily="18" charset="0"/>
              </a:rPr>
              <a:t>Not a self contained object as per OOP principles</a:t>
            </a:r>
            <a:r>
              <a:rPr lang="en-US" altLang="en-US" sz="2000">
                <a:solidFill>
                  <a:schemeClr val="folHlink"/>
                </a:solidFill>
                <a:latin typeface="Times New Roman MT Extra Bold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A24C770-603F-B18A-4BC4-EDDD5A2108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457200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en-US" sz="3200">
                <a:latin typeface="Arial" panose="020B0604020202020204" pitchFamily="34" charset="0"/>
              </a:rPr>
              <a:t>C++ Style Multidimensional Arrays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9961DEDB-BA5D-71EA-96DD-64DA835BA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19201"/>
            <a:ext cx="82486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 MT Extra Bold" pitchFamily="18" charset="0"/>
              </a:rPr>
              <a:t>Most high level languages support arrays with more than one dimension.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 MT Extra Bold" pitchFamily="18" charset="0"/>
              </a:rPr>
              <a:t>2D arrays are useful when data has to be arranged in tabular form.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 MT Extra Bold" pitchFamily="18" charset="0"/>
              </a:rPr>
              <a:t>Higher dimensional arrays appropriate when several characteristics associated with data.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CE283BC-F7D7-562F-E9D1-BB970FB8F4F0}"/>
              </a:ext>
            </a:extLst>
          </p:cNvPr>
          <p:cNvGrpSpPr>
            <a:grpSpLocks/>
          </p:cNvGrpSpPr>
          <p:nvPr/>
        </p:nvGrpSpPr>
        <p:grpSpPr bwMode="auto">
          <a:xfrm>
            <a:off x="2419350" y="3535364"/>
            <a:ext cx="5715000" cy="2103437"/>
            <a:chOff x="912" y="1536"/>
            <a:chExt cx="3600" cy="1325"/>
          </a:xfrm>
        </p:grpSpPr>
        <p:graphicFrame>
          <p:nvGraphicFramePr>
            <p:cNvPr id="22535" name="Object 5">
              <a:extLst>
                <a:ext uri="{FF2B5EF4-FFF2-40B4-BE49-F238E27FC236}">
                  <a16:creationId xmlns:a16="http://schemas.microsoft.com/office/drawing/2014/main" id="{0C3785E3-64FF-A685-01E1-C432A60C71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536"/>
            <a:ext cx="3457" cy="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9880600" imgH="3784600" progId="Word.Document.8">
                    <p:embed/>
                  </p:oleObj>
                </mc:Choice>
                <mc:Fallback>
                  <p:oleObj name="Document" r:id="rId3" imgW="9880600" imgH="3784600" progId="Word.Document.8">
                    <p:embed/>
                    <p:pic>
                      <p:nvPicPr>
                        <p:cNvPr id="22535" name="Object 5">
                          <a:extLst>
                            <a:ext uri="{FF2B5EF4-FFF2-40B4-BE49-F238E27FC236}">
                              <a16:creationId xmlns:a16="http://schemas.microsoft.com/office/drawing/2014/main" id="{0C3785E3-64FF-A685-01E1-C432A60C71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536"/>
                          <a:ext cx="3457" cy="1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>
                                    <a:alpha val="74997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36" name="Line 6">
              <a:extLst>
                <a:ext uri="{FF2B5EF4-FFF2-40B4-BE49-F238E27FC236}">
                  <a16:creationId xmlns:a16="http://schemas.microsoft.com/office/drawing/2014/main" id="{7FBE1681-DBA7-3F9F-B4FB-76A0943BB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53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Line 7">
              <a:extLst>
                <a:ext uri="{FF2B5EF4-FFF2-40B4-BE49-F238E27FC236}">
                  <a16:creationId xmlns:a16="http://schemas.microsoft.com/office/drawing/2014/main" id="{3D63E2EA-6792-6908-5601-612803D7AD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680"/>
              <a:ext cx="30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4" name="Text Box 8">
            <a:extLst>
              <a:ext uri="{FF2B5EF4-FFF2-40B4-BE49-F238E27FC236}">
                <a16:creationId xmlns:a16="http://schemas.microsoft.com/office/drawing/2014/main" id="{E6F939C4-CEF0-5058-478A-DB0D4B348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663" y="5972175"/>
            <a:ext cx="7010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Times New Roman MT Extra Bold" pitchFamily="18" charset="0"/>
              </a:rPr>
              <a:t>For storage and processing, use a </a:t>
            </a:r>
            <a:r>
              <a:rPr lang="en-US" altLang="en-US" sz="1800" b="1">
                <a:solidFill>
                  <a:srgbClr val="CC0000"/>
                </a:solidFill>
                <a:latin typeface="Times New Roman MT Extra Bold" pitchFamily="18" charset="0"/>
              </a:rPr>
              <a:t>two-dimensional array</a:t>
            </a:r>
            <a:r>
              <a:rPr lang="en-US" altLang="en-US" sz="1800" b="1">
                <a:latin typeface="Times New Roman MT Extra Bold" pitchFamily="18" charset="0"/>
              </a:rPr>
              <a:t>.</a:t>
            </a:r>
            <a:endParaRPr lang="en-US" altLang="en-US" sz="2000" b="1">
              <a:latin typeface="Times New Roman MT Extra Bold" pitchFamily="18" charset="0"/>
            </a:endParaRPr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79E7E0A8-D184-A24A-084C-0802A8E88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743201"/>
            <a:ext cx="739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Times New Roman MT Extra Bold" pitchFamily="18" charset="0"/>
              </a:rPr>
              <a:t>Example:</a:t>
            </a:r>
            <a:r>
              <a:rPr lang="en-US" altLang="en-US" sz="1800">
                <a:latin typeface="Times New Roman MT Extra Bold" pitchFamily="18" charset="0"/>
              </a:rPr>
              <a:t>  A table of test scores for several different students on several different tests.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24584" grpId="0"/>
      <p:bldP spid="245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4D6A1787-655A-AE76-290E-531243A86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57201"/>
            <a:ext cx="7162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Declaring Two-Dimensional Arrays</a:t>
            </a:r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38CED4B4-3B08-0742-1DC6-52BD3AE9D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066801"/>
            <a:ext cx="81534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0005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00050" algn="l"/>
              </a:tabLst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00050" algn="l"/>
              </a:tabLst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00050" algn="l"/>
              </a:tabLst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0005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0005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Times New Roman MT Extra Bold" pitchFamily="18" charset="0"/>
              </a:rPr>
              <a:t>Standard form of declaration: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FontTx/>
              <a:buNone/>
            </a:pPr>
            <a:r>
              <a:rPr lang="en-US" altLang="en-US" sz="1400" b="1" i="1">
                <a:solidFill>
                  <a:srgbClr val="FF0000"/>
                </a:solidFill>
                <a:latin typeface="Courier New" panose="02070309020205020404" pitchFamily="49" charset="0"/>
              </a:rPr>
              <a:t>	element_type array_name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1400" b="1" i="1">
                <a:solidFill>
                  <a:srgbClr val="FF0000"/>
                </a:solidFill>
                <a:latin typeface="Courier New" panose="02070309020205020404" pitchFamily="49" charset="0"/>
              </a:rPr>
              <a:t>NUM_ROWS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][</a:t>
            </a:r>
            <a:r>
              <a:rPr lang="en-US" altLang="en-US" sz="1400" b="1" i="1">
                <a:solidFill>
                  <a:srgbClr val="FF0000"/>
                </a:solidFill>
                <a:latin typeface="Courier New" panose="02070309020205020404" pitchFamily="49" charset="0"/>
              </a:rPr>
              <a:t>NUM_COLUMNS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];</a:t>
            </a:r>
            <a:endParaRPr lang="en-US" altLang="en-US" sz="160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5FE4E721-96A2-4A1E-52FB-D75728C9E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905000"/>
            <a:ext cx="8534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</a:tabLst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</a:tabLst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</a:tabLst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400">
                <a:latin typeface="Times New Roman MT Extra Bold" pitchFamily="18" charset="0"/>
              </a:rPr>
              <a:t>Example: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</a:t>
            </a:r>
            <a:r>
              <a:rPr lang="en-US" altLang="en-US" sz="1400" b="1">
                <a:latin typeface="Courier New" panose="02070309020205020404" pitchFamily="49" charset="0"/>
              </a:rPr>
              <a:t>const int NUM_ROWS = 30,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1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latin typeface="Courier New" panose="02070309020205020404" pitchFamily="49" charset="0"/>
              </a:rPr>
              <a:t>	          NUM_COLUMNS = 4;  </a:t>
            </a:r>
            <a:endParaRPr lang="en-US" altLang="en-US" sz="14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	</a:t>
            </a:r>
            <a:r>
              <a:rPr lang="en-US" altLang="en-US" sz="1400" b="1">
                <a:solidFill>
                  <a:srgbClr val="CC0000"/>
                </a:solidFill>
                <a:latin typeface="Courier New" panose="02070309020205020404" pitchFamily="49" charset="0"/>
              </a:rPr>
              <a:t>double scoresTable[NUM_ROWS][NUM_COLUMNS];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C0A881CF-280D-B19E-AA15-D14D07A33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962400"/>
            <a:ext cx="8229600" cy="16462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2857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1" u="sng" dirty="0">
                <a:solidFill>
                  <a:srgbClr val="FF0000"/>
                </a:solidFill>
                <a:latin typeface="Times New Roman MT Extra Bold" charset="0"/>
              </a:rPr>
              <a:t>Initialization</a:t>
            </a:r>
            <a:br>
              <a:rPr lang="en-US" sz="1400" dirty="0">
                <a:solidFill>
                  <a:srgbClr val="FF0000"/>
                </a:solidFill>
                <a:latin typeface="Times New Roman MT Extra Bold" charset="0"/>
              </a:rPr>
            </a:br>
            <a:r>
              <a:rPr lang="en-US" sz="1050" dirty="0">
                <a:solidFill>
                  <a:srgbClr val="FF0000"/>
                </a:solidFill>
                <a:latin typeface="Times New Roman MT Extra Bold" charset="0"/>
                <a:sym typeface="Symbol" charset="0"/>
              </a:rPr>
              <a:t>  </a:t>
            </a:r>
            <a:r>
              <a:rPr lang="en-US" sz="1400" dirty="0">
                <a:solidFill>
                  <a:srgbClr val="FF0000"/>
                </a:solidFill>
                <a:latin typeface="Times New Roman MT Extra Bold" charset="0"/>
              </a:rPr>
              <a:t>List the initial values in braces, row by row; </a:t>
            </a:r>
            <a:br>
              <a:rPr lang="en-US" sz="1400" dirty="0">
                <a:solidFill>
                  <a:srgbClr val="FF0000"/>
                </a:solidFill>
                <a:latin typeface="Times New Roman MT Extra Bold" charset="0"/>
              </a:rPr>
            </a:br>
            <a:r>
              <a:rPr lang="en-US" sz="1050" dirty="0">
                <a:solidFill>
                  <a:srgbClr val="FF0000"/>
                </a:solidFill>
                <a:latin typeface="Times New Roman MT Extra Bold" charset="0"/>
                <a:sym typeface="Symbol" charset="0"/>
              </a:rPr>
              <a:t>  </a:t>
            </a:r>
            <a:r>
              <a:rPr lang="en-US" sz="1400" dirty="0">
                <a:solidFill>
                  <a:srgbClr val="FF0000"/>
                </a:solidFill>
                <a:latin typeface="Times New Roman MT Extra Bold" charset="0"/>
              </a:rPr>
              <a:t>May use internal braces for each row to improve readability.</a:t>
            </a:r>
          </a:p>
          <a:p>
            <a:pPr eaLnBrk="1" hangingPunct="1">
              <a:defRPr/>
            </a:pPr>
            <a:endParaRPr lang="en-US" sz="700" dirty="0">
              <a:solidFill>
                <a:srgbClr val="FF0000"/>
              </a:solidFill>
              <a:latin typeface="Times New Roman MT Extra Bold" charset="0"/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FF0000"/>
                </a:solidFill>
                <a:latin typeface="Times New Roman MT Extra Bold" charset="0"/>
              </a:rPr>
              <a:t>Example:</a:t>
            </a:r>
            <a:br>
              <a:rPr lang="en-US" sz="1400" dirty="0">
                <a:solidFill>
                  <a:srgbClr val="FF0000"/>
                </a:solidFill>
                <a:latin typeface="Times New Roman MT Extra Bold" charset="0"/>
              </a:rPr>
            </a:b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double rates[][3] = {{0.50, 0.55, 0.53},  // first row</a:t>
            </a:r>
            <a:br>
              <a:rPr lang="en-US" sz="1800" b="1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800" b="1" dirty="0">
                <a:solidFill>
                  <a:srgbClr val="FF0000"/>
                </a:solidFill>
                <a:latin typeface="Courier New" charset="0"/>
              </a:rPr>
              <a:t>                      {0.63, 0.58, 0.55}}; // second row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9A4905B0-EAA7-0A14-8A0A-630F352877C3}"/>
              </a:ext>
            </a:extLst>
          </p:cNvPr>
          <p:cNvGrpSpPr>
            <a:grpSpLocks/>
          </p:cNvGrpSpPr>
          <p:nvPr/>
        </p:nvGrpSpPr>
        <p:grpSpPr bwMode="auto">
          <a:xfrm>
            <a:off x="8820150" y="1900239"/>
            <a:ext cx="1847850" cy="1506538"/>
            <a:chOff x="4560" y="1200"/>
            <a:chExt cx="1164" cy="949"/>
          </a:xfrm>
        </p:grpSpPr>
        <p:grpSp>
          <p:nvGrpSpPr>
            <p:cNvPr id="24583" name="Group 7">
              <a:extLst>
                <a:ext uri="{FF2B5EF4-FFF2-40B4-BE49-F238E27FC236}">
                  <a16:creationId xmlns:a16="http://schemas.microsoft.com/office/drawing/2014/main" id="{EBA3370D-2844-42FD-B8EE-6AFA8FD2A3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344"/>
              <a:ext cx="576" cy="768"/>
              <a:chOff x="4896" y="1344"/>
              <a:chExt cx="576" cy="768"/>
            </a:xfrm>
          </p:grpSpPr>
          <p:grpSp>
            <p:nvGrpSpPr>
              <p:cNvPr id="24586" name="Group 8">
                <a:extLst>
                  <a:ext uri="{FF2B5EF4-FFF2-40B4-BE49-F238E27FC236}">
                    <a16:creationId xmlns:a16="http://schemas.microsoft.com/office/drawing/2014/main" id="{C3ABE8B6-8D9C-1AEE-A386-134FDCAAEB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1344"/>
                <a:ext cx="576" cy="96"/>
                <a:chOff x="4368" y="1728"/>
                <a:chExt cx="576" cy="96"/>
              </a:xfrm>
            </p:grpSpPr>
            <p:sp>
              <p:nvSpPr>
                <p:cNvPr id="24613" name="Rectangle 9">
                  <a:extLst>
                    <a:ext uri="{FF2B5EF4-FFF2-40B4-BE49-F238E27FC236}">
                      <a16:creationId xmlns:a16="http://schemas.microsoft.com/office/drawing/2014/main" id="{0A92EB31-4053-1203-7338-0D3C89E0B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576" cy="96"/>
                </a:xfrm>
                <a:prstGeom prst="rect">
                  <a:avLst/>
                </a:prstGeom>
                <a:noFill/>
                <a:ln w="9525">
                  <a:solidFill>
                    <a:srgbClr val="CC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r-FR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614" name="Line 10">
                  <a:extLst>
                    <a:ext uri="{FF2B5EF4-FFF2-40B4-BE49-F238E27FC236}">
                      <a16:creationId xmlns:a16="http://schemas.microsoft.com/office/drawing/2014/main" id="{C3E2E24B-4554-E2C2-CDD4-037219717B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5" name="Line 11">
                  <a:extLst>
                    <a:ext uri="{FF2B5EF4-FFF2-40B4-BE49-F238E27FC236}">
                      <a16:creationId xmlns:a16="http://schemas.microsoft.com/office/drawing/2014/main" id="{8E521EA0-94F3-E113-3168-FC444D6BA2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6" name="Line 12">
                  <a:extLst>
                    <a:ext uri="{FF2B5EF4-FFF2-40B4-BE49-F238E27FC236}">
                      <a16:creationId xmlns:a16="http://schemas.microsoft.com/office/drawing/2014/main" id="{3CDF5866-694E-98C2-1E7E-C79D6F36C5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587" name="Group 13">
                <a:extLst>
                  <a:ext uri="{FF2B5EF4-FFF2-40B4-BE49-F238E27FC236}">
                    <a16:creationId xmlns:a16="http://schemas.microsoft.com/office/drawing/2014/main" id="{ADE5CF2E-2745-BA77-B8B2-E4EDD2627F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1440"/>
                <a:ext cx="576" cy="96"/>
                <a:chOff x="4368" y="1728"/>
                <a:chExt cx="576" cy="96"/>
              </a:xfrm>
            </p:grpSpPr>
            <p:sp>
              <p:nvSpPr>
                <p:cNvPr id="24609" name="Rectangle 14">
                  <a:extLst>
                    <a:ext uri="{FF2B5EF4-FFF2-40B4-BE49-F238E27FC236}">
                      <a16:creationId xmlns:a16="http://schemas.microsoft.com/office/drawing/2014/main" id="{2BC26C07-8EA1-FCF0-0F93-BB8A814A1D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576" cy="96"/>
                </a:xfrm>
                <a:prstGeom prst="rect">
                  <a:avLst/>
                </a:prstGeom>
                <a:noFill/>
                <a:ln w="9525">
                  <a:solidFill>
                    <a:srgbClr val="CC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r-FR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610" name="Line 15">
                  <a:extLst>
                    <a:ext uri="{FF2B5EF4-FFF2-40B4-BE49-F238E27FC236}">
                      <a16:creationId xmlns:a16="http://schemas.microsoft.com/office/drawing/2014/main" id="{B7D75DFE-1BA6-1151-F9AC-F743CC9947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1" name="Line 16">
                  <a:extLst>
                    <a:ext uri="{FF2B5EF4-FFF2-40B4-BE49-F238E27FC236}">
                      <a16:creationId xmlns:a16="http://schemas.microsoft.com/office/drawing/2014/main" id="{4B933706-1790-1B22-E7B3-8CA6A5E87A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12" name="Line 17">
                  <a:extLst>
                    <a:ext uri="{FF2B5EF4-FFF2-40B4-BE49-F238E27FC236}">
                      <a16:creationId xmlns:a16="http://schemas.microsoft.com/office/drawing/2014/main" id="{D2C1CE9B-CD9E-7144-DF34-B7FDC0EDDE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588" name="Group 18">
                <a:extLst>
                  <a:ext uri="{FF2B5EF4-FFF2-40B4-BE49-F238E27FC236}">
                    <a16:creationId xmlns:a16="http://schemas.microsoft.com/office/drawing/2014/main" id="{E7B9EDFD-B782-6684-6664-DD6DD529CA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1536"/>
                <a:ext cx="576" cy="96"/>
                <a:chOff x="4368" y="1728"/>
                <a:chExt cx="576" cy="96"/>
              </a:xfrm>
            </p:grpSpPr>
            <p:sp>
              <p:nvSpPr>
                <p:cNvPr id="24605" name="Rectangle 19">
                  <a:extLst>
                    <a:ext uri="{FF2B5EF4-FFF2-40B4-BE49-F238E27FC236}">
                      <a16:creationId xmlns:a16="http://schemas.microsoft.com/office/drawing/2014/main" id="{5F7B987D-97B4-43AC-D035-75E303864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576" cy="96"/>
                </a:xfrm>
                <a:prstGeom prst="rect">
                  <a:avLst/>
                </a:prstGeom>
                <a:noFill/>
                <a:ln w="9525">
                  <a:solidFill>
                    <a:srgbClr val="CC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r-FR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606" name="Line 20">
                  <a:extLst>
                    <a:ext uri="{FF2B5EF4-FFF2-40B4-BE49-F238E27FC236}">
                      <a16:creationId xmlns:a16="http://schemas.microsoft.com/office/drawing/2014/main" id="{67DA88FA-EE56-9303-994D-F181BB5D7C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07" name="Line 21">
                  <a:extLst>
                    <a:ext uri="{FF2B5EF4-FFF2-40B4-BE49-F238E27FC236}">
                      <a16:creationId xmlns:a16="http://schemas.microsoft.com/office/drawing/2014/main" id="{69F7C0B0-A1F1-37DC-E915-6843EA59FC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08" name="Line 22">
                  <a:extLst>
                    <a:ext uri="{FF2B5EF4-FFF2-40B4-BE49-F238E27FC236}">
                      <a16:creationId xmlns:a16="http://schemas.microsoft.com/office/drawing/2014/main" id="{B8321BA5-8C0A-04EE-0D35-ACB9CFC256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589" name="Group 23">
                <a:extLst>
                  <a:ext uri="{FF2B5EF4-FFF2-40B4-BE49-F238E27FC236}">
                    <a16:creationId xmlns:a16="http://schemas.microsoft.com/office/drawing/2014/main" id="{39B6456A-46C7-B766-A67D-1458A192DE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1632"/>
                <a:ext cx="576" cy="96"/>
                <a:chOff x="4368" y="1728"/>
                <a:chExt cx="576" cy="96"/>
              </a:xfrm>
            </p:grpSpPr>
            <p:sp>
              <p:nvSpPr>
                <p:cNvPr id="24601" name="Rectangle 24">
                  <a:extLst>
                    <a:ext uri="{FF2B5EF4-FFF2-40B4-BE49-F238E27FC236}">
                      <a16:creationId xmlns:a16="http://schemas.microsoft.com/office/drawing/2014/main" id="{E9AF83E8-E5C1-0E7D-41CF-FD6328E4B4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576" cy="96"/>
                </a:xfrm>
                <a:prstGeom prst="rect">
                  <a:avLst/>
                </a:prstGeom>
                <a:noFill/>
                <a:ln w="9525">
                  <a:solidFill>
                    <a:srgbClr val="CC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r-FR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602" name="Line 25">
                  <a:extLst>
                    <a:ext uri="{FF2B5EF4-FFF2-40B4-BE49-F238E27FC236}">
                      <a16:creationId xmlns:a16="http://schemas.microsoft.com/office/drawing/2014/main" id="{874EF30B-4789-E52B-B76A-50330B85A4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03" name="Line 26">
                  <a:extLst>
                    <a:ext uri="{FF2B5EF4-FFF2-40B4-BE49-F238E27FC236}">
                      <a16:creationId xmlns:a16="http://schemas.microsoft.com/office/drawing/2014/main" id="{FADC51A4-D669-FE29-A68B-9DD9D86234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04" name="Line 27">
                  <a:extLst>
                    <a:ext uri="{FF2B5EF4-FFF2-40B4-BE49-F238E27FC236}">
                      <a16:creationId xmlns:a16="http://schemas.microsoft.com/office/drawing/2014/main" id="{633DC803-BEA6-85C4-A22A-542991B6C1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590" name="Group 28">
                <a:extLst>
                  <a:ext uri="{FF2B5EF4-FFF2-40B4-BE49-F238E27FC236}">
                    <a16:creationId xmlns:a16="http://schemas.microsoft.com/office/drawing/2014/main" id="{E8F3333C-4AAD-AE0C-825F-E093C9E9CF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016"/>
                <a:ext cx="576" cy="96"/>
                <a:chOff x="4368" y="1728"/>
                <a:chExt cx="576" cy="96"/>
              </a:xfrm>
            </p:grpSpPr>
            <p:sp>
              <p:nvSpPr>
                <p:cNvPr id="24597" name="Rectangle 29">
                  <a:extLst>
                    <a:ext uri="{FF2B5EF4-FFF2-40B4-BE49-F238E27FC236}">
                      <a16:creationId xmlns:a16="http://schemas.microsoft.com/office/drawing/2014/main" id="{5B25B13B-9016-028B-1285-8181D7E90B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576" cy="96"/>
                </a:xfrm>
                <a:prstGeom prst="rect">
                  <a:avLst/>
                </a:prstGeom>
                <a:noFill/>
                <a:ln w="9525">
                  <a:solidFill>
                    <a:srgbClr val="CC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r-FR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4598" name="Line 30">
                  <a:extLst>
                    <a:ext uri="{FF2B5EF4-FFF2-40B4-BE49-F238E27FC236}">
                      <a16:creationId xmlns:a16="http://schemas.microsoft.com/office/drawing/2014/main" id="{DD259D90-83D1-7328-0B37-E90EEFB170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99" name="Line 31">
                  <a:extLst>
                    <a:ext uri="{FF2B5EF4-FFF2-40B4-BE49-F238E27FC236}">
                      <a16:creationId xmlns:a16="http://schemas.microsoft.com/office/drawing/2014/main" id="{31E968FB-A082-BE1B-85CF-99B5B75F98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00" name="Line 32">
                  <a:extLst>
                    <a:ext uri="{FF2B5EF4-FFF2-40B4-BE49-F238E27FC236}">
                      <a16:creationId xmlns:a16="http://schemas.microsoft.com/office/drawing/2014/main" id="{5EF22E3A-9505-382B-815F-42E80AFF0B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591" name="Group 33">
                <a:extLst>
                  <a:ext uri="{FF2B5EF4-FFF2-40B4-BE49-F238E27FC236}">
                    <a16:creationId xmlns:a16="http://schemas.microsoft.com/office/drawing/2014/main" id="{1430CC48-AB04-1876-B161-93EC1577F8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8" y="1785"/>
                <a:ext cx="240" cy="323"/>
                <a:chOff x="5136" y="2467"/>
                <a:chExt cx="240" cy="323"/>
              </a:xfrm>
            </p:grpSpPr>
            <p:sp>
              <p:nvSpPr>
                <p:cNvPr id="24594" name="Text Box 34">
                  <a:extLst>
                    <a:ext uri="{FF2B5EF4-FFF2-40B4-BE49-F238E27FC236}">
                      <a16:creationId xmlns:a16="http://schemas.microsoft.com/office/drawing/2014/main" id="{3376F27F-C2EB-B272-766E-5F0E2DAC76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36" y="2467"/>
                  <a:ext cx="240" cy="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lnSpc>
                      <a:spcPct val="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 b="1">
                      <a:solidFill>
                        <a:srgbClr val="CC0000"/>
                      </a:solidFill>
                      <a:latin typeface="Times New Roman MT Extra Bold" pitchFamily="18" charset="0"/>
                    </a:rPr>
                    <a:t>.</a:t>
                  </a:r>
                </a:p>
                <a:p>
                  <a:pPr eaLnBrk="1" hangingPunct="1">
                    <a:lnSpc>
                      <a:spcPct val="0"/>
                    </a:lnSpc>
                    <a:spcBef>
                      <a:spcPct val="50000"/>
                    </a:spcBef>
                    <a:buFontTx/>
                    <a:buNone/>
                  </a:pPr>
                  <a:endParaRPr lang="en-US" altLang="en-US" sz="1600" b="1">
                    <a:solidFill>
                      <a:srgbClr val="CC0000"/>
                    </a:solidFill>
                    <a:latin typeface="Times New Roman MT Extra Bold" pitchFamily="18" charset="0"/>
                  </a:endParaRPr>
                </a:p>
              </p:txBody>
            </p:sp>
            <p:sp>
              <p:nvSpPr>
                <p:cNvPr id="24595" name="Text Box 35">
                  <a:extLst>
                    <a:ext uri="{FF2B5EF4-FFF2-40B4-BE49-F238E27FC236}">
                      <a16:creationId xmlns:a16="http://schemas.microsoft.com/office/drawing/2014/main" id="{A5D56AE6-ED96-5F50-1887-DDE482244E4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36" y="2544"/>
                  <a:ext cx="240" cy="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lnSpc>
                      <a:spcPct val="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 b="1">
                      <a:solidFill>
                        <a:srgbClr val="CC0000"/>
                      </a:solidFill>
                      <a:latin typeface="Times New Roman MT Extra Bold" pitchFamily="18" charset="0"/>
                    </a:rPr>
                    <a:t>.</a:t>
                  </a:r>
                </a:p>
                <a:p>
                  <a:pPr eaLnBrk="1" hangingPunct="1">
                    <a:lnSpc>
                      <a:spcPct val="0"/>
                    </a:lnSpc>
                    <a:spcBef>
                      <a:spcPct val="50000"/>
                    </a:spcBef>
                    <a:buFontTx/>
                    <a:buNone/>
                  </a:pPr>
                  <a:endParaRPr lang="en-US" altLang="en-US" sz="1600" b="1">
                    <a:solidFill>
                      <a:srgbClr val="CC0000"/>
                    </a:solidFill>
                    <a:latin typeface="Times New Roman MT Extra Bold" pitchFamily="18" charset="0"/>
                  </a:endParaRPr>
                </a:p>
              </p:txBody>
            </p:sp>
            <p:sp>
              <p:nvSpPr>
                <p:cNvPr id="24596" name="Text Box 36">
                  <a:extLst>
                    <a:ext uri="{FF2B5EF4-FFF2-40B4-BE49-F238E27FC236}">
                      <a16:creationId xmlns:a16="http://schemas.microsoft.com/office/drawing/2014/main" id="{1E1B909E-810E-3D94-618B-D49ABF1E90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36" y="2621"/>
                  <a:ext cx="240" cy="16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lnSpc>
                      <a:spcPct val="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600" b="1">
                      <a:solidFill>
                        <a:srgbClr val="CC0000"/>
                      </a:solidFill>
                      <a:latin typeface="Times New Roman MT Extra Bold" pitchFamily="18" charset="0"/>
                    </a:rPr>
                    <a:t>.</a:t>
                  </a:r>
                </a:p>
                <a:p>
                  <a:pPr eaLnBrk="1" hangingPunct="1">
                    <a:lnSpc>
                      <a:spcPct val="0"/>
                    </a:lnSpc>
                    <a:spcBef>
                      <a:spcPct val="50000"/>
                    </a:spcBef>
                    <a:buFontTx/>
                    <a:buNone/>
                  </a:pPr>
                  <a:endParaRPr lang="en-US" altLang="en-US" sz="1600" b="1">
                    <a:solidFill>
                      <a:srgbClr val="CC0000"/>
                    </a:solidFill>
                    <a:latin typeface="Times New Roman MT Extra Bold" pitchFamily="18" charset="0"/>
                  </a:endParaRPr>
                </a:p>
              </p:txBody>
            </p:sp>
          </p:grpSp>
          <p:sp>
            <p:nvSpPr>
              <p:cNvPr id="24592" name="Line 37">
                <a:extLst>
                  <a:ext uri="{FF2B5EF4-FFF2-40B4-BE49-F238E27FC236}">
                    <a16:creationId xmlns:a16="http://schemas.microsoft.com/office/drawing/2014/main" id="{C7FDE655-C5D0-C4ED-D7D5-BEECF6B241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1536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3" name="Line 38">
                <a:extLst>
                  <a:ext uri="{FF2B5EF4-FFF2-40B4-BE49-F238E27FC236}">
                    <a16:creationId xmlns:a16="http://schemas.microsoft.com/office/drawing/2014/main" id="{948848DB-F1ED-DD74-C00F-508C2E118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2" y="1632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4584" name="Text Box 39">
              <a:extLst>
                <a:ext uri="{FF2B5EF4-FFF2-40B4-BE49-F238E27FC236}">
                  <a16:creationId xmlns:a16="http://schemas.microsoft.com/office/drawing/2014/main" id="{5553D47F-2618-AF3E-F863-63926181BC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1347"/>
              <a:ext cx="384" cy="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200">
                  <a:solidFill>
                    <a:srgbClr val="CC0000"/>
                  </a:solidFill>
                  <a:latin typeface="Times New Roman MT Extra Bold" pitchFamily="18" charset="0"/>
                </a:rPr>
                <a:t>[0]</a:t>
              </a:r>
              <a:br>
                <a:rPr lang="en-US" altLang="en-US" sz="1200">
                  <a:solidFill>
                    <a:srgbClr val="CC0000"/>
                  </a:solidFill>
                  <a:latin typeface="Times New Roman MT Extra Bold" pitchFamily="18" charset="0"/>
                </a:rPr>
              </a:br>
              <a:r>
                <a:rPr lang="en-US" altLang="en-US" sz="1200">
                  <a:solidFill>
                    <a:srgbClr val="CC0000"/>
                  </a:solidFill>
                  <a:latin typeface="Times New Roman MT Extra Bold" pitchFamily="18" charset="0"/>
                </a:rPr>
                <a:t>[1]</a:t>
              </a:r>
              <a:br>
                <a:rPr lang="en-US" altLang="en-US" sz="1200">
                  <a:solidFill>
                    <a:srgbClr val="CC0000"/>
                  </a:solidFill>
                  <a:latin typeface="Times New Roman MT Extra Bold" pitchFamily="18" charset="0"/>
                </a:rPr>
              </a:br>
              <a:r>
                <a:rPr lang="en-US" altLang="en-US" sz="1200">
                  <a:solidFill>
                    <a:srgbClr val="CC0000"/>
                  </a:solidFill>
                  <a:latin typeface="Times New Roman MT Extra Bold" pitchFamily="18" charset="0"/>
                </a:rPr>
                <a:t>[2]</a:t>
              </a:r>
              <a:br>
                <a:rPr lang="en-US" altLang="en-US" sz="1200">
                  <a:solidFill>
                    <a:srgbClr val="CC0000"/>
                  </a:solidFill>
                  <a:latin typeface="Times New Roman MT Extra Bold" pitchFamily="18" charset="0"/>
                </a:rPr>
              </a:br>
              <a:r>
                <a:rPr lang="en-US" altLang="en-US" sz="1200">
                  <a:solidFill>
                    <a:srgbClr val="CC0000"/>
                  </a:solidFill>
                  <a:latin typeface="Times New Roman MT Extra Bold" pitchFamily="18" charset="0"/>
                </a:rPr>
                <a:t>[3]</a:t>
              </a:r>
            </a:p>
            <a:p>
              <a:pPr algn="r" eaLnBrk="1" hangingPunct="1">
                <a:spcBef>
                  <a:spcPct val="50000"/>
                </a:spcBef>
                <a:buFontTx/>
                <a:buNone/>
              </a:pPr>
              <a:endParaRPr lang="en-US" altLang="en-US" sz="1200">
                <a:solidFill>
                  <a:srgbClr val="CC0000"/>
                </a:solidFill>
                <a:latin typeface="Times New Roman MT Extra Bold" pitchFamily="18" charset="0"/>
              </a:endParaRPr>
            </a:p>
            <a:p>
              <a:pPr algn="r" eaLnBrk="1" hangingPunct="1">
                <a:lnSpc>
                  <a:spcPct val="14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200">
                  <a:solidFill>
                    <a:srgbClr val="CC0000"/>
                  </a:solidFill>
                  <a:latin typeface="Times New Roman MT Extra Bold" pitchFamily="18" charset="0"/>
                </a:rPr>
                <a:t>[29]</a:t>
              </a:r>
            </a:p>
          </p:txBody>
        </p:sp>
        <p:sp>
          <p:nvSpPr>
            <p:cNvPr id="24585" name="Text Box 40">
              <a:extLst>
                <a:ext uri="{FF2B5EF4-FFF2-40B4-BE49-F238E27FC236}">
                  <a16:creationId xmlns:a16="http://schemas.microsoft.com/office/drawing/2014/main" id="{9C9B91B9-F43D-7C0B-2DB7-F48375C45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200"/>
              <a:ext cx="87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000">
                  <a:solidFill>
                    <a:srgbClr val="CC0000"/>
                  </a:solidFill>
                  <a:latin typeface="Times New Roman MT Extra Bold" pitchFamily="18" charset="0"/>
                </a:rPr>
                <a:t>[0] [1] [2] [3]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8" grpId="0" autoUpdateAnimBg="0"/>
      <p:bldP spid="2662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6E2B4FA5-DE5C-0367-3A2E-E413EBDC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81001"/>
            <a:ext cx="7543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b="1">
                <a:latin typeface="Times New Roman MT Extra Bold" pitchFamily="18" charset="0"/>
              </a:rPr>
              <a:t>Processing Two-Dimensional Arrays</a:t>
            </a: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423F5EAB-D6DB-D646-BADD-5F82A2F70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066800"/>
            <a:ext cx="8077200" cy="244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085850" algn="l"/>
                <a:tab pos="291465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085850" algn="l"/>
                <a:tab pos="2914650" algn="l"/>
              </a:tabLst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085850" algn="l"/>
                <a:tab pos="2914650" algn="l"/>
              </a:tabLst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085850" algn="l"/>
                <a:tab pos="2914650" algn="l"/>
              </a:tabLst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085850" algn="l"/>
                <a:tab pos="291465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85850" algn="l"/>
                <a:tab pos="291465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85850" algn="l"/>
                <a:tab pos="291465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85850" algn="l"/>
                <a:tab pos="291465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085850" algn="l"/>
                <a:tab pos="291465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>
                <a:latin typeface="Times New Roman MT Extra Bold" pitchFamily="18" charset="0"/>
                <a:sym typeface="Symbol" pitchFamily="2" charset="2"/>
              </a:rPr>
              <a:t> </a:t>
            </a:r>
            <a:r>
              <a:rPr lang="en-US" altLang="en-US" sz="1800">
                <a:latin typeface="Times New Roman MT Extra Bold" pitchFamily="18" charset="0"/>
              </a:rPr>
              <a:t>Remember:  Rows (and) columns are numbered from zero!!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200">
              <a:latin typeface="Times New Roman MT Extra Bold" pitchFamily="18" charset="0"/>
              <a:sym typeface="Symbol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200">
              <a:latin typeface="Times New Roman MT Extra Bold" pitchFamily="18" charset="0"/>
              <a:sym typeface="Symbol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200">
              <a:latin typeface="Times New Roman MT Extra Bold" pitchFamily="18" charset="0"/>
              <a:sym typeface="Symbol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>
                <a:latin typeface="Times New Roman MT Extra Bold" pitchFamily="18" charset="0"/>
                <a:sym typeface="Symbol" pitchFamily="2" charset="2"/>
              </a:rPr>
              <a:t> </a:t>
            </a:r>
            <a:r>
              <a:rPr lang="en-US" altLang="en-US" sz="1800">
                <a:latin typeface="Times New Roman MT Extra Bold" pitchFamily="18" charset="0"/>
              </a:rPr>
              <a:t>Use </a:t>
            </a:r>
            <a:r>
              <a:rPr lang="en-US" altLang="en-US" sz="1800" i="1">
                <a:latin typeface="Times New Roman MT Extra Bold" pitchFamily="18" charset="0"/>
              </a:rPr>
              <a:t>doubly-indexed variables</a:t>
            </a:r>
            <a:r>
              <a:rPr lang="en-US" altLang="en-US" sz="1800" b="1" i="1">
                <a:latin typeface="Times New Roman MT Extra Bold" pitchFamily="18" charset="0"/>
              </a:rPr>
              <a:t>:</a:t>
            </a:r>
            <a:br>
              <a:rPr lang="en-US" altLang="en-US" sz="1800" b="1" i="1">
                <a:latin typeface="Times New Roman MT Extra Bold" pitchFamily="18" charset="0"/>
              </a:rPr>
            </a:br>
            <a:r>
              <a:rPr lang="en-US" altLang="en-US" sz="1800" b="1" i="1">
                <a:latin typeface="Times New Roman MT Extra Bold" pitchFamily="18" charset="0"/>
              </a:rPr>
              <a:t>	</a:t>
            </a:r>
            <a:r>
              <a:rPr lang="en-US" altLang="en-US" sz="1800" b="1">
                <a:latin typeface="Courier New" panose="02070309020205020404" pitchFamily="49" charset="0"/>
              </a:rPr>
              <a:t>scoresTable[2][3]</a:t>
            </a:r>
            <a:r>
              <a:rPr lang="en-US" altLang="en-US" sz="1800">
                <a:latin typeface="Times New Roman MT Extra Bold" pitchFamily="18" charset="0"/>
              </a:rPr>
              <a:t> is the entry in row 3 and column 4</a:t>
            </a:r>
            <a:br>
              <a:rPr lang="en-US" altLang="en-US" sz="1800">
                <a:latin typeface="Times New Roman MT Extra Bold" pitchFamily="18" charset="0"/>
              </a:rPr>
            </a:br>
            <a:r>
              <a:rPr lang="en-US" altLang="en-US" sz="1800">
                <a:latin typeface="Times New Roman MT Extra Bold" pitchFamily="18" charset="0"/>
              </a:rPr>
              <a:t>	                     </a:t>
            </a:r>
            <a:r>
              <a:rPr lang="en-US" altLang="en-US" sz="1800">
                <a:latin typeface="Symbol" pitchFamily="2" charset="2"/>
              </a:rPr>
              <a:t>­     ­</a:t>
            </a:r>
            <a:br>
              <a:rPr lang="en-US" altLang="en-US" sz="1800">
                <a:latin typeface="Symbol" pitchFamily="2" charset="2"/>
              </a:rPr>
            </a:br>
            <a:r>
              <a:rPr lang="en-US" altLang="en-US" sz="1800">
                <a:latin typeface="Symbol" pitchFamily="2" charset="2"/>
              </a:rPr>
              <a:t>	              </a:t>
            </a:r>
            <a:r>
              <a:rPr lang="en-US" altLang="en-US" sz="1800">
                <a:latin typeface="Times New Roman MT Extra Bold" pitchFamily="18" charset="0"/>
              </a:rPr>
              <a:t>row index column index</a:t>
            </a: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0D644C95-28E0-D476-58A6-A361EBD2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962401"/>
            <a:ext cx="89154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857250" algn="l"/>
                <a:tab pos="137160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857250" algn="l"/>
                <a:tab pos="1371600" algn="l"/>
              </a:tabLst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857250" algn="l"/>
                <a:tab pos="1371600" algn="l"/>
              </a:tabLst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857250" algn="l"/>
                <a:tab pos="1371600" algn="l"/>
              </a:tabLst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857250" algn="l"/>
                <a:tab pos="137160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857250" algn="l"/>
                <a:tab pos="137160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857250" algn="l"/>
                <a:tab pos="137160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857250" algn="l"/>
                <a:tab pos="137160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857250" algn="l"/>
                <a:tab pos="137160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 MT Extra Bold" pitchFamily="18" charset="0"/>
                <a:sym typeface="Symbol" pitchFamily="2" charset="2"/>
              </a:rPr>
              <a:t> </a:t>
            </a:r>
            <a:r>
              <a:rPr lang="en-US" altLang="en-US" sz="1800">
                <a:latin typeface="Times New Roman MT Extra Bold" pitchFamily="18" charset="0"/>
              </a:rPr>
              <a:t>Use </a:t>
            </a:r>
            <a:r>
              <a:rPr lang="en-US" altLang="en-US" sz="1800" i="1">
                <a:latin typeface="Times New Roman MT Extra Bold" pitchFamily="18" charset="0"/>
              </a:rPr>
              <a:t>nested loops</a:t>
            </a:r>
            <a:r>
              <a:rPr lang="en-US" altLang="en-US" sz="1800">
                <a:latin typeface="Times New Roman MT Extra Bold" pitchFamily="18" charset="0"/>
              </a:rPr>
              <a:t> to vary the two indices, most often in a </a:t>
            </a:r>
            <a:r>
              <a:rPr lang="en-US" altLang="en-US" sz="1800" b="1">
                <a:solidFill>
                  <a:srgbClr val="CC0000"/>
                </a:solidFill>
                <a:latin typeface="Times New Roman MT Extra Bold" pitchFamily="18" charset="0"/>
              </a:rPr>
              <a:t>row-wise</a:t>
            </a:r>
            <a:r>
              <a:rPr lang="en-US" altLang="en-US" sz="1800">
                <a:latin typeface="Times New Roman MT Extra Bold" pitchFamily="18" charset="0"/>
              </a:rPr>
              <a:t> manner.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700">
              <a:latin typeface="Times New Roman MT Extra Bold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</a:t>
            </a:r>
            <a:endParaRPr lang="en-US" altLang="en-US" sz="1800">
              <a:latin typeface="Times New Roman MT Extra Bold" pitchFamily="18" charset="0"/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EB2C840D-8EBB-3F69-CE15-F9E0DE591FD1}"/>
              </a:ext>
            </a:extLst>
          </p:cNvPr>
          <p:cNvGrpSpPr>
            <a:grpSpLocks/>
          </p:cNvGrpSpPr>
          <p:nvPr/>
        </p:nvGrpSpPr>
        <p:grpSpPr bwMode="auto">
          <a:xfrm>
            <a:off x="9296400" y="2057400"/>
            <a:ext cx="1143000" cy="762000"/>
            <a:chOff x="4896" y="1152"/>
            <a:chExt cx="720" cy="480"/>
          </a:xfrm>
        </p:grpSpPr>
        <p:sp>
          <p:nvSpPr>
            <p:cNvPr id="26631" name="Oval 6">
              <a:extLst>
                <a:ext uri="{FF2B5EF4-FFF2-40B4-BE49-F238E27FC236}">
                  <a16:creationId xmlns:a16="http://schemas.microsoft.com/office/drawing/2014/main" id="{D4019E39-8916-B5C2-DA6E-51F9CDF40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152"/>
              <a:ext cx="672" cy="48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r-FR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6632" name="Text Box 7">
              <a:extLst>
                <a:ext uri="{FF2B5EF4-FFF2-40B4-BE49-F238E27FC236}">
                  <a16:creationId xmlns:a16="http://schemas.microsoft.com/office/drawing/2014/main" id="{E887B5DB-98AE-3FCB-0088-E028A5D59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1200"/>
              <a:ext cx="67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400">
                  <a:latin typeface="Times New Roman MT Extra Bold" pitchFamily="18" charset="0"/>
                </a:rPr>
                <a:t>Counting from 0</a:t>
              </a:r>
              <a:endParaRPr lang="en-US" altLang="en-US" sz="2400">
                <a:latin typeface="Times New Roman MT Extra Bold" pitchFamily="18" charset="0"/>
              </a:endParaRPr>
            </a:p>
          </p:txBody>
        </p:sp>
      </p:grpSp>
      <p:sp>
        <p:nvSpPr>
          <p:cNvPr id="8" name="Text Box 4">
            <a:extLst>
              <a:ext uri="{FF2B5EF4-FFF2-40B4-BE49-F238E27FC236}">
                <a16:creationId xmlns:a16="http://schemas.microsoft.com/office/drawing/2014/main" id="{6796FA12-7941-6561-528F-15A20F399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95801"/>
            <a:ext cx="89154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457200" algn="l"/>
                <a:tab pos="857250" algn="l"/>
                <a:tab pos="137160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57200" algn="l"/>
                <a:tab pos="857250" algn="l"/>
                <a:tab pos="1371600" algn="l"/>
              </a:tabLst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57200" algn="l"/>
                <a:tab pos="857250" algn="l"/>
                <a:tab pos="1371600" algn="l"/>
              </a:tabLst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857250" algn="l"/>
                <a:tab pos="1371600" algn="l"/>
              </a:tabLst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857250" algn="l"/>
                <a:tab pos="137160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857250" algn="l"/>
                <a:tab pos="137160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857250" algn="l"/>
                <a:tab pos="137160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857250" algn="l"/>
                <a:tab pos="137160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857250" algn="l"/>
                <a:tab pos="137160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 MT Extra Bold" pitchFamily="18" charset="0"/>
                <a:sym typeface="Symbol" pitchFamily="2" charset="2"/>
              </a:rPr>
              <a:t> </a:t>
            </a:r>
            <a:r>
              <a:rPr lang="fr-FR" altLang="en-US" sz="1800">
                <a:latin typeface="Times New Roman MT Extra Bold" pitchFamily="18" charset="0"/>
              </a:rPr>
              <a:t>D</a:t>
            </a:r>
            <a:r>
              <a:rPr lang="en-US" altLang="en-US" sz="1800">
                <a:latin typeface="Times New Roman MT Extra Bold" pitchFamily="18" charset="0"/>
              </a:rPr>
              <a:t>ynamic two dimensional Arrays?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700">
              <a:latin typeface="Times New Roman MT Extra Bold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	</a:t>
            </a:r>
            <a:endParaRPr lang="en-US" altLang="en-US" sz="1800">
              <a:latin typeface="Times New Roman MT Extra Bol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8676" grpId="0" autoUpdateAnimBg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49F084F-0244-CEEF-E497-E91F2B439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57201"/>
            <a:ext cx="64008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latin typeface="Times New Roman MT Extra Bold" pitchFamily="18" charset="0"/>
              </a:rPr>
              <a:t>Higher-Dimensional Arrays</a:t>
            </a:r>
            <a:endParaRPr lang="en-US" altLang="en-US" sz="3200">
              <a:latin typeface="Times New Roman MT Extra Bold" pitchFamily="18" charset="0"/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B8A4037-8D69-6269-FF82-DBF3FB68F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214" y="1449389"/>
            <a:ext cx="62260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 MT Extra Bold" pitchFamily="18" charset="0"/>
              </a:rPr>
              <a:t>The methods for 2D arrays extend in the obvious way to 3D arrays.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33984BFB-F1ED-82B2-DA36-94F398262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214" y="1976438"/>
            <a:ext cx="68171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 MT Extra Bold" pitchFamily="18" charset="0"/>
              </a:rPr>
              <a:t>Example:   To store and process a table of test scores for several different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 MT Extra Bold" pitchFamily="18" charset="0"/>
              </a:rPr>
              <a:t>students on several different tests for  several different semesters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0BC96E8F-3483-FBF8-9784-5BB6A9D03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3105151"/>
            <a:ext cx="7010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const int SEMS = 10, STUDENTS = 30, TESTS = 4;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5B02B8CD-2513-DCF7-195B-5FDAFDD71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459164"/>
            <a:ext cx="81041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typedef double ThreeDimArray[SEMS][STUDENTS][TESTS];</a:t>
            </a:r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D159087F-87F3-4665-7B56-448CA0FF5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840164"/>
            <a:ext cx="344645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ThreeDimArray gradeBook; 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9639A4E2-904D-5E6E-82CB-B4C511B2C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4595814"/>
            <a:ext cx="2493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Courier New" panose="02070309020205020404" pitchFamily="49" charset="0"/>
              </a:rPr>
              <a:t>gradeBook[4][2][3]</a:t>
            </a:r>
            <a:endParaRPr lang="en-US" altLang="en-US" sz="1800" b="1">
              <a:solidFill>
                <a:srgbClr val="CC0000"/>
              </a:solidFill>
              <a:latin typeface="Times New Roman MT Extra Bold" pitchFamily="18" charset="0"/>
            </a:endParaRPr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275BBCB8-6A6A-F686-8828-E096D98C2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72001"/>
            <a:ext cx="451245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 MT Extra Bold" pitchFamily="18" charset="0"/>
              </a:rPr>
              <a:t>is the score of 5</a:t>
            </a:r>
            <a:r>
              <a:rPr lang="en-US" altLang="en-US" sz="1800" baseline="30000">
                <a:solidFill>
                  <a:srgbClr val="000000"/>
                </a:solidFill>
                <a:latin typeface="Times New Roman MT Extra Bold" pitchFamily="18" charset="0"/>
              </a:rPr>
              <a:t>th</a:t>
            </a:r>
            <a:r>
              <a:rPr lang="en-US" altLang="en-US" sz="1800">
                <a:solidFill>
                  <a:srgbClr val="000000"/>
                </a:solidFill>
                <a:latin typeface="Times New Roman MT Extra Bold" pitchFamily="18" charset="0"/>
              </a:rPr>
              <a:t> semester for student 3 on test 4</a:t>
            </a:r>
            <a:endParaRPr lang="en-US" altLang="en-US" sz="1800">
              <a:latin typeface="Times New Roman MT Extra Bold" pitchFamily="18" charset="0"/>
            </a:endParaRP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C5CDBC69-F5F4-A645-EA9E-418EA52AA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5181601"/>
            <a:ext cx="602087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 MT Extra Bold" pitchFamily="18" charset="0"/>
              </a:rPr>
              <a:t>// number of semesters, students and tests all counted from zero!!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319E62C3-D7D6-89A7-7CDF-025A9D8A7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60389"/>
            <a:ext cx="4953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rgbClr val="000000"/>
                </a:solidFill>
                <a:latin typeface="Times New Roman" panose="02020603050405020304" pitchFamily="18" charset="0"/>
              </a:rPr>
              <a:t>Arrays of Arrays</a:t>
            </a:r>
            <a:endParaRPr lang="en-US" altLang="en-US" sz="2400">
              <a:latin typeface="Times New Roman MT Extra Bold" pitchFamily="18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4328B21D-6C0C-1CCE-6906-35B7281FD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4625" y="1554164"/>
            <a:ext cx="36020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double scoresTable[30][4];</a:t>
            </a: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69505F58-9223-0463-1911-766DF3788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420939"/>
            <a:ext cx="7559762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Times New Roman MT Extra Bold" pitchFamily="18" charset="0"/>
              </a:rPr>
              <a:t>Declares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scoresTable</a:t>
            </a:r>
            <a:r>
              <a:rPr lang="en-US" altLang="en-US" sz="1800">
                <a:latin typeface="Times New Roman" panose="02020603050405020304" pitchFamily="18" charset="0"/>
              </a:rPr>
              <a:t>  </a:t>
            </a:r>
            <a:r>
              <a:rPr lang="en-US" altLang="en-US" sz="1800">
                <a:latin typeface="Times New Roman MT Extra Bold" pitchFamily="18" charset="0"/>
              </a:rPr>
              <a:t>to be a</a:t>
            </a:r>
            <a:r>
              <a:rPr lang="en-US" altLang="en-US" sz="1800">
                <a:solidFill>
                  <a:srgbClr val="000000"/>
                </a:solidFill>
                <a:latin typeface="Times New Roman MT Extra Bold" pitchFamily="18" charset="0"/>
              </a:rPr>
              <a:t> one-dimensional array containing </a:t>
            </a:r>
            <a:br>
              <a:rPr lang="en-US" altLang="en-US" sz="1800">
                <a:solidFill>
                  <a:srgbClr val="000000"/>
                </a:solidFill>
                <a:latin typeface="Times New Roman MT Extra Bold" pitchFamily="18" charset="0"/>
              </a:rPr>
            </a:br>
            <a:r>
              <a:rPr lang="en-US" altLang="en-US" sz="1800">
                <a:solidFill>
                  <a:srgbClr val="000000"/>
                </a:solidFill>
                <a:latin typeface="Times New Roman MT Extra Bold" pitchFamily="18" charset="0"/>
              </a:rPr>
              <a:t>30 elements, each of which is</a:t>
            </a:r>
            <a:r>
              <a:rPr lang="en-US" altLang="en-US" sz="2000">
                <a:latin typeface="Times New Roman MT Extra Bold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Times New Roman MT Extra Bold" pitchFamily="18" charset="0"/>
              </a:rPr>
              <a:t>a one-dimensional array of 4 real numbers;  that is,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scoresTable</a:t>
            </a:r>
            <a:r>
              <a:rPr lang="en-US" altLang="en-US" sz="1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Times New Roman MT Extra Bold" pitchFamily="18" charset="0"/>
              </a:rPr>
              <a:t>is a one-dimensional array of rows</a:t>
            </a:r>
            <a:r>
              <a:rPr lang="en-US" altLang="en-US" sz="2000">
                <a:latin typeface="Times New Roman MT Extra Bold" pitchFamily="18" charset="0"/>
              </a:rPr>
              <a:t> </a:t>
            </a:r>
            <a:r>
              <a:rPr lang="en-US" altLang="en-US" sz="1800">
                <a:solidFill>
                  <a:srgbClr val="000000"/>
                </a:solidFill>
                <a:latin typeface="Times New Roman MT Extra Bold" pitchFamily="18" charset="0"/>
              </a:rPr>
              <a:t>, each of which has 4 </a:t>
            </a:r>
            <a:br>
              <a:rPr lang="en-US" altLang="en-US" sz="1800">
                <a:solidFill>
                  <a:srgbClr val="000000"/>
                </a:solidFill>
                <a:latin typeface="Times New Roman MT Extra Bold" pitchFamily="18" charset="0"/>
              </a:rPr>
            </a:br>
            <a:r>
              <a:rPr lang="en-US" altLang="en-US" sz="1800">
                <a:solidFill>
                  <a:srgbClr val="000000"/>
                </a:solidFill>
                <a:latin typeface="Times New Roman MT Extra Bold" pitchFamily="18" charset="0"/>
              </a:rPr>
              <a:t>real values.   We could declare it as</a:t>
            </a:r>
            <a:endParaRPr lang="en-US" altLang="en-US" sz="1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016445AD-DB9C-5339-3BDD-88A845D3F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9963" y="3914775"/>
            <a:ext cx="518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typedef double RowOfTable[4];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F7CCFD9A-41E9-E435-16DB-354AC4872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4613275"/>
            <a:ext cx="464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b="1">
                <a:solidFill>
                  <a:srgbClr val="CC0000"/>
                </a:solidFill>
                <a:latin typeface="Courier New" panose="02070309020205020404" pitchFamily="49" charset="0"/>
              </a:rPr>
              <a:t>RowOfTable scoresTable[30];</a:t>
            </a:r>
          </a:p>
        </p:txBody>
      </p:sp>
      <p:grpSp>
        <p:nvGrpSpPr>
          <p:cNvPr id="30727" name="Group 7">
            <a:extLst>
              <a:ext uri="{FF2B5EF4-FFF2-40B4-BE49-F238E27FC236}">
                <a16:creationId xmlns:a16="http://schemas.microsoft.com/office/drawing/2014/main" id="{4E2F5C11-9528-87C5-521F-AFA4827E5BC9}"/>
              </a:ext>
            </a:extLst>
          </p:cNvPr>
          <p:cNvGrpSpPr>
            <a:grpSpLocks/>
          </p:cNvGrpSpPr>
          <p:nvPr/>
        </p:nvGrpSpPr>
        <p:grpSpPr bwMode="auto">
          <a:xfrm>
            <a:off x="8305800" y="709614"/>
            <a:ext cx="2057400" cy="1501775"/>
            <a:chOff x="4272" y="286"/>
            <a:chExt cx="1056" cy="946"/>
          </a:xfrm>
        </p:grpSpPr>
        <p:grpSp>
          <p:nvGrpSpPr>
            <p:cNvPr id="30764" name="Group 8">
              <a:extLst>
                <a:ext uri="{FF2B5EF4-FFF2-40B4-BE49-F238E27FC236}">
                  <a16:creationId xmlns:a16="http://schemas.microsoft.com/office/drawing/2014/main" id="{7EEE2409-4C9B-B4BA-E895-652B601E0E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430"/>
              <a:ext cx="576" cy="791"/>
              <a:chOff x="4896" y="1344"/>
              <a:chExt cx="576" cy="791"/>
            </a:xfrm>
          </p:grpSpPr>
          <p:grpSp>
            <p:nvGrpSpPr>
              <p:cNvPr id="30767" name="Group 9">
                <a:extLst>
                  <a:ext uri="{FF2B5EF4-FFF2-40B4-BE49-F238E27FC236}">
                    <a16:creationId xmlns:a16="http://schemas.microsoft.com/office/drawing/2014/main" id="{A731F2F6-CB00-B527-BB25-1B69027354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1344"/>
                <a:ext cx="576" cy="96"/>
                <a:chOff x="4368" y="1728"/>
                <a:chExt cx="576" cy="96"/>
              </a:xfrm>
            </p:grpSpPr>
            <p:sp>
              <p:nvSpPr>
                <p:cNvPr id="30794" name="Rectangle 10">
                  <a:extLst>
                    <a:ext uri="{FF2B5EF4-FFF2-40B4-BE49-F238E27FC236}">
                      <a16:creationId xmlns:a16="http://schemas.microsoft.com/office/drawing/2014/main" id="{236D4B1D-260F-FBF0-E577-8B03516A5D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576" cy="96"/>
                </a:xfrm>
                <a:prstGeom prst="rect">
                  <a:avLst/>
                </a:prstGeom>
                <a:noFill/>
                <a:ln w="9525">
                  <a:solidFill>
                    <a:srgbClr val="CC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r-FR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795" name="Line 11">
                  <a:extLst>
                    <a:ext uri="{FF2B5EF4-FFF2-40B4-BE49-F238E27FC236}">
                      <a16:creationId xmlns:a16="http://schemas.microsoft.com/office/drawing/2014/main" id="{40C7F5D5-4F54-61AF-68AC-2E4C925C9A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6" name="Line 12">
                  <a:extLst>
                    <a:ext uri="{FF2B5EF4-FFF2-40B4-BE49-F238E27FC236}">
                      <a16:creationId xmlns:a16="http://schemas.microsoft.com/office/drawing/2014/main" id="{A5FBCDB1-B84A-9048-4293-0E4598430E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7" name="Line 13">
                  <a:extLst>
                    <a:ext uri="{FF2B5EF4-FFF2-40B4-BE49-F238E27FC236}">
                      <a16:creationId xmlns:a16="http://schemas.microsoft.com/office/drawing/2014/main" id="{83BBB4C0-B298-9B35-636A-751F39E5FF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768" name="Group 14">
                <a:extLst>
                  <a:ext uri="{FF2B5EF4-FFF2-40B4-BE49-F238E27FC236}">
                    <a16:creationId xmlns:a16="http://schemas.microsoft.com/office/drawing/2014/main" id="{A01E9DCD-861A-91B5-01A0-42B13D24A1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1440"/>
                <a:ext cx="576" cy="96"/>
                <a:chOff x="4368" y="1728"/>
                <a:chExt cx="576" cy="96"/>
              </a:xfrm>
            </p:grpSpPr>
            <p:sp>
              <p:nvSpPr>
                <p:cNvPr id="30790" name="Rectangle 15">
                  <a:extLst>
                    <a:ext uri="{FF2B5EF4-FFF2-40B4-BE49-F238E27FC236}">
                      <a16:creationId xmlns:a16="http://schemas.microsoft.com/office/drawing/2014/main" id="{6FFF93B4-B187-DCB4-F555-BE4AA6BE0A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576" cy="96"/>
                </a:xfrm>
                <a:prstGeom prst="rect">
                  <a:avLst/>
                </a:prstGeom>
                <a:noFill/>
                <a:ln w="9525">
                  <a:solidFill>
                    <a:srgbClr val="CC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r-FR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791" name="Line 16">
                  <a:extLst>
                    <a:ext uri="{FF2B5EF4-FFF2-40B4-BE49-F238E27FC236}">
                      <a16:creationId xmlns:a16="http://schemas.microsoft.com/office/drawing/2014/main" id="{8268084D-D8FB-8482-F459-AEDCB88465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2" name="Line 17">
                  <a:extLst>
                    <a:ext uri="{FF2B5EF4-FFF2-40B4-BE49-F238E27FC236}">
                      <a16:creationId xmlns:a16="http://schemas.microsoft.com/office/drawing/2014/main" id="{59D3335C-E63A-A1AE-1C4E-0C57058BED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93" name="Line 18">
                  <a:extLst>
                    <a:ext uri="{FF2B5EF4-FFF2-40B4-BE49-F238E27FC236}">
                      <a16:creationId xmlns:a16="http://schemas.microsoft.com/office/drawing/2014/main" id="{6348A8D5-8A3A-EEE8-C81E-277EBA3EA0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769" name="Group 19">
                <a:extLst>
                  <a:ext uri="{FF2B5EF4-FFF2-40B4-BE49-F238E27FC236}">
                    <a16:creationId xmlns:a16="http://schemas.microsoft.com/office/drawing/2014/main" id="{110D85AD-F6B5-571F-4239-86182E6E04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1536"/>
                <a:ext cx="576" cy="96"/>
                <a:chOff x="4368" y="1728"/>
                <a:chExt cx="576" cy="96"/>
              </a:xfrm>
            </p:grpSpPr>
            <p:sp>
              <p:nvSpPr>
                <p:cNvPr id="30786" name="Rectangle 20">
                  <a:extLst>
                    <a:ext uri="{FF2B5EF4-FFF2-40B4-BE49-F238E27FC236}">
                      <a16:creationId xmlns:a16="http://schemas.microsoft.com/office/drawing/2014/main" id="{E372BCE9-8C7A-01F5-1C1B-E7E9E27091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576" cy="96"/>
                </a:xfrm>
                <a:prstGeom prst="rect">
                  <a:avLst/>
                </a:prstGeom>
                <a:noFill/>
                <a:ln w="9525">
                  <a:solidFill>
                    <a:srgbClr val="CC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r-FR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787" name="Line 21">
                  <a:extLst>
                    <a:ext uri="{FF2B5EF4-FFF2-40B4-BE49-F238E27FC236}">
                      <a16:creationId xmlns:a16="http://schemas.microsoft.com/office/drawing/2014/main" id="{452BFFA9-F8F9-750F-0EA9-DE8C367B40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8" name="Line 22">
                  <a:extLst>
                    <a:ext uri="{FF2B5EF4-FFF2-40B4-BE49-F238E27FC236}">
                      <a16:creationId xmlns:a16="http://schemas.microsoft.com/office/drawing/2014/main" id="{4BBFBAA4-02DD-29D3-C803-0D3641DD8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9" name="Line 23">
                  <a:extLst>
                    <a:ext uri="{FF2B5EF4-FFF2-40B4-BE49-F238E27FC236}">
                      <a16:creationId xmlns:a16="http://schemas.microsoft.com/office/drawing/2014/main" id="{ACCBDAB1-C50C-43BC-9321-DA2DCFA856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770" name="Group 24">
                <a:extLst>
                  <a:ext uri="{FF2B5EF4-FFF2-40B4-BE49-F238E27FC236}">
                    <a16:creationId xmlns:a16="http://schemas.microsoft.com/office/drawing/2014/main" id="{FE1AD17F-BCCA-4E57-D5A3-0D369E93C6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1632"/>
                <a:ext cx="576" cy="96"/>
                <a:chOff x="4368" y="1728"/>
                <a:chExt cx="576" cy="96"/>
              </a:xfrm>
            </p:grpSpPr>
            <p:sp>
              <p:nvSpPr>
                <p:cNvPr id="30782" name="Rectangle 25">
                  <a:extLst>
                    <a:ext uri="{FF2B5EF4-FFF2-40B4-BE49-F238E27FC236}">
                      <a16:creationId xmlns:a16="http://schemas.microsoft.com/office/drawing/2014/main" id="{479B96C7-3990-DCB3-9FFC-4C47803CB6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576" cy="96"/>
                </a:xfrm>
                <a:prstGeom prst="rect">
                  <a:avLst/>
                </a:prstGeom>
                <a:noFill/>
                <a:ln w="9525">
                  <a:solidFill>
                    <a:srgbClr val="CC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r-FR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783" name="Line 26">
                  <a:extLst>
                    <a:ext uri="{FF2B5EF4-FFF2-40B4-BE49-F238E27FC236}">
                      <a16:creationId xmlns:a16="http://schemas.microsoft.com/office/drawing/2014/main" id="{D3C9386D-0F55-6EC1-95FA-01486D62A2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4" name="Line 27">
                  <a:extLst>
                    <a:ext uri="{FF2B5EF4-FFF2-40B4-BE49-F238E27FC236}">
                      <a16:creationId xmlns:a16="http://schemas.microsoft.com/office/drawing/2014/main" id="{0765A803-A976-E075-DF98-54AD9EF896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5" name="Line 28">
                  <a:extLst>
                    <a:ext uri="{FF2B5EF4-FFF2-40B4-BE49-F238E27FC236}">
                      <a16:creationId xmlns:a16="http://schemas.microsoft.com/office/drawing/2014/main" id="{32DFD548-9BE7-6133-6C89-CD2529C4B2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771" name="Group 29">
                <a:extLst>
                  <a:ext uri="{FF2B5EF4-FFF2-40B4-BE49-F238E27FC236}">
                    <a16:creationId xmlns:a16="http://schemas.microsoft.com/office/drawing/2014/main" id="{58751B96-B716-A4AE-D6C5-8FF377026C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016"/>
                <a:ext cx="576" cy="96"/>
                <a:chOff x="4368" y="1728"/>
                <a:chExt cx="576" cy="96"/>
              </a:xfrm>
            </p:grpSpPr>
            <p:sp>
              <p:nvSpPr>
                <p:cNvPr id="30778" name="Rectangle 30">
                  <a:extLst>
                    <a:ext uri="{FF2B5EF4-FFF2-40B4-BE49-F238E27FC236}">
                      <a16:creationId xmlns:a16="http://schemas.microsoft.com/office/drawing/2014/main" id="{19D3D159-69B1-F96F-84B9-9A94BA3ED7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576" cy="96"/>
                </a:xfrm>
                <a:prstGeom prst="rect">
                  <a:avLst/>
                </a:prstGeom>
                <a:noFill/>
                <a:ln w="9525">
                  <a:solidFill>
                    <a:srgbClr val="CC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r-FR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779" name="Line 31">
                  <a:extLst>
                    <a:ext uri="{FF2B5EF4-FFF2-40B4-BE49-F238E27FC236}">
                      <a16:creationId xmlns:a16="http://schemas.microsoft.com/office/drawing/2014/main" id="{F40498A6-53A1-F71F-DA9A-FDD95DD66F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0" name="Line 32">
                  <a:extLst>
                    <a:ext uri="{FF2B5EF4-FFF2-40B4-BE49-F238E27FC236}">
                      <a16:creationId xmlns:a16="http://schemas.microsoft.com/office/drawing/2014/main" id="{AD15819B-8AC4-EA7D-D970-1C226ED8DF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81" name="Line 33">
                  <a:extLst>
                    <a:ext uri="{FF2B5EF4-FFF2-40B4-BE49-F238E27FC236}">
                      <a16:creationId xmlns:a16="http://schemas.microsoft.com/office/drawing/2014/main" id="{63AD781E-5BE2-D4FB-4EC7-4FF7284EF4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772" name="Group 34">
                <a:extLst>
                  <a:ext uri="{FF2B5EF4-FFF2-40B4-BE49-F238E27FC236}">
                    <a16:creationId xmlns:a16="http://schemas.microsoft.com/office/drawing/2014/main" id="{984A3B78-770E-C950-5EE8-53E000322E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88" y="1785"/>
                <a:ext cx="240" cy="350"/>
                <a:chOff x="5136" y="2467"/>
                <a:chExt cx="240" cy="350"/>
              </a:xfrm>
            </p:grpSpPr>
            <p:sp>
              <p:nvSpPr>
                <p:cNvPr id="30775" name="Text Box 35">
                  <a:extLst>
                    <a:ext uri="{FF2B5EF4-FFF2-40B4-BE49-F238E27FC236}">
                      <a16:creationId xmlns:a16="http://schemas.microsoft.com/office/drawing/2014/main" id="{9D5CA79C-0A35-E93E-7EEF-50D205E9FCF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36" y="2467"/>
                  <a:ext cx="240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lnSpc>
                      <a:spcPct val="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000" b="1">
                      <a:solidFill>
                        <a:srgbClr val="CC0000"/>
                      </a:solidFill>
                      <a:latin typeface="Times New Roman MT Extra Bold" pitchFamily="18" charset="0"/>
                    </a:rPr>
                    <a:t>.</a:t>
                  </a:r>
                </a:p>
                <a:p>
                  <a:pPr eaLnBrk="1" hangingPunct="1">
                    <a:lnSpc>
                      <a:spcPct val="0"/>
                    </a:lnSpc>
                    <a:spcBef>
                      <a:spcPct val="50000"/>
                    </a:spcBef>
                    <a:buFontTx/>
                    <a:buNone/>
                  </a:pPr>
                  <a:endParaRPr lang="en-US" altLang="en-US" sz="2000" b="1">
                    <a:solidFill>
                      <a:srgbClr val="CC0000"/>
                    </a:solidFill>
                    <a:latin typeface="Times New Roman MT Extra Bold" pitchFamily="18" charset="0"/>
                  </a:endParaRPr>
                </a:p>
              </p:txBody>
            </p:sp>
            <p:sp>
              <p:nvSpPr>
                <p:cNvPr id="30776" name="Text Box 36">
                  <a:extLst>
                    <a:ext uri="{FF2B5EF4-FFF2-40B4-BE49-F238E27FC236}">
                      <a16:creationId xmlns:a16="http://schemas.microsoft.com/office/drawing/2014/main" id="{4809C1F4-7F45-31C3-5EAF-A207942B6B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36" y="2544"/>
                  <a:ext cx="240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lnSpc>
                      <a:spcPct val="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000" b="1">
                      <a:solidFill>
                        <a:srgbClr val="CC0000"/>
                      </a:solidFill>
                      <a:latin typeface="Times New Roman MT Extra Bold" pitchFamily="18" charset="0"/>
                    </a:rPr>
                    <a:t>.</a:t>
                  </a:r>
                </a:p>
                <a:p>
                  <a:pPr eaLnBrk="1" hangingPunct="1">
                    <a:lnSpc>
                      <a:spcPct val="0"/>
                    </a:lnSpc>
                    <a:spcBef>
                      <a:spcPct val="50000"/>
                    </a:spcBef>
                    <a:buFontTx/>
                    <a:buNone/>
                  </a:pPr>
                  <a:endParaRPr lang="en-US" altLang="en-US" sz="2000" b="1">
                    <a:solidFill>
                      <a:srgbClr val="CC0000"/>
                    </a:solidFill>
                    <a:latin typeface="Times New Roman MT Extra Bold" pitchFamily="18" charset="0"/>
                  </a:endParaRPr>
                </a:p>
              </p:txBody>
            </p:sp>
            <p:sp>
              <p:nvSpPr>
                <p:cNvPr id="30777" name="Text Box 37">
                  <a:extLst>
                    <a:ext uri="{FF2B5EF4-FFF2-40B4-BE49-F238E27FC236}">
                      <a16:creationId xmlns:a16="http://schemas.microsoft.com/office/drawing/2014/main" id="{CEBA96D3-8F97-FCA4-8EF5-881FFE030C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36" y="2621"/>
                  <a:ext cx="240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lnSpc>
                      <a:spcPct val="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000" b="1">
                      <a:solidFill>
                        <a:srgbClr val="CC0000"/>
                      </a:solidFill>
                      <a:latin typeface="Times New Roman MT Extra Bold" pitchFamily="18" charset="0"/>
                    </a:rPr>
                    <a:t>.</a:t>
                  </a:r>
                </a:p>
                <a:p>
                  <a:pPr eaLnBrk="1" hangingPunct="1">
                    <a:lnSpc>
                      <a:spcPct val="0"/>
                    </a:lnSpc>
                    <a:spcBef>
                      <a:spcPct val="50000"/>
                    </a:spcBef>
                    <a:buFontTx/>
                    <a:buNone/>
                  </a:pPr>
                  <a:endParaRPr lang="en-US" altLang="en-US" sz="2000" b="1">
                    <a:solidFill>
                      <a:srgbClr val="CC0000"/>
                    </a:solidFill>
                    <a:latin typeface="Times New Roman MT Extra Bold" pitchFamily="18" charset="0"/>
                  </a:endParaRPr>
                </a:p>
              </p:txBody>
            </p:sp>
          </p:grpSp>
          <p:sp>
            <p:nvSpPr>
              <p:cNvPr id="30773" name="Line 38">
                <a:extLst>
                  <a:ext uri="{FF2B5EF4-FFF2-40B4-BE49-F238E27FC236}">
                    <a16:creationId xmlns:a16="http://schemas.microsoft.com/office/drawing/2014/main" id="{E0B10BDE-D426-9E98-0635-5C960E3BCD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1536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4" name="Line 39">
                <a:extLst>
                  <a:ext uri="{FF2B5EF4-FFF2-40B4-BE49-F238E27FC236}">
                    <a16:creationId xmlns:a16="http://schemas.microsoft.com/office/drawing/2014/main" id="{ECA9BAD8-8A88-AD5C-EE5E-9B8FBC1A5E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72" y="1632"/>
                <a:ext cx="0" cy="480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0765" name="Text Box 40">
              <a:extLst>
                <a:ext uri="{FF2B5EF4-FFF2-40B4-BE49-F238E27FC236}">
                  <a16:creationId xmlns:a16="http://schemas.microsoft.com/office/drawing/2014/main" id="{F3A95461-BC1A-F29F-986F-32263141C0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430"/>
              <a:ext cx="384" cy="8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lnSpc>
                  <a:spcPct val="8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200">
                  <a:solidFill>
                    <a:srgbClr val="CC0000"/>
                  </a:solidFill>
                  <a:latin typeface="Times New Roman MT Extra Bold" pitchFamily="18" charset="0"/>
                </a:rPr>
                <a:t>[0]</a:t>
              </a:r>
              <a:br>
                <a:rPr lang="en-US" altLang="en-US" sz="1200">
                  <a:solidFill>
                    <a:srgbClr val="CC0000"/>
                  </a:solidFill>
                  <a:latin typeface="Times New Roman MT Extra Bold" pitchFamily="18" charset="0"/>
                </a:rPr>
              </a:br>
              <a:r>
                <a:rPr lang="en-US" altLang="en-US" sz="1200">
                  <a:solidFill>
                    <a:srgbClr val="CC0000"/>
                  </a:solidFill>
                  <a:latin typeface="Times New Roman MT Extra Bold" pitchFamily="18" charset="0"/>
                </a:rPr>
                <a:t>[1]</a:t>
              </a:r>
              <a:br>
                <a:rPr lang="en-US" altLang="en-US" sz="1200">
                  <a:solidFill>
                    <a:srgbClr val="CC0000"/>
                  </a:solidFill>
                  <a:latin typeface="Times New Roman MT Extra Bold" pitchFamily="18" charset="0"/>
                </a:rPr>
              </a:br>
              <a:r>
                <a:rPr lang="en-US" altLang="en-US" sz="1200">
                  <a:solidFill>
                    <a:srgbClr val="CC0000"/>
                  </a:solidFill>
                  <a:latin typeface="Times New Roman MT Extra Bold" pitchFamily="18" charset="0"/>
                </a:rPr>
                <a:t>[2]</a:t>
              </a:r>
              <a:br>
                <a:rPr lang="en-US" altLang="en-US" sz="1200">
                  <a:solidFill>
                    <a:srgbClr val="CC0000"/>
                  </a:solidFill>
                  <a:latin typeface="Times New Roman MT Extra Bold" pitchFamily="18" charset="0"/>
                </a:rPr>
              </a:br>
              <a:r>
                <a:rPr lang="en-US" altLang="en-US" sz="1200">
                  <a:solidFill>
                    <a:srgbClr val="CC0000"/>
                  </a:solidFill>
                  <a:latin typeface="Times New Roman MT Extra Bold" pitchFamily="18" charset="0"/>
                </a:rPr>
                <a:t>[3]</a:t>
              </a:r>
            </a:p>
            <a:p>
              <a:pPr algn="r" eaLnBrk="1" hangingPunct="1">
                <a:spcBef>
                  <a:spcPct val="50000"/>
                </a:spcBef>
                <a:buFontTx/>
                <a:buNone/>
              </a:pPr>
              <a:endParaRPr lang="en-US" altLang="en-US" sz="1200">
                <a:solidFill>
                  <a:srgbClr val="CC0000"/>
                </a:solidFill>
                <a:latin typeface="Times New Roman MT Extra Bold" pitchFamily="18" charset="0"/>
              </a:endParaRPr>
            </a:p>
            <a:p>
              <a:pPr algn="r" eaLnBrk="1" hangingPunct="1">
                <a:lnSpc>
                  <a:spcPct val="14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200">
                  <a:solidFill>
                    <a:srgbClr val="CC0000"/>
                  </a:solidFill>
                  <a:latin typeface="Times New Roman MT Extra Bold" pitchFamily="18" charset="0"/>
                </a:rPr>
                <a:t>[29]</a:t>
              </a:r>
            </a:p>
          </p:txBody>
        </p:sp>
        <p:sp>
          <p:nvSpPr>
            <p:cNvPr id="30766" name="Text Box 41">
              <a:extLst>
                <a:ext uri="{FF2B5EF4-FFF2-40B4-BE49-F238E27FC236}">
                  <a16:creationId xmlns:a16="http://schemas.microsoft.com/office/drawing/2014/main" id="{592910F3-CF60-9912-6665-D1C62445D0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86"/>
              <a:ext cx="76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100">
                  <a:solidFill>
                    <a:srgbClr val="CC0000"/>
                  </a:solidFill>
                  <a:latin typeface="Times New Roman MT Extra Bold" pitchFamily="18" charset="0"/>
                </a:rPr>
                <a:t>[0] [[1] [2] [3]</a:t>
              </a:r>
            </a:p>
          </p:txBody>
        </p:sp>
      </p:grpSp>
      <p:grpSp>
        <p:nvGrpSpPr>
          <p:cNvPr id="10" name="Group 42">
            <a:extLst>
              <a:ext uri="{FF2B5EF4-FFF2-40B4-BE49-F238E27FC236}">
                <a16:creationId xmlns:a16="http://schemas.microsoft.com/office/drawing/2014/main" id="{35D528DD-9265-6A8E-C3C8-9663C6054E6B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3684589"/>
            <a:ext cx="1981200" cy="1758950"/>
            <a:chOff x="4128" y="2160"/>
            <a:chExt cx="1248" cy="1108"/>
          </a:xfrm>
        </p:grpSpPr>
        <p:grpSp>
          <p:nvGrpSpPr>
            <p:cNvPr id="30732" name="Group 43">
              <a:extLst>
                <a:ext uri="{FF2B5EF4-FFF2-40B4-BE49-F238E27FC236}">
                  <a16:creationId xmlns:a16="http://schemas.microsoft.com/office/drawing/2014/main" id="{94067166-EDDA-CA09-068F-A2821C523C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2160"/>
              <a:ext cx="912" cy="1079"/>
              <a:chOff x="4464" y="2160"/>
              <a:chExt cx="912" cy="1079"/>
            </a:xfrm>
          </p:grpSpPr>
          <p:grpSp>
            <p:nvGrpSpPr>
              <p:cNvPr id="30734" name="Group 44">
                <a:extLst>
                  <a:ext uri="{FF2B5EF4-FFF2-40B4-BE49-F238E27FC236}">
                    <a16:creationId xmlns:a16="http://schemas.microsoft.com/office/drawing/2014/main" id="{81FA891B-9A72-5745-5D87-626B3E5194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60" y="2304"/>
                <a:ext cx="576" cy="96"/>
                <a:chOff x="4368" y="1728"/>
                <a:chExt cx="576" cy="96"/>
              </a:xfrm>
            </p:grpSpPr>
            <p:sp>
              <p:nvSpPr>
                <p:cNvPr id="30760" name="Rectangle 45">
                  <a:extLst>
                    <a:ext uri="{FF2B5EF4-FFF2-40B4-BE49-F238E27FC236}">
                      <a16:creationId xmlns:a16="http://schemas.microsoft.com/office/drawing/2014/main" id="{80231232-FEA4-43D4-5DC4-E208ECCBBE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576" cy="96"/>
                </a:xfrm>
                <a:prstGeom prst="rect">
                  <a:avLst/>
                </a:prstGeom>
                <a:noFill/>
                <a:ln w="9525">
                  <a:solidFill>
                    <a:srgbClr val="CC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r-FR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761" name="Line 46">
                  <a:extLst>
                    <a:ext uri="{FF2B5EF4-FFF2-40B4-BE49-F238E27FC236}">
                      <a16:creationId xmlns:a16="http://schemas.microsoft.com/office/drawing/2014/main" id="{1F0FA902-9F45-56F1-2AFE-8B1F24C051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62" name="Line 47">
                  <a:extLst>
                    <a:ext uri="{FF2B5EF4-FFF2-40B4-BE49-F238E27FC236}">
                      <a16:creationId xmlns:a16="http://schemas.microsoft.com/office/drawing/2014/main" id="{83C5AA4B-9A0D-1AD2-F265-709D559BCD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63" name="Line 48">
                  <a:extLst>
                    <a:ext uri="{FF2B5EF4-FFF2-40B4-BE49-F238E27FC236}">
                      <a16:creationId xmlns:a16="http://schemas.microsoft.com/office/drawing/2014/main" id="{CD44D111-B3A1-35E3-EFF0-9DA63051C4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735" name="Group 49">
                <a:extLst>
                  <a:ext uri="{FF2B5EF4-FFF2-40B4-BE49-F238E27FC236}">
                    <a16:creationId xmlns:a16="http://schemas.microsoft.com/office/drawing/2014/main" id="{7D4BAEA8-6290-9812-0348-50AF74CE9F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60" y="2448"/>
                <a:ext cx="576" cy="96"/>
                <a:chOff x="4368" y="1728"/>
                <a:chExt cx="576" cy="96"/>
              </a:xfrm>
            </p:grpSpPr>
            <p:sp>
              <p:nvSpPr>
                <p:cNvPr id="30756" name="Rectangle 50">
                  <a:extLst>
                    <a:ext uri="{FF2B5EF4-FFF2-40B4-BE49-F238E27FC236}">
                      <a16:creationId xmlns:a16="http://schemas.microsoft.com/office/drawing/2014/main" id="{6C486504-E5FA-C453-33A7-892736DA97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576" cy="96"/>
                </a:xfrm>
                <a:prstGeom prst="rect">
                  <a:avLst/>
                </a:prstGeom>
                <a:noFill/>
                <a:ln w="9525">
                  <a:solidFill>
                    <a:srgbClr val="CC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r-FR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757" name="Line 51">
                  <a:extLst>
                    <a:ext uri="{FF2B5EF4-FFF2-40B4-BE49-F238E27FC236}">
                      <a16:creationId xmlns:a16="http://schemas.microsoft.com/office/drawing/2014/main" id="{E7ECF2AA-81EB-D64F-0018-0011044A9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58" name="Line 52">
                  <a:extLst>
                    <a:ext uri="{FF2B5EF4-FFF2-40B4-BE49-F238E27FC236}">
                      <a16:creationId xmlns:a16="http://schemas.microsoft.com/office/drawing/2014/main" id="{73AF5563-E445-6C4B-EB81-BCFDB9EA62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59" name="Line 53">
                  <a:extLst>
                    <a:ext uri="{FF2B5EF4-FFF2-40B4-BE49-F238E27FC236}">
                      <a16:creationId xmlns:a16="http://schemas.microsoft.com/office/drawing/2014/main" id="{BE55ACC6-1685-D48D-9BD5-A01DA014E0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736" name="Group 54">
                <a:extLst>
                  <a:ext uri="{FF2B5EF4-FFF2-40B4-BE49-F238E27FC236}">
                    <a16:creationId xmlns:a16="http://schemas.microsoft.com/office/drawing/2014/main" id="{A9CC32B0-C670-3F27-DA1A-27F5E1C3E4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60" y="2592"/>
                <a:ext cx="576" cy="96"/>
                <a:chOff x="4368" y="1728"/>
                <a:chExt cx="576" cy="96"/>
              </a:xfrm>
            </p:grpSpPr>
            <p:sp>
              <p:nvSpPr>
                <p:cNvPr id="30752" name="Rectangle 55">
                  <a:extLst>
                    <a:ext uri="{FF2B5EF4-FFF2-40B4-BE49-F238E27FC236}">
                      <a16:creationId xmlns:a16="http://schemas.microsoft.com/office/drawing/2014/main" id="{223DFC59-79E3-DEAA-B4D8-E3E42407D3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576" cy="96"/>
                </a:xfrm>
                <a:prstGeom prst="rect">
                  <a:avLst/>
                </a:prstGeom>
                <a:noFill/>
                <a:ln w="9525">
                  <a:solidFill>
                    <a:srgbClr val="CC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r-FR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753" name="Line 56">
                  <a:extLst>
                    <a:ext uri="{FF2B5EF4-FFF2-40B4-BE49-F238E27FC236}">
                      <a16:creationId xmlns:a16="http://schemas.microsoft.com/office/drawing/2014/main" id="{F189C390-7786-CDD4-027E-FB578DE582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54" name="Line 57">
                  <a:extLst>
                    <a:ext uri="{FF2B5EF4-FFF2-40B4-BE49-F238E27FC236}">
                      <a16:creationId xmlns:a16="http://schemas.microsoft.com/office/drawing/2014/main" id="{A63CBCA3-1C21-117C-54AA-13C16AA6F5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55" name="Line 58">
                  <a:extLst>
                    <a:ext uri="{FF2B5EF4-FFF2-40B4-BE49-F238E27FC236}">
                      <a16:creationId xmlns:a16="http://schemas.microsoft.com/office/drawing/2014/main" id="{80A1EA5D-266B-FA49-30F0-72D5F3C4C3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737" name="Group 59">
                <a:extLst>
                  <a:ext uri="{FF2B5EF4-FFF2-40B4-BE49-F238E27FC236}">
                    <a16:creationId xmlns:a16="http://schemas.microsoft.com/office/drawing/2014/main" id="{E4D5029C-97C5-A34E-6DFB-846C0DA804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60" y="2736"/>
                <a:ext cx="576" cy="96"/>
                <a:chOff x="4368" y="1728"/>
                <a:chExt cx="576" cy="96"/>
              </a:xfrm>
            </p:grpSpPr>
            <p:sp>
              <p:nvSpPr>
                <p:cNvPr id="30748" name="Rectangle 60">
                  <a:extLst>
                    <a:ext uri="{FF2B5EF4-FFF2-40B4-BE49-F238E27FC236}">
                      <a16:creationId xmlns:a16="http://schemas.microsoft.com/office/drawing/2014/main" id="{8EE51545-224B-D209-21F7-3F368C3A8D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576" cy="96"/>
                </a:xfrm>
                <a:prstGeom prst="rect">
                  <a:avLst/>
                </a:prstGeom>
                <a:noFill/>
                <a:ln w="9525">
                  <a:solidFill>
                    <a:srgbClr val="CC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r-FR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749" name="Line 61">
                  <a:extLst>
                    <a:ext uri="{FF2B5EF4-FFF2-40B4-BE49-F238E27FC236}">
                      <a16:creationId xmlns:a16="http://schemas.microsoft.com/office/drawing/2014/main" id="{A85D20B6-7BFA-469D-B554-175DDC273B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50" name="Line 62">
                  <a:extLst>
                    <a:ext uri="{FF2B5EF4-FFF2-40B4-BE49-F238E27FC236}">
                      <a16:creationId xmlns:a16="http://schemas.microsoft.com/office/drawing/2014/main" id="{60B15298-3152-C989-DFC5-F6D83B426F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51" name="Line 63">
                  <a:extLst>
                    <a:ext uri="{FF2B5EF4-FFF2-40B4-BE49-F238E27FC236}">
                      <a16:creationId xmlns:a16="http://schemas.microsoft.com/office/drawing/2014/main" id="{62380E14-9046-64E3-CC29-28AF6BC2B5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738" name="Group 64">
                <a:extLst>
                  <a:ext uri="{FF2B5EF4-FFF2-40B4-BE49-F238E27FC236}">
                    <a16:creationId xmlns:a16="http://schemas.microsoft.com/office/drawing/2014/main" id="{BB558054-0FF2-7DE2-75C3-88F56DA878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60" y="3120"/>
                <a:ext cx="576" cy="96"/>
                <a:chOff x="4368" y="1728"/>
                <a:chExt cx="576" cy="96"/>
              </a:xfrm>
            </p:grpSpPr>
            <p:sp>
              <p:nvSpPr>
                <p:cNvPr id="30744" name="Rectangle 65">
                  <a:extLst>
                    <a:ext uri="{FF2B5EF4-FFF2-40B4-BE49-F238E27FC236}">
                      <a16:creationId xmlns:a16="http://schemas.microsoft.com/office/drawing/2014/main" id="{D0421D25-D151-629D-77A1-B7CCD54D18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576" cy="96"/>
                </a:xfrm>
                <a:prstGeom prst="rect">
                  <a:avLst/>
                </a:prstGeom>
                <a:noFill/>
                <a:ln w="9525">
                  <a:solidFill>
                    <a:srgbClr val="CC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r-FR" altLang="en-US" sz="24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745" name="Line 66">
                  <a:extLst>
                    <a:ext uri="{FF2B5EF4-FFF2-40B4-BE49-F238E27FC236}">
                      <a16:creationId xmlns:a16="http://schemas.microsoft.com/office/drawing/2014/main" id="{865CF574-E95A-34A1-8279-0289C98567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46" name="Line 67">
                  <a:extLst>
                    <a:ext uri="{FF2B5EF4-FFF2-40B4-BE49-F238E27FC236}">
                      <a16:creationId xmlns:a16="http://schemas.microsoft.com/office/drawing/2014/main" id="{B5BA6F17-8A0D-CD42-DDD6-0EDF95F8B8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747" name="Line 68">
                  <a:extLst>
                    <a:ext uri="{FF2B5EF4-FFF2-40B4-BE49-F238E27FC236}">
                      <a16:creationId xmlns:a16="http://schemas.microsoft.com/office/drawing/2014/main" id="{2372DFB7-AA13-9C2B-EF9C-C61367F2CB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CC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739" name="Group 69">
                <a:extLst>
                  <a:ext uri="{FF2B5EF4-FFF2-40B4-BE49-F238E27FC236}">
                    <a16:creationId xmlns:a16="http://schemas.microsoft.com/office/drawing/2014/main" id="{689E8651-D848-4C81-3B65-E12859A6B1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2" y="2889"/>
                <a:ext cx="240" cy="350"/>
                <a:chOff x="5136" y="2467"/>
                <a:chExt cx="240" cy="350"/>
              </a:xfrm>
            </p:grpSpPr>
            <p:sp>
              <p:nvSpPr>
                <p:cNvPr id="30741" name="Text Box 70">
                  <a:extLst>
                    <a:ext uri="{FF2B5EF4-FFF2-40B4-BE49-F238E27FC236}">
                      <a16:creationId xmlns:a16="http://schemas.microsoft.com/office/drawing/2014/main" id="{58893261-A491-6846-9AEC-B958EE19A1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36" y="2467"/>
                  <a:ext cx="240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lnSpc>
                      <a:spcPct val="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000" b="1">
                      <a:solidFill>
                        <a:srgbClr val="CC0000"/>
                      </a:solidFill>
                      <a:latin typeface="Times New Roman MT Extra Bold" pitchFamily="18" charset="0"/>
                    </a:rPr>
                    <a:t>.</a:t>
                  </a:r>
                </a:p>
                <a:p>
                  <a:pPr eaLnBrk="1" hangingPunct="1">
                    <a:lnSpc>
                      <a:spcPct val="0"/>
                    </a:lnSpc>
                    <a:spcBef>
                      <a:spcPct val="50000"/>
                    </a:spcBef>
                    <a:buFontTx/>
                    <a:buNone/>
                  </a:pPr>
                  <a:endParaRPr lang="en-US" altLang="en-US" sz="2000" b="1">
                    <a:solidFill>
                      <a:srgbClr val="CC0000"/>
                    </a:solidFill>
                    <a:latin typeface="Times New Roman MT Extra Bold" pitchFamily="18" charset="0"/>
                  </a:endParaRPr>
                </a:p>
              </p:txBody>
            </p:sp>
            <p:sp>
              <p:nvSpPr>
                <p:cNvPr id="30742" name="Text Box 71">
                  <a:extLst>
                    <a:ext uri="{FF2B5EF4-FFF2-40B4-BE49-F238E27FC236}">
                      <a16:creationId xmlns:a16="http://schemas.microsoft.com/office/drawing/2014/main" id="{B4FD0EAD-2DD1-6C4A-6BC2-4DFCA580566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36" y="2544"/>
                  <a:ext cx="240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lnSpc>
                      <a:spcPct val="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000" b="1">
                      <a:solidFill>
                        <a:srgbClr val="CC0000"/>
                      </a:solidFill>
                      <a:latin typeface="Times New Roman MT Extra Bold" pitchFamily="18" charset="0"/>
                    </a:rPr>
                    <a:t>.</a:t>
                  </a:r>
                </a:p>
                <a:p>
                  <a:pPr eaLnBrk="1" hangingPunct="1">
                    <a:lnSpc>
                      <a:spcPct val="0"/>
                    </a:lnSpc>
                    <a:spcBef>
                      <a:spcPct val="50000"/>
                    </a:spcBef>
                    <a:buFontTx/>
                    <a:buNone/>
                  </a:pPr>
                  <a:endParaRPr lang="en-US" altLang="en-US" sz="2000" b="1">
                    <a:solidFill>
                      <a:srgbClr val="CC0000"/>
                    </a:solidFill>
                    <a:latin typeface="Times New Roman MT Extra Bold" pitchFamily="18" charset="0"/>
                  </a:endParaRPr>
                </a:p>
              </p:txBody>
            </p:sp>
            <p:sp>
              <p:nvSpPr>
                <p:cNvPr id="30743" name="Text Box 72">
                  <a:extLst>
                    <a:ext uri="{FF2B5EF4-FFF2-40B4-BE49-F238E27FC236}">
                      <a16:creationId xmlns:a16="http://schemas.microsoft.com/office/drawing/2014/main" id="{8D0C8F7B-D066-E498-302D-9A8332CEA1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36" y="2621"/>
                  <a:ext cx="240" cy="19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lnSpc>
                      <a:spcPct val="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2000" b="1">
                      <a:solidFill>
                        <a:srgbClr val="CC0000"/>
                      </a:solidFill>
                      <a:latin typeface="Times New Roman MT Extra Bold" pitchFamily="18" charset="0"/>
                    </a:rPr>
                    <a:t>.</a:t>
                  </a:r>
                </a:p>
                <a:p>
                  <a:pPr eaLnBrk="1" hangingPunct="1">
                    <a:lnSpc>
                      <a:spcPct val="0"/>
                    </a:lnSpc>
                    <a:spcBef>
                      <a:spcPct val="50000"/>
                    </a:spcBef>
                    <a:buFontTx/>
                    <a:buNone/>
                  </a:pPr>
                  <a:endParaRPr lang="en-US" altLang="en-US" sz="2000" b="1">
                    <a:solidFill>
                      <a:srgbClr val="CC0000"/>
                    </a:solidFill>
                    <a:latin typeface="Times New Roman MT Extra Bold" pitchFamily="18" charset="0"/>
                  </a:endParaRPr>
                </a:p>
              </p:txBody>
            </p:sp>
          </p:grpSp>
          <p:sp>
            <p:nvSpPr>
              <p:cNvPr id="21524" name="Text Box 73">
                <a:extLst>
                  <a:ext uri="{FF2B5EF4-FFF2-40B4-BE49-F238E27FC236}">
                    <a16:creationId xmlns:a16="http://schemas.microsoft.com/office/drawing/2014/main" id="{7CAD7C79-AF3C-8A1E-59B0-2E22A7EED3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2160"/>
                <a:ext cx="912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sz="1050" dirty="0">
                    <a:solidFill>
                      <a:srgbClr val="CC0000"/>
                    </a:solidFill>
                    <a:latin typeface="Times New Roman MT Extra Bold" pitchFamily="18" charset="0"/>
                    <a:ea typeface="MS PGothic" pitchFamily="34" charset="-128"/>
                  </a:rPr>
                  <a:t>[0] [[1] [2] [3]</a:t>
                </a:r>
              </a:p>
            </p:txBody>
          </p:sp>
        </p:grpSp>
        <p:sp>
          <p:nvSpPr>
            <p:cNvPr id="30733" name="Text Box 74">
              <a:extLst>
                <a:ext uri="{FF2B5EF4-FFF2-40B4-BE49-F238E27FC236}">
                  <a16:creationId xmlns:a16="http://schemas.microsoft.com/office/drawing/2014/main" id="{9B7D4B13-427F-5195-03BE-294068C369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2208"/>
              <a:ext cx="384" cy="10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lnSpc>
                  <a:spcPct val="13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200">
                  <a:solidFill>
                    <a:srgbClr val="CC0000"/>
                  </a:solidFill>
                  <a:latin typeface="Times New Roman MT Extra Bold" pitchFamily="18" charset="0"/>
                </a:rPr>
                <a:t>[0]</a:t>
              </a:r>
              <a:br>
                <a:rPr lang="en-US" altLang="en-US" sz="1200">
                  <a:solidFill>
                    <a:srgbClr val="CC0000"/>
                  </a:solidFill>
                  <a:latin typeface="Times New Roman MT Extra Bold" pitchFamily="18" charset="0"/>
                </a:rPr>
              </a:br>
              <a:r>
                <a:rPr lang="en-US" altLang="en-US" sz="1200">
                  <a:solidFill>
                    <a:srgbClr val="CC0000"/>
                  </a:solidFill>
                  <a:latin typeface="Times New Roman MT Extra Bold" pitchFamily="18" charset="0"/>
                </a:rPr>
                <a:t>[1]</a:t>
              </a:r>
              <a:br>
                <a:rPr lang="en-US" altLang="en-US" sz="1200">
                  <a:solidFill>
                    <a:srgbClr val="CC0000"/>
                  </a:solidFill>
                  <a:latin typeface="Times New Roman MT Extra Bold" pitchFamily="18" charset="0"/>
                </a:rPr>
              </a:br>
              <a:r>
                <a:rPr lang="en-US" altLang="en-US" sz="1200">
                  <a:solidFill>
                    <a:srgbClr val="CC0000"/>
                  </a:solidFill>
                  <a:latin typeface="Times New Roman MT Extra Bold" pitchFamily="18" charset="0"/>
                </a:rPr>
                <a:t>[2]</a:t>
              </a:r>
              <a:br>
                <a:rPr lang="en-US" altLang="en-US" sz="1200">
                  <a:solidFill>
                    <a:srgbClr val="CC0000"/>
                  </a:solidFill>
                  <a:latin typeface="Times New Roman MT Extra Bold" pitchFamily="18" charset="0"/>
                </a:rPr>
              </a:br>
              <a:r>
                <a:rPr lang="en-US" altLang="en-US" sz="1200">
                  <a:solidFill>
                    <a:srgbClr val="CC0000"/>
                  </a:solidFill>
                  <a:latin typeface="Times New Roman MT Extra Bold" pitchFamily="18" charset="0"/>
                </a:rPr>
                <a:t>[3]</a:t>
              </a:r>
            </a:p>
            <a:p>
              <a:pPr algn="r" eaLnBrk="1" hangingPunct="1">
                <a:lnSpc>
                  <a:spcPct val="130000"/>
                </a:lnSpc>
                <a:spcBef>
                  <a:spcPct val="50000"/>
                </a:spcBef>
                <a:buFontTx/>
                <a:buNone/>
              </a:pPr>
              <a:endParaRPr lang="en-US" altLang="en-US" sz="1200">
                <a:solidFill>
                  <a:srgbClr val="CC0000"/>
                </a:solidFill>
                <a:latin typeface="Times New Roman MT Extra Bold" pitchFamily="18" charset="0"/>
              </a:endParaRPr>
            </a:p>
            <a:p>
              <a:pPr algn="r" eaLnBrk="1" hangingPunct="1">
                <a:lnSpc>
                  <a:spcPct val="13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200">
                  <a:solidFill>
                    <a:srgbClr val="CC0000"/>
                  </a:solidFill>
                  <a:latin typeface="Times New Roman MT Extra Bold" pitchFamily="18" charset="0"/>
                </a:rPr>
                <a:t>[29]</a:t>
              </a:r>
            </a:p>
          </p:txBody>
        </p:sp>
      </p:grpSp>
      <p:grpSp>
        <p:nvGrpSpPr>
          <p:cNvPr id="18" name="Group 75">
            <a:extLst>
              <a:ext uri="{FF2B5EF4-FFF2-40B4-BE49-F238E27FC236}">
                <a16:creationId xmlns:a16="http://schemas.microsoft.com/office/drawing/2014/main" id="{0CD4CA3F-8747-935D-F143-521F049B9FC1}"/>
              </a:ext>
            </a:extLst>
          </p:cNvPr>
          <p:cNvGrpSpPr>
            <a:grpSpLocks/>
          </p:cNvGrpSpPr>
          <p:nvPr/>
        </p:nvGrpSpPr>
        <p:grpSpPr bwMode="auto">
          <a:xfrm>
            <a:off x="6848475" y="3676650"/>
            <a:ext cx="3016250" cy="431800"/>
            <a:chOff x="3354" y="2155"/>
            <a:chExt cx="1900" cy="272"/>
          </a:xfrm>
        </p:grpSpPr>
        <p:sp>
          <p:nvSpPr>
            <p:cNvPr id="30730" name="AutoShape 76">
              <a:extLst>
                <a:ext uri="{FF2B5EF4-FFF2-40B4-BE49-F238E27FC236}">
                  <a16:creationId xmlns:a16="http://schemas.microsoft.com/office/drawing/2014/main" id="{B1785B81-4D39-5CAE-86FE-B1E38225B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2155"/>
              <a:ext cx="754" cy="272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r-FR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0731" name="Line 77">
              <a:extLst>
                <a:ext uri="{FF2B5EF4-FFF2-40B4-BE49-F238E27FC236}">
                  <a16:creationId xmlns:a16="http://schemas.microsoft.com/office/drawing/2014/main" id="{C2B308C7-AD9F-AE6A-A017-8A585041B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4" y="2191"/>
              <a:ext cx="1155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 autoUpdateAnimBg="0"/>
      <p:bldP spid="3277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F3BC86B-E52F-A099-7467-DF9EE439E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911226"/>
            <a:ext cx="5149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scoresTable[i]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altLang="en-US" sz="2000">
                <a:latin typeface="Times New Roman" panose="02020603050405020304" pitchFamily="18" charset="0"/>
              </a:rPr>
              <a:t>the</a:t>
            </a:r>
            <a:r>
              <a:rPr lang="en-US" altLang="en-US" sz="2000" b="1">
                <a:solidFill>
                  <a:srgbClr val="CC0000"/>
                </a:solidFill>
                <a:latin typeface="Times New Roman" panose="02020603050405020304" pitchFamily="18" charset="0"/>
              </a:rPr>
              <a:t> i-th row of the table</a:t>
            </a:r>
            <a:endParaRPr lang="en-US" altLang="en-US" sz="1600">
              <a:latin typeface="Times New Roman MT Extra Bold" pitchFamily="18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18E1B427-DBFD-44C4-D0D3-5614BC02D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057401"/>
            <a:ext cx="22170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defRPr/>
            </a:pPr>
            <a:r>
              <a:rPr lang="en-US" sz="2000" b="1" i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 MT Extra Bold" pitchFamily="18" charset="0"/>
                <a:cs typeface="ＭＳ Ｐゴシック" charset="0"/>
              </a:rPr>
              <a:t>Address Translation:</a:t>
            </a:r>
            <a:endParaRPr 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 MT Extra Bold" pitchFamily="18" charset="0"/>
              <a:cs typeface="ＭＳ Ｐゴシック" charset="0"/>
            </a:endParaRPr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0334E3D8-0F43-ADEF-F1D2-6662AA12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1550" y="2438401"/>
            <a:ext cx="8197850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 MT Extra Bold" pitchFamily="18" charset="0"/>
              </a:rPr>
              <a:t>The array-of-arrays structure of multidimensional arrays explains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 MT Extra Bold" pitchFamily="18" charset="0"/>
              </a:rPr>
              <a:t>address translation. 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 MT Extra Bold" pitchFamily="18" charset="0"/>
              </a:rPr>
              <a:t>Suppose the base address of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scoresTable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>
                <a:solidFill>
                  <a:srgbClr val="000000"/>
                </a:solidFill>
                <a:latin typeface="Times New Roman MT Extra Bold" pitchFamily="18" charset="0"/>
              </a:rPr>
              <a:t>is 0x12348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6AA0867E-DD03-EAC6-A6A0-CDC1F371B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846764"/>
            <a:ext cx="83058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00"/>
                </a:solidFill>
                <a:latin typeface="Times New Roman MT Extra Bold" pitchFamily="18" charset="0"/>
              </a:rPr>
              <a:t>In general, an n-dimensional array can be viewed (recursively) as a </a:t>
            </a:r>
            <a:br>
              <a:rPr lang="en-US" altLang="en-US" sz="1800" i="1">
                <a:solidFill>
                  <a:srgbClr val="000000"/>
                </a:solidFill>
                <a:latin typeface="Times New Roman MT Extra Bold" pitchFamily="18" charset="0"/>
              </a:rPr>
            </a:br>
            <a:r>
              <a:rPr lang="en-US" altLang="en-US" sz="1800" i="1">
                <a:solidFill>
                  <a:srgbClr val="000000"/>
                </a:solidFill>
                <a:latin typeface="Times New Roman MT Extra Bold" pitchFamily="18" charset="0"/>
              </a:rPr>
              <a:t>one-dimensional array whose elements are (n - 1)-dimensional arrays.</a:t>
            </a:r>
          </a:p>
        </p:txBody>
      </p:sp>
      <p:sp>
        <p:nvSpPr>
          <p:cNvPr id="34824" name="Text Box 8">
            <a:extLst>
              <a:ext uri="{FF2B5EF4-FFF2-40B4-BE49-F238E27FC236}">
                <a16:creationId xmlns:a16="http://schemas.microsoft.com/office/drawing/2014/main" id="{A5ADE464-5592-47A2-55CA-EF7AFC1B1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57200"/>
            <a:ext cx="220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 MT Extra Bold" pitchFamily="18" charset="0"/>
              </a:rPr>
              <a:t>In any case:</a:t>
            </a:r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840DC266-01ED-C32B-D19F-7100A02D3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1"/>
            <a:ext cx="8305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scoresTable[i][j]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should be thought of as </a:t>
            </a:r>
            <a:r>
              <a:rPr lang="en-US" altLang="en-US" sz="2000" b="1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scoresTable[i])[j]</a:t>
            </a: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that is, as finding the j-th element of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scoresTable[i]</a:t>
            </a:r>
            <a:r>
              <a:rPr lang="en-US" altLang="en-US" sz="2000">
                <a:solidFill>
                  <a:srgbClr val="000000"/>
                </a:solidFill>
                <a:latin typeface="Times New Roman MT Extra Bold" pitchFamily="18" charset="0"/>
              </a:rPr>
              <a:t>. </a:t>
            </a: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2776" name="Group 2">
            <a:extLst>
              <a:ext uri="{FF2B5EF4-FFF2-40B4-BE49-F238E27FC236}">
                <a16:creationId xmlns:a16="http://schemas.microsoft.com/office/drawing/2014/main" id="{34305D8F-BD31-91E9-D4A3-511BD50BDA0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276601"/>
            <a:ext cx="8229600" cy="2574269"/>
            <a:chOff x="609600" y="3276600"/>
            <a:chExt cx="8229600" cy="2574268"/>
          </a:xfrm>
        </p:grpSpPr>
        <p:sp>
          <p:nvSpPr>
            <p:cNvPr id="32777" name="Rectangle 5">
              <a:extLst>
                <a:ext uri="{FF2B5EF4-FFF2-40B4-BE49-F238E27FC236}">
                  <a16:creationId xmlns:a16="http://schemas.microsoft.com/office/drawing/2014/main" id="{D30837BD-0358-7948-BD03-9F18FB3B6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350" y="3919538"/>
              <a:ext cx="207803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CC0000"/>
                  </a:solidFill>
                  <a:latin typeface="Courier New" panose="02070309020205020404" pitchFamily="49" charset="0"/>
                </a:rPr>
                <a:t>scoresTable[10]</a:t>
              </a:r>
              <a:endParaRPr lang="en-US" altLang="en-US" sz="1400" b="1">
                <a:solidFill>
                  <a:srgbClr val="CC0000"/>
                </a:solidFill>
                <a:latin typeface="Times New Roman MT Extra Bold" pitchFamily="18" charset="0"/>
              </a:endParaRPr>
            </a:p>
          </p:txBody>
        </p:sp>
        <p:sp>
          <p:nvSpPr>
            <p:cNvPr id="32778" name="Rectangle 6">
              <a:extLst>
                <a:ext uri="{FF2B5EF4-FFF2-40B4-BE49-F238E27FC236}">
                  <a16:creationId xmlns:a16="http://schemas.microsoft.com/office/drawing/2014/main" id="{F2538356-2F69-4538-43BE-43F92239B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600" y="3916363"/>
              <a:ext cx="525780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88925" algn="l"/>
                </a:tabLst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88925" algn="l"/>
                </a:tabLst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88925" algn="l"/>
                </a:tabLst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88925" algn="l"/>
                </a:tabLst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88925" algn="l"/>
                </a:tabLst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88925" algn="l"/>
                </a:tabLst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88925" algn="l"/>
                </a:tabLst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88925" algn="l"/>
                </a:tabLst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88925" algn="l"/>
                </a:tabLst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CC0000"/>
                  </a:solidFill>
                  <a:latin typeface="Times New Roman MT Extra Bold" pitchFamily="18" charset="0"/>
                </a:rPr>
                <a:t>    0x12348 + 10*(</a:t>
              </a:r>
              <a:r>
                <a:rPr lang="en-US" altLang="en-US" sz="1800" b="1">
                  <a:solidFill>
                    <a:srgbClr val="CC0000"/>
                  </a:solidFill>
                  <a:latin typeface="Courier New" panose="02070309020205020404" pitchFamily="49" charset="0"/>
                </a:rPr>
                <a:t>sizeof RowOfTable)</a:t>
              </a:r>
              <a:endParaRPr lang="en-US" altLang="en-US" sz="1800" b="1">
                <a:solidFill>
                  <a:srgbClr val="CC0000"/>
                </a:solidFill>
                <a:latin typeface="Times New Roman MT Extra Bold" pitchFamily="18" charset="0"/>
              </a:endParaRPr>
            </a:p>
          </p:txBody>
        </p:sp>
        <p:sp>
          <p:nvSpPr>
            <p:cNvPr id="32779" name="Rectangle 10">
              <a:extLst>
                <a:ext uri="{FF2B5EF4-FFF2-40B4-BE49-F238E27FC236}">
                  <a16:creationId xmlns:a16="http://schemas.microsoft.com/office/drawing/2014/main" id="{CA6EB447-ADD0-66D1-3AC0-C4D3EE8D2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3844925"/>
              <a:ext cx="4095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Symbol" pitchFamily="2" charset="2"/>
                </a:rPr>
                <a:t>®</a:t>
              </a:r>
            </a:p>
          </p:txBody>
        </p:sp>
        <p:sp>
          <p:nvSpPr>
            <p:cNvPr id="32780" name="Rectangle 11">
              <a:extLst>
                <a:ext uri="{FF2B5EF4-FFF2-40B4-BE49-F238E27FC236}">
                  <a16:creationId xmlns:a16="http://schemas.microsoft.com/office/drawing/2014/main" id="{56BCF5F6-A1FA-F4F6-1AD7-2FA591C8C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" y="4678363"/>
              <a:ext cx="24574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CC0000"/>
                  </a:solidFill>
                  <a:latin typeface="Courier New" panose="02070309020205020404" pitchFamily="49" charset="0"/>
                </a:rPr>
                <a:t>scoresTable[10][3]</a:t>
              </a:r>
              <a:endParaRPr lang="en-US" altLang="en-US" sz="1400" b="1">
                <a:solidFill>
                  <a:srgbClr val="CC0000"/>
                </a:solidFill>
                <a:latin typeface="Times New Roman MT Extra Bold" pitchFamily="18" charset="0"/>
              </a:endParaRPr>
            </a:p>
          </p:txBody>
        </p:sp>
        <p:sp>
          <p:nvSpPr>
            <p:cNvPr id="32781" name="Rectangle 12">
              <a:extLst>
                <a:ext uri="{FF2B5EF4-FFF2-40B4-BE49-F238E27FC236}">
                  <a16:creationId xmlns:a16="http://schemas.microsoft.com/office/drawing/2014/main" id="{57CDE32C-D9F1-76A8-83A8-9D1BD9221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7825" y="4845050"/>
              <a:ext cx="4095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  <a:latin typeface="Symbol" pitchFamily="2" charset="2"/>
                </a:rPr>
                <a:t>®</a:t>
              </a:r>
            </a:p>
          </p:txBody>
        </p:sp>
        <p:sp>
          <p:nvSpPr>
            <p:cNvPr id="32782" name="Text Box 13">
              <a:extLst>
                <a:ext uri="{FF2B5EF4-FFF2-40B4-BE49-F238E27FC236}">
                  <a16:creationId xmlns:a16="http://schemas.microsoft.com/office/drawing/2014/main" id="{785BB390-07F5-88AE-1908-7E8867E3D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906963"/>
              <a:ext cx="56102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Times New Roman MT Extra Bold" pitchFamily="18" charset="0"/>
                </a:rPr>
                <a:t>  </a:t>
              </a:r>
              <a:r>
                <a:rPr lang="en-US" altLang="en-US" sz="1800" b="1">
                  <a:solidFill>
                    <a:srgbClr val="CC0000"/>
                  </a:solidFill>
                  <a:latin typeface="Times New Roman MT Extra Bold" pitchFamily="18" charset="0"/>
                </a:rPr>
                <a:t>base(</a:t>
              </a:r>
              <a:r>
                <a:rPr lang="en-US" altLang="en-US" sz="1800" b="1">
                  <a:solidFill>
                    <a:srgbClr val="CC0000"/>
                  </a:solidFill>
                  <a:latin typeface="Courier New" panose="02070309020205020404" pitchFamily="49" charset="0"/>
                </a:rPr>
                <a:t>scoresTable[10</a:t>
              </a:r>
              <a:r>
                <a:rPr lang="en-US" altLang="en-US" sz="1800" b="1">
                  <a:solidFill>
                    <a:srgbClr val="CC0000"/>
                  </a:solidFill>
                  <a:latin typeface="Times New Roman MT Extra Bold" pitchFamily="18" charset="0"/>
                </a:rPr>
                <a:t>]) + 3*(</a:t>
              </a:r>
              <a:r>
                <a:rPr lang="en-US" altLang="en-US" sz="1800" b="1">
                  <a:solidFill>
                    <a:srgbClr val="CC0000"/>
                  </a:solidFill>
                  <a:latin typeface="Courier New" panose="02070309020205020404" pitchFamily="49" charset="0"/>
                </a:rPr>
                <a:t>sizeof double</a:t>
              </a:r>
              <a:r>
                <a:rPr lang="en-US" altLang="en-US" sz="1800" b="1">
                  <a:solidFill>
                    <a:srgbClr val="CC0000"/>
                  </a:solidFill>
                  <a:latin typeface="Times New Roman MT Extra Bold" pitchFamily="18" charset="0"/>
                </a:rPr>
                <a:t>)</a:t>
              </a:r>
            </a:p>
          </p:txBody>
        </p:sp>
        <p:sp>
          <p:nvSpPr>
            <p:cNvPr id="32783" name="Rectangle 14">
              <a:extLst>
                <a:ext uri="{FF2B5EF4-FFF2-40B4-BE49-F238E27FC236}">
                  <a16:creationId xmlns:a16="http://schemas.microsoft.com/office/drawing/2014/main" id="{C975DFF3-A037-86C0-3332-F15DE56A6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3459163"/>
              <a:ext cx="2457450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Courier New" panose="02070309020205020404" pitchFamily="49" charset="0"/>
                </a:rPr>
                <a:t>scoresTable[10][3]</a:t>
              </a:r>
              <a:endParaRPr lang="en-US" altLang="en-US" sz="1400" b="1">
                <a:latin typeface="Times New Roman MT Extra Bold" pitchFamily="18" charset="0"/>
              </a:endParaRPr>
            </a:p>
          </p:txBody>
        </p:sp>
        <p:grpSp>
          <p:nvGrpSpPr>
            <p:cNvPr id="32784" name="Group 15">
              <a:extLst>
                <a:ext uri="{FF2B5EF4-FFF2-40B4-BE49-F238E27FC236}">
                  <a16:creationId xmlns:a16="http://schemas.microsoft.com/office/drawing/2014/main" id="{4151251D-5275-82BD-D93D-5E63EBA876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5200" y="3276600"/>
              <a:ext cx="1524000" cy="1901825"/>
              <a:chOff x="4560" y="1916"/>
              <a:chExt cx="960" cy="1198"/>
            </a:xfrm>
          </p:grpSpPr>
          <p:grpSp>
            <p:nvGrpSpPr>
              <p:cNvPr id="32812" name="Group 16">
                <a:extLst>
                  <a:ext uri="{FF2B5EF4-FFF2-40B4-BE49-F238E27FC236}">
                    <a16:creationId xmlns:a16="http://schemas.microsoft.com/office/drawing/2014/main" id="{CFD57DAE-F76A-D2AD-6498-E90FE762F8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40" y="2777"/>
                <a:ext cx="240" cy="337"/>
                <a:chOff x="5136" y="2467"/>
                <a:chExt cx="240" cy="337"/>
              </a:xfrm>
            </p:grpSpPr>
            <p:sp>
              <p:nvSpPr>
                <p:cNvPr id="32844" name="Text Box 17">
                  <a:extLst>
                    <a:ext uri="{FF2B5EF4-FFF2-40B4-BE49-F238E27FC236}">
                      <a16:creationId xmlns:a16="http://schemas.microsoft.com/office/drawing/2014/main" id="{D247BA9E-8CA9-F57C-72CC-B8EBB9BED2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36" y="2467"/>
                  <a:ext cx="240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lnSpc>
                      <a:spcPct val="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800" b="1">
                      <a:solidFill>
                        <a:srgbClr val="CC0000"/>
                      </a:solidFill>
                      <a:latin typeface="Times New Roman MT Extra Bold" pitchFamily="18" charset="0"/>
                    </a:rPr>
                    <a:t>.</a:t>
                  </a:r>
                </a:p>
                <a:p>
                  <a:pPr eaLnBrk="1" hangingPunct="1">
                    <a:lnSpc>
                      <a:spcPct val="0"/>
                    </a:lnSpc>
                    <a:spcBef>
                      <a:spcPct val="50000"/>
                    </a:spcBef>
                    <a:buFontTx/>
                    <a:buNone/>
                  </a:pPr>
                  <a:endParaRPr lang="en-US" altLang="en-US" sz="1800" b="1">
                    <a:solidFill>
                      <a:srgbClr val="CC0000"/>
                    </a:solidFill>
                    <a:latin typeface="Times New Roman MT Extra Bold" pitchFamily="18" charset="0"/>
                  </a:endParaRPr>
                </a:p>
              </p:txBody>
            </p:sp>
            <p:sp>
              <p:nvSpPr>
                <p:cNvPr id="32845" name="Text Box 18">
                  <a:extLst>
                    <a:ext uri="{FF2B5EF4-FFF2-40B4-BE49-F238E27FC236}">
                      <a16:creationId xmlns:a16="http://schemas.microsoft.com/office/drawing/2014/main" id="{7316DA92-1595-49C4-B941-EF10CBDB36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36" y="2544"/>
                  <a:ext cx="240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lnSpc>
                      <a:spcPct val="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800" b="1">
                      <a:solidFill>
                        <a:srgbClr val="CC0000"/>
                      </a:solidFill>
                      <a:latin typeface="Times New Roman MT Extra Bold" pitchFamily="18" charset="0"/>
                    </a:rPr>
                    <a:t>.</a:t>
                  </a:r>
                </a:p>
                <a:p>
                  <a:pPr eaLnBrk="1" hangingPunct="1">
                    <a:lnSpc>
                      <a:spcPct val="0"/>
                    </a:lnSpc>
                    <a:spcBef>
                      <a:spcPct val="50000"/>
                    </a:spcBef>
                    <a:buFontTx/>
                    <a:buNone/>
                  </a:pPr>
                  <a:endParaRPr lang="en-US" altLang="en-US" sz="1800" b="1">
                    <a:solidFill>
                      <a:srgbClr val="CC0000"/>
                    </a:solidFill>
                    <a:latin typeface="Times New Roman MT Extra Bold" pitchFamily="18" charset="0"/>
                  </a:endParaRPr>
                </a:p>
              </p:txBody>
            </p:sp>
            <p:sp>
              <p:nvSpPr>
                <p:cNvPr id="32846" name="Text Box 19">
                  <a:extLst>
                    <a:ext uri="{FF2B5EF4-FFF2-40B4-BE49-F238E27FC236}">
                      <a16:creationId xmlns:a16="http://schemas.microsoft.com/office/drawing/2014/main" id="{FFD0D418-6AE8-6CE2-35A9-4E51161D2D7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36" y="2621"/>
                  <a:ext cx="240" cy="1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lnSpc>
                      <a:spcPct val="0"/>
                    </a:lnSpc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800" b="1">
                      <a:solidFill>
                        <a:srgbClr val="CC0000"/>
                      </a:solidFill>
                      <a:latin typeface="Times New Roman MT Extra Bold" pitchFamily="18" charset="0"/>
                    </a:rPr>
                    <a:t>.</a:t>
                  </a:r>
                </a:p>
                <a:p>
                  <a:pPr eaLnBrk="1" hangingPunct="1">
                    <a:lnSpc>
                      <a:spcPct val="0"/>
                    </a:lnSpc>
                    <a:spcBef>
                      <a:spcPct val="50000"/>
                    </a:spcBef>
                    <a:buFontTx/>
                    <a:buNone/>
                  </a:pPr>
                  <a:endParaRPr lang="en-US" altLang="en-US" sz="1800" b="1">
                    <a:solidFill>
                      <a:srgbClr val="CC0000"/>
                    </a:solidFill>
                    <a:latin typeface="Times New Roman MT Extra Bold" pitchFamily="18" charset="0"/>
                  </a:endParaRPr>
                </a:p>
              </p:txBody>
            </p:sp>
          </p:grpSp>
          <p:grpSp>
            <p:nvGrpSpPr>
              <p:cNvPr id="32813" name="Group 20">
                <a:extLst>
                  <a:ext uri="{FF2B5EF4-FFF2-40B4-BE49-F238E27FC236}">
                    <a16:creationId xmlns:a16="http://schemas.microsoft.com/office/drawing/2014/main" id="{82DC00C6-2B75-4D95-5C49-81B7F1E2AC5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60" y="1916"/>
                <a:ext cx="960" cy="978"/>
                <a:chOff x="4560" y="1916"/>
                <a:chExt cx="960" cy="978"/>
              </a:xfrm>
            </p:grpSpPr>
            <p:sp>
              <p:nvSpPr>
                <p:cNvPr id="32814" name="Rectangle 21">
                  <a:extLst>
                    <a:ext uri="{FF2B5EF4-FFF2-40B4-BE49-F238E27FC236}">
                      <a16:creationId xmlns:a16="http://schemas.microsoft.com/office/drawing/2014/main" id="{D56AC92C-8066-0FA3-C04F-70B847DC54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80" y="2640"/>
                  <a:ext cx="144" cy="96"/>
                </a:xfrm>
                <a:prstGeom prst="rect">
                  <a:avLst/>
                </a:prstGeom>
                <a:solidFill>
                  <a:srgbClr val="FFCC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r-FR" altLang="en-US" sz="20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2815" name="Group 22">
                  <a:extLst>
                    <a:ext uri="{FF2B5EF4-FFF2-40B4-BE49-F238E27FC236}">
                      <a16:creationId xmlns:a16="http://schemas.microsoft.com/office/drawing/2014/main" id="{CB480943-00DC-35F7-2C72-84DC30720B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848" y="2633"/>
                  <a:ext cx="576" cy="96"/>
                  <a:chOff x="4368" y="1728"/>
                  <a:chExt cx="576" cy="96"/>
                </a:xfrm>
              </p:grpSpPr>
              <p:sp>
                <p:nvSpPr>
                  <p:cNvPr id="32840" name="Rectangle 23">
                    <a:extLst>
                      <a:ext uri="{FF2B5EF4-FFF2-40B4-BE49-F238E27FC236}">
                        <a16:creationId xmlns:a16="http://schemas.microsoft.com/office/drawing/2014/main" id="{B617EE8E-9B5A-7B7C-39BF-911C2E2A94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1728"/>
                    <a:ext cx="576" cy="96"/>
                  </a:xfrm>
                  <a:prstGeom prst="rect">
                    <a:avLst/>
                  </a:prstGeom>
                  <a:noFill/>
                  <a:ln w="9525">
                    <a:solidFill>
                      <a:srgbClr val="CC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r-FR" altLang="en-US" sz="20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2841" name="Line 24">
                    <a:extLst>
                      <a:ext uri="{FF2B5EF4-FFF2-40B4-BE49-F238E27FC236}">
                        <a16:creationId xmlns:a16="http://schemas.microsoft.com/office/drawing/2014/main" id="{2C54EACA-8FA7-1C74-B6C6-FF2926F24B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56" y="1728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42" name="Line 25">
                    <a:extLst>
                      <a:ext uri="{FF2B5EF4-FFF2-40B4-BE49-F238E27FC236}">
                        <a16:creationId xmlns:a16="http://schemas.microsoft.com/office/drawing/2014/main" id="{EA84293A-6973-76D4-BF51-4F3AB832409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00" y="1728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43" name="Line 26">
                    <a:extLst>
                      <a:ext uri="{FF2B5EF4-FFF2-40B4-BE49-F238E27FC236}">
                        <a16:creationId xmlns:a16="http://schemas.microsoft.com/office/drawing/2014/main" id="{02F06BAA-B9A3-035A-FF03-2458CD9FF0D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12" y="1728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816" name="Group 27">
                  <a:extLst>
                    <a:ext uri="{FF2B5EF4-FFF2-40B4-BE49-F238E27FC236}">
                      <a16:creationId xmlns:a16="http://schemas.microsoft.com/office/drawing/2014/main" id="{00FB25D5-8AE1-E26A-22DF-9741F16D88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040" y="2258"/>
                  <a:ext cx="240" cy="337"/>
                  <a:chOff x="5136" y="2467"/>
                  <a:chExt cx="240" cy="337"/>
                </a:xfrm>
              </p:grpSpPr>
              <p:sp>
                <p:nvSpPr>
                  <p:cNvPr id="32837" name="Text Box 28">
                    <a:extLst>
                      <a:ext uri="{FF2B5EF4-FFF2-40B4-BE49-F238E27FC236}">
                        <a16:creationId xmlns:a16="http://schemas.microsoft.com/office/drawing/2014/main" id="{BF721B26-D883-245A-C76D-82513A9DA43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36" y="2467"/>
                    <a:ext cx="240" cy="1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lnSpc>
                        <a:spcPct val="0"/>
                      </a:lnSpc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en-US" sz="1800" b="1">
                        <a:solidFill>
                          <a:srgbClr val="CC0000"/>
                        </a:solidFill>
                        <a:latin typeface="Times New Roman MT Extra Bold" pitchFamily="18" charset="0"/>
                      </a:rPr>
                      <a:t>.</a:t>
                    </a:r>
                  </a:p>
                  <a:p>
                    <a:pPr eaLnBrk="1" hangingPunct="1">
                      <a:lnSpc>
                        <a:spcPct val="0"/>
                      </a:lnSpc>
                      <a:spcBef>
                        <a:spcPct val="50000"/>
                      </a:spcBef>
                      <a:buFontTx/>
                      <a:buNone/>
                    </a:pPr>
                    <a:endParaRPr lang="en-US" altLang="en-US" sz="1800" b="1">
                      <a:solidFill>
                        <a:srgbClr val="CC0000"/>
                      </a:solidFill>
                      <a:latin typeface="Times New Roman MT Extra Bold" pitchFamily="18" charset="0"/>
                    </a:endParaRPr>
                  </a:p>
                </p:txBody>
              </p:sp>
              <p:sp>
                <p:nvSpPr>
                  <p:cNvPr id="32838" name="Text Box 29">
                    <a:extLst>
                      <a:ext uri="{FF2B5EF4-FFF2-40B4-BE49-F238E27FC236}">
                        <a16:creationId xmlns:a16="http://schemas.microsoft.com/office/drawing/2014/main" id="{47E4B240-05D3-4A1D-D915-81FFFCCEED6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36" y="2544"/>
                    <a:ext cx="240" cy="1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lnSpc>
                        <a:spcPct val="0"/>
                      </a:lnSpc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en-US" sz="1800" b="1">
                        <a:solidFill>
                          <a:srgbClr val="CC0000"/>
                        </a:solidFill>
                        <a:latin typeface="Times New Roman MT Extra Bold" pitchFamily="18" charset="0"/>
                      </a:rPr>
                      <a:t>.</a:t>
                    </a:r>
                  </a:p>
                  <a:p>
                    <a:pPr eaLnBrk="1" hangingPunct="1">
                      <a:lnSpc>
                        <a:spcPct val="0"/>
                      </a:lnSpc>
                      <a:spcBef>
                        <a:spcPct val="50000"/>
                      </a:spcBef>
                      <a:buFontTx/>
                      <a:buNone/>
                    </a:pPr>
                    <a:endParaRPr lang="en-US" altLang="en-US" sz="1800" b="1">
                      <a:solidFill>
                        <a:srgbClr val="CC0000"/>
                      </a:solidFill>
                      <a:latin typeface="Times New Roman MT Extra Bold" pitchFamily="18" charset="0"/>
                    </a:endParaRPr>
                  </a:p>
                </p:txBody>
              </p:sp>
              <p:sp>
                <p:nvSpPr>
                  <p:cNvPr id="32839" name="Text Box 30">
                    <a:extLst>
                      <a:ext uri="{FF2B5EF4-FFF2-40B4-BE49-F238E27FC236}">
                        <a16:creationId xmlns:a16="http://schemas.microsoft.com/office/drawing/2014/main" id="{25D71515-61B1-D853-5F3E-CE035565985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36" y="2621"/>
                    <a:ext cx="240" cy="18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lnSpc>
                        <a:spcPct val="0"/>
                      </a:lnSpc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en-US" sz="1800" b="1">
                        <a:solidFill>
                          <a:srgbClr val="CC0000"/>
                        </a:solidFill>
                        <a:latin typeface="Times New Roman MT Extra Bold" pitchFamily="18" charset="0"/>
                      </a:rPr>
                      <a:t>.</a:t>
                    </a:r>
                  </a:p>
                  <a:p>
                    <a:pPr eaLnBrk="1" hangingPunct="1">
                      <a:lnSpc>
                        <a:spcPct val="0"/>
                      </a:lnSpc>
                      <a:spcBef>
                        <a:spcPct val="50000"/>
                      </a:spcBef>
                      <a:buFontTx/>
                      <a:buNone/>
                    </a:pPr>
                    <a:endParaRPr lang="en-US" altLang="en-US" sz="1800" b="1">
                      <a:solidFill>
                        <a:srgbClr val="CC0000"/>
                      </a:solidFill>
                      <a:latin typeface="Times New Roman MT Extra Bold" pitchFamily="18" charset="0"/>
                    </a:endParaRPr>
                  </a:p>
                </p:txBody>
              </p:sp>
            </p:grpSp>
            <p:sp>
              <p:nvSpPr>
                <p:cNvPr id="32817" name="Text Box 31">
                  <a:extLst>
                    <a:ext uri="{FF2B5EF4-FFF2-40B4-BE49-F238E27FC236}">
                      <a16:creationId xmlns:a16="http://schemas.microsoft.com/office/drawing/2014/main" id="{54FCE297-D741-BC68-BABA-C6BA201573B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32" y="2729"/>
                  <a:ext cx="288" cy="1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en-US" sz="1100">
                      <a:latin typeface="Times New Roman MT Extra Bold" pitchFamily="18" charset="0"/>
                    </a:rPr>
                    <a:t>[3]</a:t>
                  </a:r>
                </a:p>
              </p:txBody>
            </p:sp>
            <p:grpSp>
              <p:nvGrpSpPr>
                <p:cNvPr id="32818" name="Group 32">
                  <a:extLst>
                    <a:ext uri="{FF2B5EF4-FFF2-40B4-BE49-F238E27FC236}">
                      <a16:creationId xmlns:a16="http://schemas.microsoft.com/office/drawing/2014/main" id="{D621F9DC-4A79-5AD9-18EA-60FF2647F2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60" y="1916"/>
                  <a:ext cx="864" cy="826"/>
                  <a:chOff x="4560" y="1916"/>
                  <a:chExt cx="864" cy="826"/>
                </a:xfrm>
              </p:grpSpPr>
              <p:sp>
                <p:nvSpPr>
                  <p:cNvPr id="32819" name="Rectangle 33" descr="Wide downward diagonal">
                    <a:extLst>
                      <a:ext uri="{FF2B5EF4-FFF2-40B4-BE49-F238E27FC236}">
                        <a16:creationId xmlns:a16="http://schemas.microsoft.com/office/drawing/2014/main" id="{D916252D-0BE0-CAF8-01FC-3D57F95DF0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1961"/>
                    <a:ext cx="576" cy="96"/>
                  </a:xfrm>
                  <a:prstGeom prst="rect">
                    <a:avLst/>
                  </a:prstGeom>
                  <a:noFill/>
                  <a:ln w="9525">
                    <a:solidFill>
                      <a:srgbClr val="CC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r-FR" altLang="en-US" sz="20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2820" name="Line 34" descr="Wide downward diagonal">
                    <a:extLst>
                      <a:ext uri="{FF2B5EF4-FFF2-40B4-BE49-F238E27FC236}">
                        <a16:creationId xmlns:a16="http://schemas.microsoft.com/office/drawing/2014/main" id="{72388650-0BD3-4612-CD54-36AB56578D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36" y="1961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21" name="Line 35" descr="Wide downward diagonal">
                    <a:extLst>
                      <a:ext uri="{FF2B5EF4-FFF2-40B4-BE49-F238E27FC236}">
                        <a16:creationId xmlns:a16="http://schemas.microsoft.com/office/drawing/2014/main" id="{E9A6F8A3-D524-FD3D-E139-B3A30E0B68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0" y="1961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22" name="Line 36" descr="Wide downward diagonal">
                    <a:extLst>
                      <a:ext uri="{FF2B5EF4-FFF2-40B4-BE49-F238E27FC236}">
                        <a16:creationId xmlns:a16="http://schemas.microsoft.com/office/drawing/2014/main" id="{E43EC23C-5B7C-0279-9602-AEC5FFD24A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92" y="1961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23" name="Rectangle 37" descr="Wide downward diagonal">
                    <a:extLst>
                      <a:ext uri="{FF2B5EF4-FFF2-40B4-BE49-F238E27FC236}">
                        <a16:creationId xmlns:a16="http://schemas.microsoft.com/office/drawing/2014/main" id="{F3F22C33-786B-DA69-6DE0-226F9D9BF1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848" y="2105"/>
                    <a:ext cx="576" cy="96"/>
                  </a:xfrm>
                  <a:prstGeom prst="rect">
                    <a:avLst/>
                  </a:prstGeom>
                  <a:noFill/>
                  <a:ln w="9525">
                    <a:solidFill>
                      <a:srgbClr val="CC00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fr-FR" altLang="en-US" sz="2000"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32824" name="Line 38" descr="Wide downward diagonal">
                    <a:extLst>
                      <a:ext uri="{FF2B5EF4-FFF2-40B4-BE49-F238E27FC236}">
                        <a16:creationId xmlns:a16="http://schemas.microsoft.com/office/drawing/2014/main" id="{42865ACF-B970-C1F6-119C-8076C34F59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136" y="2105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25" name="Line 39" descr="Wide downward diagonal">
                    <a:extLst>
                      <a:ext uri="{FF2B5EF4-FFF2-40B4-BE49-F238E27FC236}">
                        <a16:creationId xmlns:a16="http://schemas.microsoft.com/office/drawing/2014/main" id="{5D8CBCAB-058D-1DC4-C375-64188961BC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280" y="2105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826" name="Line 40" descr="Wide downward diagonal">
                    <a:extLst>
                      <a:ext uri="{FF2B5EF4-FFF2-40B4-BE49-F238E27FC236}">
                        <a16:creationId xmlns:a16="http://schemas.microsoft.com/office/drawing/2014/main" id="{F206E2CA-40EB-1F5B-22C3-DA2A3B9649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992" y="2105"/>
                    <a:ext cx="0" cy="96"/>
                  </a:xfrm>
                  <a:prstGeom prst="line">
                    <a:avLst/>
                  </a:prstGeom>
                  <a:noFill/>
                  <a:ln w="9525">
                    <a:solidFill>
                      <a:srgbClr val="CC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2827" name="Group 41">
                    <a:extLst>
                      <a:ext uri="{FF2B5EF4-FFF2-40B4-BE49-F238E27FC236}">
                        <a16:creationId xmlns:a16="http://schemas.microsoft.com/office/drawing/2014/main" id="{9BD40753-FD3C-C170-ED96-F34FFFF7241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48" y="2489"/>
                    <a:ext cx="576" cy="96"/>
                    <a:chOff x="4368" y="1728"/>
                    <a:chExt cx="576" cy="96"/>
                  </a:xfrm>
                </p:grpSpPr>
                <p:sp>
                  <p:nvSpPr>
                    <p:cNvPr id="32833" name="Rectangle 42">
                      <a:extLst>
                        <a:ext uri="{FF2B5EF4-FFF2-40B4-BE49-F238E27FC236}">
                          <a16:creationId xmlns:a16="http://schemas.microsoft.com/office/drawing/2014/main" id="{9C25667A-C4C5-E42D-7A01-2F41C742C1B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68" y="1728"/>
                      <a:ext cx="576" cy="96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CC0000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8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fr-FR" altLang="en-US" sz="2000">
                        <a:latin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2834" name="Line 43">
                      <a:extLst>
                        <a:ext uri="{FF2B5EF4-FFF2-40B4-BE49-F238E27FC236}">
                          <a16:creationId xmlns:a16="http://schemas.microsoft.com/office/drawing/2014/main" id="{CCD0B5BF-DA9F-AD6C-5CE8-CA51D09D8FA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6" y="1728"/>
                      <a:ext cx="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835" name="Line 44">
                      <a:extLst>
                        <a:ext uri="{FF2B5EF4-FFF2-40B4-BE49-F238E27FC236}">
                          <a16:creationId xmlns:a16="http://schemas.microsoft.com/office/drawing/2014/main" id="{B05A98E9-DC7A-8346-E08F-40E853745F3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00" y="1728"/>
                      <a:ext cx="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836" name="Line 45">
                      <a:extLst>
                        <a:ext uri="{FF2B5EF4-FFF2-40B4-BE49-F238E27FC236}">
                          <a16:creationId xmlns:a16="http://schemas.microsoft.com/office/drawing/2014/main" id="{33F2A7A8-5A54-95AA-FFC0-2748E370D8E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512" y="1728"/>
                      <a:ext cx="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CC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2828" name="Text Box 46">
                    <a:extLst>
                      <a:ext uri="{FF2B5EF4-FFF2-40B4-BE49-F238E27FC236}">
                        <a16:creationId xmlns:a16="http://schemas.microsoft.com/office/drawing/2014/main" id="{72BC4698-20E9-FC71-8363-5F87FC651D4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60" y="1916"/>
                    <a:ext cx="336" cy="82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•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4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800">
                        <a:solidFill>
                          <a:schemeClr val="tx1"/>
                        </a:solidFill>
                        <a:latin typeface="Trebuchet MS" panose="020B070302020209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en-US" sz="1200">
                        <a:latin typeface="Times New Roman MT Extra Bold" pitchFamily="18" charset="0"/>
                      </a:rPr>
                      <a:t>  [0]</a:t>
                    </a:r>
                  </a:p>
                  <a:p>
                    <a:pPr eaLnBrk="1" hangingPunct="1">
                      <a:lnSpc>
                        <a:spcPct val="10000"/>
                      </a:lnSpc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en-US" sz="1200">
                        <a:latin typeface="Times New Roman MT Extra Bold" pitchFamily="18" charset="0"/>
                      </a:rPr>
                      <a:t>  </a:t>
                    </a:r>
                  </a:p>
                  <a:p>
                    <a:pPr eaLnBrk="1" hangingPunct="1">
                      <a:lnSpc>
                        <a:spcPct val="10000"/>
                      </a:lnSpc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en-US" sz="1200">
                        <a:latin typeface="Times New Roman MT Extra Bold" pitchFamily="18" charset="0"/>
                      </a:rPr>
                      <a:t>  [1]</a:t>
                    </a:r>
                  </a:p>
                  <a:p>
                    <a:pPr eaLnBrk="1" hangingPunct="1">
                      <a:lnSpc>
                        <a:spcPct val="10000"/>
                      </a:lnSpc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en-US" sz="1200">
                        <a:latin typeface="Times New Roman MT Extra Bold" pitchFamily="18" charset="0"/>
                      </a:rPr>
                      <a:t> </a:t>
                    </a:r>
                  </a:p>
                  <a:p>
                    <a:pPr eaLnBrk="1" hangingPunct="1">
                      <a:lnSpc>
                        <a:spcPct val="10000"/>
                      </a:lnSpc>
                      <a:spcBef>
                        <a:spcPct val="50000"/>
                      </a:spcBef>
                      <a:buFontTx/>
                      <a:buNone/>
                    </a:pPr>
                    <a:endParaRPr lang="en-US" altLang="en-US" sz="1200">
                      <a:latin typeface="Times New Roman MT Extra Bold" pitchFamily="18" charset="0"/>
                    </a:endParaRPr>
                  </a:p>
                  <a:p>
                    <a:pPr eaLnBrk="1" hangingPunct="1">
                      <a:lnSpc>
                        <a:spcPct val="10000"/>
                      </a:lnSpc>
                      <a:spcBef>
                        <a:spcPct val="50000"/>
                      </a:spcBef>
                      <a:buFontTx/>
                      <a:buNone/>
                    </a:pPr>
                    <a:endParaRPr lang="en-US" altLang="en-US" sz="1200">
                      <a:latin typeface="Times New Roman MT Extra Bold" pitchFamily="18" charset="0"/>
                    </a:endParaRPr>
                  </a:p>
                  <a:p>
                    <a:pPr eaLnBrk="1" hangingPunct="1"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en-US" sz="1200">
                        <a:latin typeface="Times New Roman MT Extra Bold" pitchFamily="18" charset="0"/>
                      </a:rPr>
                      <a:t>  [9]</a:t>
                    </a:r>
                  </a:p>
                  <a:p>
                    <a:pPr eaLnBrk="1" hangingPunct="1">
                      <a:lnSpc>
                        <a:spcPct val="60000"/>
                      </a:lnSpc>
                      <a:spcBef>
                        <a:spcPct val="50000"/>
                      </a:spcBef>
                      <a:buFontTx/>
                      <a:buNone/>
                    </a:pPr>
                    <a:r>
                      <a:rPr lang="en-US" altLang="en-US" sz="1200">
                        <a:latin typeface="Times New Roman MT Extra Bold" pitchFamily="18" charset="0"/>
                      </a:rPr>
                      <a:t>[10]</a:t>
                    </a:r>
                  </a:p>
                </p:txBody>
              </p:sp>
              <p:grpSp>
                <p:nvGrpSpPr>
                  <p:cNvPr id="32829" name="Group 47" descr="Wide downward diagonal">
                    <a:extLst>
                      <a:ext uri="{FF2B5EF4-FFF2-40B4-BE49-F238E27FC236}">
                        <a16:creationId xmlns:a16="http://schemas.microsoft.com/office/drawing/2014/main" id="{1020D32A-8DB1-2710-C105-B8852B5C786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040" y="2265"/>
                    <a:ext cx="240" cy="337"/>
                    <a:chOff x="5136" y="2467"/>
                    <a:chExt cx="240" cy="337"/>
                  </a:xfrm>
                </p:grpSpPr>
                <p:sp>
                  <p:nvSpPr>
                    <p:cNvPr id="32830" name="Text Box 48" descr="Wide downward diagonal">
                      <a:extLst>
                        <a:ext uri="{FF2B5EF4-FFF2-40B4-BE49-F238E27FC236}">
                          <a16:creationId xmlns:a16="http://schemas.microsoft.com/office/drawing/2014/main" id="{EC31BE0E-6F52-F77A-9898-C7EB545024D3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36" y="2467"/>
                      <a:ext cx="240" cy="18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8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lnSpc>
                          <a:spcPct val="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en-US" sz="1800" b="1">
                          <a:solidFill>
                            <a:srgbClr val="339933"/>
                          </a:solidFill>
                          <a:latin typeface="Times New Roman MT Extra Bold" pitchFamily="18" charset="0"/>
                        </a:rPr>
                        <a:t>.</a:t>
                      </a:r>
                    </a:p>
                    <a:p>
                      <a:pPr eaLnBrk="1" hangingPunct="1">
                        <a:lnSpc>
                          <a:spcPct val="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en-US" sz="1800" b="1">
                        <a:solidFill>
                          <a:srgbClr val="339933"/>
                        </a:solidFill>
                        <a:latin typeface="Times New Roman MT Extra Bold" pitchFamily="18" charset="0"/>
                      </a:endParaRPr>
                    </a:p>
                  </p:txBody>
                </p:sp>
                <p:sp>
                  <p:nvSpPr>
                    <p:cNvPr id="32831" name="Text Box 49" descr="Wide downward diagonal">
                      <a:extLst>
                        <a:ext uri="{FF2B5EF4-FFF2-40B4-BE49-F238E27FC236}">
                          <a16:creationId xmlns:a16="http://schemas.microsoft.com/office/drawing/2014/main" id="{1FCA5186-4B29-1819-6CFA-365542CB95C9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36" y="2544"/>
                      <a:ext cx="240" cy="18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8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lnSpc>
                          <a:spcPct val="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en-US" sz="1800" b="1">
                          <a:solidFill>
                            <a:srgbClr val="339933"/>
                          </a:solidFill>
                          <a:latin typeface="Times New Roman MT Extra Bold" pitchFamily="18" charset="0"/>
                        </a:rPr>
                        <a:t>.</a:t>
                      </a:r>
                    </a:p>
                    <a:p>
                      <a:pPr eaLnBrk="1" hangingPunct="1">
                        <a:lnSpc>
                          <a:spcPct val="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en-US" sz="1800" b="1">
                        <a:solidFill>
                          <a:srgbClr val="339933"/>
                        </a:solidFill>
                        <a:latin typeface="Times New Roman MT Extra Bold" pitchFamily="18" charset="0"/>
                      </a:endParaRPr>
                    </a:p>
                  </p:txBody>
                </p:sp>
                <p:sp>
                  <p:nvSpPr>
                    <p:cNvPr id="32832" name="Text Box 50" descr="Wide downward diagonal">
                      <a:extLst>
                        <a:ext uri="{FF2B5EF4-FFF2-40B4-BE49-F238E27FC236}">
                          <a16:creationId xmlns:a16="http://schemas.microsoft.com/office/drawing/2014/main" id="{F4A88465-9BA8-F751-CF53-C65A0C3C5CF5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136" y="2621"/>
                      <a:ext cx="240" cy="18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•"/>
                        <a:defRPr sz="28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0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8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8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eaLnBrk="1" hangingPunct="1">
                        <a:lnSpc>
                          <a:spcPct val="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en-US" altLang="en-US" sz="1800" b="1">
                          <a:solidFill>
                            <a:srgbClr val="339933"/>
                          </a:solidFill>
                          <a:latin typeface="Times New Roman MT Extra Bold" pitchFamily="18" charset="0"/>
                        </a:rPr>
                        <a:t>.</a:t>
                      </a:r>
                    </a:p>
                    <a:p>
                      <a:pPr eaLnBrk="1" hangingPunct="1">
                        <a:lnSpc>
                          <a:spcPct val="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endParaRPr lang="en-US" altLang="en-US" sz="1800" b="1">
                        <a:solidFill>
                          <a:srgbClr val="339933"/>
                        </a:solidFill>
                        <a:latin typeface="Times New Roman MT Extra Bold" pitchFamily="18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5" name="Group 51">
              <a:extLst>
                <a:ext uri="{FF2B5EF4-FFF2-40B4-BE49-F238E27FC236}">
                  <a16:creationId xmlns:a16="http://schemas.microsoft.com/office/drawing/2014/main" id="{48CB2891-F6EE-6FA5-33D4-2F7DA57899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72400" y="4425950"/>
              <a:ext cx="685800" cy="152400"/>
              <a:chOff x="4752" y="3216"/>
              <a:chExt cx="432" cy="96"/>
            </a:xfrm>
          </p:grpSpPr>
          <p:sp>
            <p:nvSpPr>
              <p:cNvPr id="32809" name="Rectangle 52" descr="Wide upward diagonal">
                <a:extLst>
                  <a:ext uri="{FF2B5EF4-FFF2-40B4-BE49-F238E27FC236}">
                    <a16:creationId xmlns:a16="http://schemas.microsoft.com/office/drawing/2014/main" id="{17D0F863-A017-9502-E7A6-D9BAA5AAE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2" y="3216"/>
                <a:ext cx="432" cy="96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CC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r-FR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2810" name="Line 53" descr="Wide upward diagonal">
                <a:extLst>
                  <a:ext uri="{FF2B5EF4-FFF2-40B4-BE49-F238E27FC236}">
                    <a16:creationId xmlns:a16="http://schemas.microsoft.com/office/drawing/2014/main" id="{A8806645-93EE-3C35-B9AF-840BD3EE9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321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11" name="Line 54" descr="Wide upward diagonal">
                <a:extLst>
                  <a:ext uri="{FF2B5EF4-FFF2-40B4-BE49-F238E27FC236}">
                    <a16:creationId xmlns:a16="http://schemas.microsoft.com/office/drawing/2014/main" id="{CB67627D-7D99-0083-C01E-D9508B7BC8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3216"/>
                <a:ext cx="0" cy="96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86" name="Line 55">
              <a:extLst>
                <a:ext uri="{FF2B5EF4-FFF2-40B4-BE49-F238E27FC236}">
                  <a16:creationId xmlns:a16="http://schemas.microsoft.com/office/drawing/2014/main" id="{754FBCF0-2591-ADF2-5493-BDB9486939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538" y="5202238"/>
              <a:ext cx="2227262" cy="0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7" name="Line 56">
              <a:extLst>
                <a:ext uri="{FF2B5EF4-FFF2-40B4-BE49-F238E27FC236}">
                  <a16:creationId xmlns:a16="http://schemas.microsoft.com/office/drawing/2014/main" id="{13C3EFB0-29EC-D769-6832-F5EA738C59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48200" y="5527675"/>
              <a:ext cx="554038" cy="0"/>
            </a:xfrm>
            <a:prstGeom prst="line">
              <a:avLst/>
            </a:prstGeom>
            <a:noFill/>
            <a:ln w="57150">
              <a:solidFill>
                <a:srgbClr val="006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8" name="Text Box 57">
              <a:extLst>
                <a:ext uri="{FF2B5EF4-FFF2-40B4-BE49-F238E27FC236}">
                  <a16:creationId xmlns:a16="http://schemas.microsoft.com/office/drawing/2014/main" id="{8185824C-66AB-D4BF-A51D-5F715C8F3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7713" y="5323544"/>
              <a:ext cx="3849687" cy="527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rgbClr val="CC0000"/>
                  </a:solidFill>
                  <a:latin typeface="Times New Roman MT Extra Bold" pitchFamily="18" charset="0"/>
                </a:rPr>
                <a:t>= 0x12348 + 10 * (4 * 8) + 3 * 8   </a:t>
              </a:r>
            </a:p>
            <a:p>
              <a:pPr eaLnBrk="1" hangingPunct="1">
                <a:lnSpc>
                  <a:spcPct val="50000"/>
                </a:lnSpc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rgbClr val="CC0000"/>
                  </a:solidFill>
                  <a:latin typeface="Times New Roman MT Extra Bold" pitchFamily="18" charset="0"/>
                </a:rPr>
                <a:t>= 0x124a0</a:t>
              </a:r>
            </a:p>
          </p:txBody>
        </p:sp>
        <p:sp>
          <p:nvSpPr>
            <p:cNvPr id="32789" name="Line 58">
              <a:extLst>
                <a:ext uri="{FF2B5EF4-FFF2-40B4-BE49-F238E27FC236}">
                  <a16:creationId xmlns:a16="http://schemas.microsoft.com/office/drawing/2014/main" id="{7959187A-A44A-2921-1E03-6043050D2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0200" y="4419600"/>
              <a:ext cx="1828800" cy="0"/>
            </a:xfrm>
            <a:prstGeom prst="line">
              <a:avLst/>
            </a:prstGeom>
            <a:noFill/>
            <a:ln w="12700">
              <a:solidFill>
                <a:srgbClr val="339933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2790" name="Group 59">
              <a:extLst>
                <a:ext uri="{FF2B5EF4-FFF2-40B4-BE49-F238E27FC236}">
                  <a16:creationId xmlns:a16="http://schemas.microsoft.com/office/drawing/2014/main" id="{353274EA-BBEF-A2B8-8C59-21006B7F0D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72400" y="3359150"/>
              <a:ext cx="914400" cy="990600"/>
              <a:chOff x="4848" y="1968"/>
              <a:chExt cx="576" cy="624"/>
            </a:xfrm>
          </p:grpSpPr>
          <p:grpSp>
            <p:nvGrpSpPr>
              <p:cNvPr id="32794" name="Group 60" descr="Wide downward diagonal">
                <a:extLst>
                  <a:ext uri="{FF2B5EF4-FFF2-40B4-BE49-F238E27FC236}">
                    <a16:creationId xmlns:a16="http://schemas.microsoft.com/office/drawing/2014/main" id="{AEE0B109-0FC2-F183-DB73-FDDBC0C419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48" y="1968"/>
                <a:ext cx="576" cy="96"/>
                <a:chOff x="4368" y="1728"/>
                <a:chExt cx="576" cy="96"/>
              </a:xfrm>
            </p:grpSpPr>
            <p:sp>
              <p:nvSpPr>
                <p:cNvPr id="32805" name="Rectangle 61" descr="Wide downward diagonal">
                  <a:extLst>
                    <a:ext uri="{FF2B5EF4-FFF2-40B4-BE49-F238E27FC236}">
                      <a16:creationId xmlns:a16="http://schemas.microsoft.com/office/drawing/2014/main" id="{8973500F-3066-9A58-F7EA-EE49B6AAC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576" cy="96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rgbClr val="339933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r-FR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806" name="Line 62" descr="Wide downward diagonal">
                  <a:extLst>
                    <a:ext uri="{FF2B5EF4-FFF2-40B4-BE49-F238E27FC236}">
                      <a16:creationId xmlns:a16="http://schemas.microsoft.com/office/drawing/2014/main" id="{F7AB2021-D336-C81F-8ECA-DB8DFDDF26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07" name="Line 63" descr="Wide downward diagonal">
                  <a:extLst>
                    <a:ext uri="{FF2B5EF4-FFF2-40B4-BE49-F238E27FC236}">
                      <a16:creationId xmlns:a16="http://schemas.microsoft.com/office/drawing/2014/main" id="{04F56460-76B7-AF3F-ECED-9B8C08FB2F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08" name="Line 64" descr="Wide downward diagonal">
                  <a:extLst>
                    <a:ext uri="{FF2B5EF4-FFF2-40B4-BE49-F238E27FC236}">
                      <a16:creationId xmlns:a16="http://schemas.microsoft.com/office/drawing/2014/main" id="{2BD935A5-6D17-1075-9CF5-56FCF90A88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795" name="Group 65" descr="Wide downward diagonal">
                <a:extLst>
                  <a:ext uri="{FF2B5EF4-FFF2-40B4-BE49-F238E27FC236}">
                    <a16:creationId xmlns:a16="http://schemas.microsoft.com/office/drawing/2014/main" id="{EE429AE4-05A0-27E0-6150-98B90C4BCC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48" y="2112"/>
                <a:ext cx="576" cy="96"/>
                <a:chOff x="4368" y="1728"/>
                <a:chExt cx="576" cy="96"/>
              </a:xfrm>
            </p:grpSpPr>
            <p:sp>
              <p:nvSpPr>
                <p:cNvPr id="32801" name="Rectangle 66" descr="Wide downward diagonal">
                  <a:extLst>
                    <a:ext uri="{FF2B5EF4-FFF2-40B4-BE49-F238E27FC236}">
                      <a16:creationId xmlns:a16="http://schemas.microsoft.com/office/drawing/2014/main" id="{50CCF95D-AE49-D6FE-B8E3-B0EDA48702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576" cy="96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rgbClr val="339933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r-FR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802" name="Line 67" descr="Wide downward diagonal">
                  <a:extLst>
                    <a:ext uri="{FF2B5EF4-FFF2-40B4-BE49-F238E27FC236}">
                      <a16:creationId xmlns:a16="http://schemas.microsoft.com/office/drawing/2014/main" id="{C19D7CE6-A0E2-C5F6-45FB-318C790BA2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03" name="Line 68" descr="Wide downward diagonal">
                  <a:extLst>
                    <a:ext uri="{FF2B5EF4-FFF2-40B4-BE49-F238E27FC236}">
                      <a16:creationId xmlns:a16="http://schemas.microsoft.com/office/drawing/2014/main" id="{0F33B50A-D62E-9841-5BB8-59457C8EB5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04" name="Line 69" descr="Wide downward diagonal">
                  <a:extLst>
                    <a:ext uri="{FF2B5EF4-FFF2-40B4-BE49-F238E27FC236}">
                      <a16:creationId xmlns:a16="http://schemas.microsoft.com/office/drawing/2014/main" id="{D7EF9C8E-DC8A-AA5D-9A3D-E60480D767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796" name="Group 70" descr="Wide downward diagonal">
                <a:extLst>
                  <a:ext uri="{FF2B5EF4-FFF2-40B4-BE49-F238E27FC236}">
                    <a16:creationId xmlns:a16="http://schemas.microsoft.com/office/drawing/2014/main" id="{D43B7D6A-66B5-2BF7-F70B-3CA0D8962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48" y="2496"/>
                <a:ext cx="576" cy="96"/>
                <a:chOff x="4368" y="1728"/>
                <a:chExt cx="576" cy="96"/>
              </a:xfrm>
            </p:grpSpPr>
            <p:sp>
              <p:nvSpPr>
                <p:cNvPr id="32797" name="Rectangle 71" descr="Wide downward diagonal">
                  <a:extLst>
                    <a:ext uri="{FF2B5EF4-FFF2-40B4-BE49-F238E27FC236}">
                      <a16:creationId xmlns:a16="http://schemas.microsoft.com/office/drawing/2014/main" id="{9B8F94AF-C88E-3348-4EA6-EAD8030A4D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68" y="1728"/>
                  <a:ext cx="576" cy="96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rgbClr val="339933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4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800">
                      <a:solidFill>
                        <a:schemeClr val="tx1"/>
                      </a:solidFill>
                      <a:latin typeface="Trebuchet MS" panose="020B070302020209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fr-FR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798" name="Line 72" descr="Wide downward diagonal">
                  <a:extLst>
                    <a:ext uri="{FF2B5EF4-FFF2-40B4-BE49-F238E27FC236}">
                      <a16:creationId xmlns:a16="http://schemas.microsoft.com/office/drawing/2014/main" id="{65B0D3B6-FBB2-3E0C-E2EB-FB5CB61F34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6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799" name="Line 73" descr="Wide downward diagonal">
                  <a:extLst>
                    <a:ext uri="{FF2B5EF4-FFF2-40B4-BE49-F238E27FC236}">
                      <a16:creationId xmlns:a16="http://schemas.microsoft.com/office/drawing/2014/main" id="{B4FB5548-8600-6852-6704-C9F27DAF2A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00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800" name="Line 74" descr="Wide downward diagonal">
                  <a:extLst>
                    <a:ext uri="{FF2B5EF4-FFF2-40B4-BE49-F238E27FC236}">
                      <a16:creationId xmlns:a16="http://schemas.microsoft.com/office/drawing/2014/main" id="{C25C6FB3-D23C-2738-50BB-AE2E128AB0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12" y="172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rgbClr val="339933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2791" name="Line 75">
              <a:extLst>
                <a:ext uri="{FF2B5EF4-FFF2-40B4-BE49-F238E27FC236}">
                  <a16:creationId xmlns:a16="http://schemas.microsoft.com/office/drawing/2014/main" id="{1536D8B9-6F82-7948-4459-7F62AF942E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800" y="4724400"/>
              <a:ext cx="1143000" cy="0"/>
            </a:xfrm>
            <a:prstGeom prst="line">
              <a:avLst/>
            </a:prstGeom>
            <a:noFill/>
            <a:ln w="57150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2" name="Line 76">
              <a:extLst>
                <a:ext uri="{FF2B5EF4-FFF2-40B4-BE49-F238E27FC236}">
                  <a16:creationId xmlns:a16="http://schemas.microsoft.com/office/drawing/2014/main" id="{1DFABEDC-B19C-835C-19A9-C1352A2732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4171950"/>
              <a:ext cx="2817812" cy="14288"/>
            </a:xfrm>
            <a:prstGeom prst="line">
              <a:avLst/>
            </a:prstGeom>
            <a:noFill/>
            <a:ln w="57150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3" name="Text Box 77">
              <a:extLst>
                <a:ext uri="{FF2B5EF4-FFF2-40B4-BE49-F238E27FC236}">
                  <a16:creationId xmlns:a16="http://schemas.microsoft.com/office/drawing/2014/main" id="{E5D74A8B-4DA6-76F7-1AD8-6D2E850BB9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200" y="4354513"/>
              <a:ext cx="26479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b="1">
                  <a:solidFill>
                    <a:srgbClr val="CC0000"/>
                  </a:solidFill>
                  <a:latin typeface="Times New Roman MT Extra Bold" pitchFamily="18" charset="0"/>
                </a:rPr>
                <a:t>= 0x12348 + 10 * (4 * 8) 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utoUpdateAnimBg="0"/>
      <p:bldP spid="34819" grpId="0" autoUpdateAnimBg="0"/>
      <p:bldP spid="34820" grpId="0" autoUpdateAnimBg="0"/>
      <p:bldP spid="34823" grpId="0" autoUpdateAnimBg="0"/>
      <p:bldP spid="34824" grpId="0" autoUpdateAnimBg="0"/>
      <p:bldP spid="3482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C96A2313-B46F-C038-C684-338A40EB7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82600"/>
            <a:ext cx="8305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3200" b="1">
                <a:latin typeface="Times New Roman MT Extra Bold" pitchFamily="18" charset="0"/>
              </a:rPr>
              <a:t>Implementing Multidimensional Arrays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C242DDA4-85A4-4C3E-F640-3626D87BAF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664" y="1209676"/>
            <a:ext cx="79517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Times New Roman MT Extra Bold" pitchFamily="18" charset="0"/>
              </a:rPr>
              <a:t>More complicated than one dimensional arrays.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Times New Roman MT Extra Bold" pitchFamily="18" charset="0"/>
              </a:rPr>
              <a:t>Memory is organized as a sequence of memory locations, and is thus 1D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1800">
                <a:latin typeface="Times New Roman MT Extra Bold" pitchFamily="18" charset="0"/>
              </a:rPr>
              <a:t>How to use a 1D structure to store a MD structure?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EF652A0-74A1-7E83-A798-9C2F7BD28C28}"/>
              </a:ext>
            </a:extLst>
          </p:cNvPr>
          <p:cNvGrpSpPr>
            <a:grpSpLocks/>
          </p:cNvGrpSpPr>
          <p:nvPr/>
        </p:nvGrpSpPr>
        <p:grpSpPr bwMode="auto">
          <a:xfrm>
            <a:off x="2387601" y="2514600"/>
            <a:ext cx="3152775" cy="1016000"/>
            <a:chOff x="544" y="1761"/>
            <a:chExt cx="1986" cy="640"/>
          </a:xfrm>
        </p:grpSpPr>
        <p:sp>
          <p:nvSpPr>
            <p:cNvPr id="34822" name="Text Box 5">
              <a:extLst>
                <a:ext uri="{FF2B5EF4-FFF2-40B4-BE49-F238E27FC236}">
                  <a16:creationId xmlns:a16="http://schemas.microsoft.com/office/drawing/2014/main" id="{63C597F7-5C94-5F02-821A-14F6830F4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" y="1761"/>
              <a:ext cx="1986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 MT Extra Bold" pitchFamily="18" charset="0"/>
                </a:rPr>
                <a:t>A	B	C	D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 MT Extra Bold" pitchFamily="18" charset="0"/>
                </a:rPr>
                <a:t>E	F	G	H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>
                  <a:latin typeface="Times New Roman MT Extra Bold" pitchFamily="18" charset="0"/>
                </a:rPr>
                <a:t>I	J	K	L</a:t>
              </a:r>
            </a:p>
          </p:txBody>
        </p:sp>
        <p:sp>
          <p:nvSpPr>
            <p:cNvPr id="34823" name="AutoShape 6">
              <a:extLst>
                <a:ext uri="{FF2B5EF4-FFF2-40B4-BE49-F238E27FC236}">
                  <a16:creationId xmlns:a16="http://schemas.microsoft.com/office/drawing/2014/main" id="{38FD6779-DDED-EB41-B3DC-783E60079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" y="1774"/>
              <a:ext cx="56" cy="621"/>
            </a:xfrm>
            <a:prstGeom prst="leftBracket">
              <a:avLst>
                <a:gd name="adj" fmla="val 92411"/>
              </a:avLst>
            </a:prstGeom>
            <a:noFill/>
            <a:ln w="12700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r-FR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34824" name="AutoShape 7">
              <a:extLst>
                <a:ext uri="{FF2B5EF4-FFF2-40B4-BE49-F238E27FC236}">
                  <a16:creationId xmlns:a16="http://schemas.microsoft.com/office/drawing/2014/main" id="{B3C4D33C-55EB-EEC6-BABD-0AE84C8DE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3" y="1774"/>
              <a:ext cx="56" cy="585"/>
            </a:xfrm>
            <a:prstGeom prst="rightBracket">
              <a:avLst>
                <a:gd name="adj" fmla="val 87054"/>
              </a:avLst>
            </a:prstGeom>
            <a:noFill/>
            <a:ln w="12700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r-FR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36872" name="Text Box 8">
            <a:extLst>
              <a:ext uri="{FF2B5EF4-FFF2-40B4-BE49-F238E27FC236}">
                <a16:creationId xmlns:a16="http://schemas.microsoft.com/office/drawing/2014/main" id="{EB399EA2-6619-C4C5-2412-D65CF4740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0914" y="3951288"/>
            <a:ext cx="7951787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 MT Extra Bold" pitchFamily="18" charset="0"/>
              </a:rPr>
              <a:t>A character requires a single byte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 MT Extra Bold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 MT Extra Bold" pitchFamily="18" charset="0"/>
              </a:rPr>
              <a:t>Compiler instructed to reserve 12 consecutive bytes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Times New Roman MT Extra Bold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 MT Extra Bold" pitchFamily="18" charset="0"/>
              </a:rPr>
              <a:t>Two ways to store consecutively i.e. </a:t>
            </a:r>
            <a:r>
              <a:rPr lang="en-US" altLang="en-US" sz="1800" b="1">
                <a:latin typeface="Times New Roman MT Extra Bold" pitchFamily="18" charset="0"/>
              </a:rPr>
              <a:t>rowwise</a:t>
            </a:r>
            <a:r>
              <a:rPr lang="en-US" altLang="en-US" sz="1800">
                <a:latin typeface="Times New Roman MT Extra Bold" pitchFamily="18" charset="0"/>
              </a:rPr>
              <a:t> and </a:t>
            </a:r>
            <a:r>
              <a:rPr lang="en-US" altLang="en-US" sz="1800" b="1">
                <a:latin typeface="Times New Roman MT Extra Bold" pitchFamily="18" charset="0"/>
              </a:rPr>
              <a:t>columnwise</a:t>
            </a:r>
            <a:r>
              <a:rPr lang="en-US" altLang="en-US" sz="1800">
                <a:latin typeface="Times New Roman MT Extra Bold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P spid="3687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852CA1F-6C79-7AAD-5559-54B118259D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600">
                <a:latin typeface="Arial" panose="020B0604020202020204" pitchFamily="34" charset="0"/>
              </a:rPr>
              <a:t>Two Dimensional Arrays in Memory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5191E92-4BCA-8ECC-BF5C-44590A292A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295400"/>
            <a:ext cx="3894138" cy="5105400"/>
          </a:xfrm>
        </p:spPr>
        <p:txBody>
          <a:bodyPr/>
          <a:lstStyle/>
          <a:p>
            <a:pPr eaLnBrk="1" hangingPunct="1"/>
            <a:r>
              <a:rPr lang="en-US" altLang="en-US" sz="1700">
                <a:latin typeface="Arial" panose="020B0604020202020204" pitchFamily="34" charset="0"/>
              </a:rPr>
              <a:t>Two ways to be represented in memory</a:t>
            </a:r>
          </a:p>
          <a:p>
            <a:pPr marL="692150" lvl="1" indent="-347663"/>
            <a:r>
              <a:rPr lang="en-US" altLang="en-US" sz="1700">
                <a:latin typeface="Arial" panose="020B0604020202020204" pitchFamily="34" charset="0"/>
              </a:rPr>
              <a:t>Column by column </a:t>
            </a:r>
            <a:r>
              <a:rPr lang="en-US" altLang="en-US" sz="1700">
                <a:latin typeface="Arial" panose="020B0604020202020204" pitchFamily="34" charset="0"/>
                <a:sym typeface="Wingdings" pitchFamily="2" charset="2"/>
              </a:rPr>
              <a:t> column majored</a:t>
            </a:r>
          </a:p>
          <a:p>
            <a:pPr marL="692150" lvl="1" indent="-347663"/>
            <a:r>
              <a:rPr lang="en-US" altLang="en-US" sz="1700">
                <a:latin typeface="Arial" panose="020B0604020202020204" pitchFamily="34" charset="0"/>
                <a:sym typeface="Wingdings" pitchFamily="2" charset="2"/>
              </a:rPr>
              <a:t>Row by row  row majored  </a:t>
            </a:r>
            <a:endParaRPr lang="en-US" altLang="en-US" sz="1700">
              <a:latin typeface="Arial" panose="020B0604020202020204" pitchFamily="34" charset="0"/>
            </a:endParaRPr>
          </a:p>
        </p:txBody>
      </p:sp>
      <p:graphicFrame>
        <p:nvGraphicFramePr>
          <p:cNvPr id="173060" name="Object 4">
            <a:extLst>
              <a:ext uri="{FF2B5EF4-FFF2-40B4-BE49-F238E27FC236}">
                <a16:creationId xmlns:a16="http://schemas.microsoft.com/office/drawing/2014/main" id="{7E778ECA-827F-30E2-324C-F82A1A5AE2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1" y="1828801"/>
          <a:ext cx="183832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184400" imgH="2311400" progId="Excel.Sheet.8">
                  <p:embed/>
                </p:oleObj>
              </mc:Choice>
              <mc:Fallback>
                <p:oleObj name="Worksheet" r:id="rId2" imgW="2184400" imgH="2311400" progId="Excel.Sheet.8">
                  <p:embed/>
                  <p:pic>
                    <p:nvPicPr>
                      <p:cNvPr id="173060" name="Object 4">
                        <a:extLst>
                          <a:ext uri="{FF2B5EF4-FFF2-40B4-BE49-F238E27FC236}">
                            <a16:creationId xmlns:a16="http://schemas.microsoft.com/office/drawing/2014/main" id="{7E778ECA-827F-30E2-324C-F82A1A5AE2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1828801"/>
                        <a:ext cx="1838325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1" name="Object 5">
            <a:extLst>
              <a:ext uri="{FF2B5EF4-FFF2-40B4-BE49-F238E27FC236}">
                <a16:creationId xmlns:a16="http://schemas.microsoft.com/office/drawing/2014/main" id="{05E247EB-B130-08E0-9E80-E247AA1FCA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1" y="4191001"/>
          <a:ext cx="1838325" cy="195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euille de calcul" r:id="rId4" imgW="2184400" imgH="2311400" progId="Excel.Sheet.8">
                  <p:embed/>
                </p:oleObj>
              </mc:Choice>
              <mc:Fallback>
                <p:oleObj name="Feuille de calcul" r:id="rId4" imgW="2184400" imgH="2311400" progId="Excel.Sheet.8">
                  <p:embed/>
                  <p:pic>
                    <p:nvPicPr>
                      <p:cNvPr id="173061" name="Object 5">
                        <a:extLst>
                          <a:ext uri="{FF2B5EF4-FFF2-40B4-BE49-F238E27FC236}">
                            <a16:creationId xmlns:a16="http://schemas.microsoft.com/office/drawing/2014/main" id="{05E247EB-B130-08E0-9E80-E247AA1FCA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1" y="4191001"/>
                        <a:ext cx="1838325" cy="195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2" name="Rectangle 6">
            <a:extLst>
              <a:ext uri="{FF2B5EF4-FFF2-40B4-BE49-F238E27FC236}">
                <a16:creationId xmlns:a16="http://schemas.microsoft.com/office/drawing/2014/main" id="{40A6A328-B950-C1D7-4880-66BC4F711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3276600"/>
            <a:ext cx="25908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  <a:sym typeface="Wingdings" pitchFamily="2" charset="2"/>
              </a:rPr>
              <a:t>Representation depends upon the Programming language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5A69DF0-1D3C-1D5A-71AF-DAB2E8288D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Arrays ADT and 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C++ Implementation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24BB6459-C066-AD18-86C9-9964C3E9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Arrays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75B3D31F-6A35-21BF-B318-FFEAA5EB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to insert an item?</a:t>
            </a:r>
          </a:p>
          <a:p>
            <a:pPr lvl="1"/>
            <a:r>
              <a:rPr lang="en-US" altLang="en-US"/>
              <a:t>How many steps in terms of N (number of elements in array)?</a:t>
            </a:r>
          </a:p>
          <a:p>
            <a:pPr lvl="2"/>
            <a:r>
              <a:rPr lang="en-US" altLang="en-US"/>
              <a:t>N steps at maximum (move items to insert at given location)</a:t>
            </a:r>
          </a:p>
          <a:p>
            <a:pPr lvl="2"/>
            <a:endParaRPr lang="en-US" altLang="en-US"/>
          </a:p>
          <a:p>
            <a:r>
              <a:rPr lang="en-US" altLang="en-US"/>
              <a:t>How to delete an item?</a:t>
            </a:r>
          </a:p>
          <a:p>
            <a:pPr lvl="1"/>
            <a:r>
              <a:rPr lang="en-US" altLang="en-US"/>
              <a:t>How many steps in terms of N (number of elements in array)?</a:t>
            </a:r>
          </a:p>
          <a:p>
            <a:pPr lvl="2"/>
            <a:r>
              <a:rPr lang="en-US" altLang="en-US"/>
              <a:t>N steps at maximum (move items back to take place of deleted item)</a:t>
            </a:r>
          </a:p>
          <a:p>
            <a:pPr lvl="2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310B11A9-212A-D9A0-6950-1C0E6E764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Arrays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FBB3D850-E069-E7D4-7D1C-4BEF376C5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to search an item?</a:t>
            </a:r>
          </a:p>
          <a:p>
            <a:pPr lvl="1"/>
            <a:r>
              <a:rPr lang="en-US" altLang="en-US"/>
              <a:t>Linear Search</a:t>
            </a:r>
          </a:p>
          <a:p>
            <a:pPr lvl="1"/>
            <a:r>
              <a:rPr lang="en-US" altLang="en-US"/>
              <a:t>Binary Search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F67BA28-1C78-4F12-4E3D-F9E507F7ED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Arrays Searching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B3589DDD-8DD9-DC86-958D-052D0B1C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Arrays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740912C-C3EC-4886-9FD1-20C059EC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to insert an item?</a:t>
            </a:r>
          </a:p>
          <a:p>
            <a:pPr lvl="1"/>
            <a:r>
              <a:rPr lang="en-US" altLang="en-US"/>
              <a:t>How many steps in terms of N (number of elements in array)?</a:t>
            </a:r>
          </a:p>
          <a:p>
            <a:pPr lvl="2"/>
            <a:r>
              <a:rPr lang="en-US" altLang="en-US"/>
              <a:t>N steps at maximum (move items to insert at given location)</a:t>
            </a:r>
          </a:p>
          <a:p>
            <a:pPr lvl="2"/>
            <a:endParaRPr lang="en-US" altLang="en-US"/>
          </a:p>
          <a:p>
            <a:r>
              <a:rPr lang="en-US" altLang="en-US"/>
              <a:t>How to delete an item?</a:t>
            </a:r>
          </a:p>
          <a:p>
            <a:pPr lvl="1"/>
            <a:r>
              <a:rPr lang="en-US" altLang="en-US"/>
              <a:t>How many steps in terms of N (number of elements in array)?</a:t>
            </a:r>
          </a:p>
          <a:p>
            <a:pPr lvl="2"/>
            <a:r>
              <a:rPr lang="en-US" altLang="en-US"/>
              <a:t>N steps at maximum (move items back to take place of deleted item)</a:t>
            </a:r>
          </a:p>
          <a:p>
            <a:pPr lvl="2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44C7DBB-D4B3-B1FD-1644-5DE5B882A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of Arrays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B3268ECD-B543-6052-2C2E-A939A7A3B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How to search an item?</a:t>
            </a:r>
          </a:p>
          <a:p>
            <a:pPr lvl="1"/>
            <a:r>
              <a:rPr lang="en-US" altLang="en-US"/>
              <a:t>Linear Search</a:t>
            </a:r>
          </a:p>
          <a:p>
            <a:pPr lvl="1"/>
            <a:r>
              <a:rPr lang="en-US" altLang="en-US"/>
              <a:t>Binary Search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FF999AB7-F8A6-6F18-DD83-C8F2455C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1CC8E7-ACC0-F543-9910-E2F681F76FAA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3D3A6CD-4AF5-1D9B-7C43-53B039032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Search Algorithms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50D7E8A-F0A3-E538-B3F4-C80293DF76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search algorithm is a method of locating a specific item of information in a larger collection of data.  This section discusses two algorithms for searching the contents of an array.</a:t>
            </a:r>
          </a:p>
          <a:p>
            <a:pPr lvl="1"/>
            <a:r>
              <a:rPr lang="en-US" altLang="en-US"/>
              <a:t>Linear Search</a:t>
            </a:r>
          </a:p>
          <a:p>
            <a:pPr lvl="1"/>
            <a:r>
              <a:rPr lang="en-US" altLang="en-US"/>
              <a:t>Binary Search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BEDADC71-354F-BE75-E62C-546C9F98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FA41E67-25A8-214C-A2D1-AB37FCE76561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2F4157F5-E409-8C10-F542-CFD01E899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Linear Search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9F32F42-B6A7-BAC9-5EF4-AEA9C7010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/>
              <a:t>This is a very simple algorithm.</a:t>
            </a:r>
          </a:p>
          <a:p>
            <a:pPr algn="just"/>
            <a:r>
              <a:rPr lang="en-US" altLang="en-US"/>
              <a:t>It uses a loop to sequentially step through an array, starting with the first element.</a:t>
            </a:r>
          </a:p>
          <a:p>
            <a:pPr algn="just"/>
            <a:r>
              <a:rPr lang="en-US" altLang="en-US"/>
              <a:t>It compares each element with the value being searched for and stops when that value is found or the end of the array is reached.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02F876C7-9590-FA57-A815-CAE797B0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BBB9121-E4E1-2E44-8EFE-D687208DE706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8C6AA46-E7A4-C5C6-8C80-7EC626766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i="1" noProof="1">
                <a:solidFill>
                  <a:srgbClr val="000000"/>
                </a:solidFill>
              </a:rPr>
              <a:t>Linear Search</a:t>
            </a:r>
            <a:endParaRPr lang="en-US" altLang="en-US" sz="2400" i="1" noProof="1">
              <a:solidFill>
                <a:srgbClr val="000000"/>
              </a:solidFill>
            </a:endParaRP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D827D07-57A8-1AC7-BD0F-51353FF70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47800"/>
            <a:ext cx="8305800" cy="4648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// The searchList function performs a linear search on an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// integer array. The array list, which has a maximum of numElems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// elements, is searched for the number stored in value. If the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// number is found, its array subscript is returned. Otherwise,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// -1 is returned indicating the value was not in the array.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400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int searchList(int list[], int numElems, int value)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int index = 0;      // Used as a subscript to search array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</a:rPr>
              <a:t>int position = -1; 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// To record position of search value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bool found = false; // Flag to indicate if the value was found</a:t>
            </a:r>
            <a:endParaRPr lang="en-US" altLang="en-US" sz="1400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while</a:t>
            </a: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 (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index &lt; </a:t>
            </a: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numElems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&amp;&amp; 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!found</a:t>
            </a: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		if (list[index] == value)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{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       </a:t>
            </a:r>
            <a:r>
              <a:rPr lang="en-US" altLang="en-US" sz="1400" b="1">
                <a:solidFill>
                  <a:srgbClr val="FF0000"/>
                </a:solidFill>
                <a:latin typeface="Courier New" panose="02070309020205020404" pitchFamily="49" charset="0"/>
              </a:rPr>
              <a:t>found = true;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       position = index;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  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     index++;</a:t>
            </a:r>
            <a:endParaRPr lang="en-US" altLang="en-US" sz="1400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 noProof="1">
                <a:solidFill>
                  <a:srgbClr val="FF0000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1400">
                <a:solidFill>
                  <a:srgbClr val="FF0000"/>
                </a:solidFill>
                <a:latin typeface="Courier New" panose="02070309020205020404" pitchFamily="49" charset="0"/>
              </a:rPr>
              <a:t>position</a:t>
            </a:r>
            <a:r>
              <a:rPr lang="en-US" altLang="en-US" sz="1400" noProof="1">
                <a:solidFill>
                  <a:srgbClr val="FF0000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}	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98B6AA4A-D267-FA9A-7D21-542513A3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943C05-79CC-A648-9799-7225C60E9066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5A9A92E-317C-3B28-5F23-6ED423883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09600"/>
          </a:xfrm>
        </p:spPr>
        <p:txBody>
          <a:bodyPr/>
          <a:lstStyle/>
          <a:p>
            <a:r>
              <a:rPr lang="en-US" altLang="en-US"/>
              <a:t>Calling searchList 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DFC3E3F2-464E-076D-7388-6B3AF9F6E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5344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75"/>
              </a:spcBef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// This program demonstrates the searchList function, which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// performs a linear search on an integer array.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#include &lt;iostream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.h</a:t>
            </a: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// Function prototype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int searchList(int [], int, int);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const int arrSize = 5;</a:t>
            </a:r>
          </a:p>
          <a:p>
            <a:pPr>
              <a:buFontTx/>
              <a:buNone/>
            </a:pPr>
            <a:r>
              <a:rPr lang="en-US" altLang="en-US" sz="1800" i="1" noProof="1">
                <a:solidFill>
                  <a:srgbClr val="000000"/>
                </a:solidFill>
                <a:latin typeface="Courier New" panose="02070309020205020404" pitchFamily="49" charset="0"/>
                <a:ea typeface="Officina Sans"/>
                <a:cs typeface="Officina Sans"/>
              </a:rPr>
              <a:t>	</a:t>
            </a:r>
            <a:endParaRPr lang="en-US" altLang="en-US" sz="1800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int tests[arrSize] = {87, 75, 98, 100, 82};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int result;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12D8216C-44A6-03CE-9A0D-CC6DF4CE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4CCEB99-6294-6548-B625-D66C91519D37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B94FFAE-1254-449B-7B64-54ABB59AB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457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i="1" noProof="1">
                <a:solidFill>
                  <a:srgbClr val="000000"/>
                </a:solidFill>
              </a:rPr>
              <a:t>Program continues</a:t>
            </a:r>
            <a:endParaRPr lang="en-US" altLang="en-US" sz="2400" noProof="1">
              <a:solidFill>
                <a:srgbClr val="000000"/>
              </a:solidFill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1CEFD42A-A19D-90A5-6DEC-6E55B73C9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19200"/>
            <a:ext cx="86106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result = searchList(tests, arrSize, 100);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if (result == -1)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	cout &lt;&lt; "You did not earn 100 points on any test\n";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	cout &lt;&lt; "You earned 100 points on test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	cout &lt;&lt; (result + 1) &lt;&lt; endl;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1DE9FFA-2165-891B-B8E3-46FB3A45E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>
                <a:latin typeface="Arial" panose="020B0604020202020204" pitchFamily="34" charset="0"/>
              </a:rPr>
              <a:t>Data Structures:  Arrays(1)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1F0E1DE-DEBD-E852-ADF8-8153D6498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  <a:buClr>
                <a:schemeClr val="bg1"/>
              </a:buClr>
            </a:pPr>
            <a:r>
              <a:rPr lang="en-US" altLang="en-US" b="1">
                <a:solidFill>
                  <a:srgbClr val="CC0000"/>
                </a:solidFill>
                <a:latin typeface="Arial" panose="020B0604020202020204" pitchFamily="34" charset="0"/>
              </a:rPr>
              <a:t>An ordered set (sequence) with a fixed number of elements, all of the same type</a:t>
            </a: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where the basic operation is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>
                <a:latin typeface="Arial" panose="020B0604020202020204" pitchFamily="34" charset="0"/>
              </a:rPr>
              <a:t>	</a:t>
            </a:r>
            <a:r>
              <a:rPr lang="en-US" altLang="en-US" b="1">
                <a:solidFill>
                  <a:srgbClr val="CC0000"/>
                </a:solidFill>
                <a:latin typeface="Arial" panose="020B0604020202020204" pitchFamily="34" charset="0"/>
              </a:rPr>
              <a:t>direct access to each element in the array so values can be retrieved from or stored in this element</a:t>
            </a:r>
            <a:r>
              <a:rPr lang="en-US" altLang="en-US">
                <a:solidFill>
                  <a:srgbClr val="CC0000"/>
                </a:solidFill>
                <a:latin typeface="Arial" panose="020B0604020202020204" pitchFamily="34" charset="0"/>
              </a:rPr>
              <a:t>.</a:t>
            </a:r>
            <a:r>
              <a:rPr lang="en-US" altLang="en-US" i="1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</a:p>
          <a:p>
            <a:pPr lvl="2"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5D8A15EF-5DDD-6F38-CFC3-8BB02C26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3C622F-D68A-754A-BAAF-BC18E00C86B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02D3856-22D9-7D31-7254-FAC163A28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6000"/>
              </a:lnSpc>
              <a:spcBef>
                <a:spcPts val="1275"/>
              </a:spcBef>
            </a:pPr>
            <a:r>
              <a:rPr lang="en-US" altLang="en-US" sz="3200" b="1" i="1" noProof="1">
                <a:solidFill>
                  <a:srgbClr val="000000"/>
                </a:solidFill>
                <a:latin typeface="Officina Sans"/>
                <a:ea typeface="Officina Sans"/>
                <a:cs typeface="Officina Sans"/>
              </a:rPr>
              <a:t>Program Output</a:t>
            </a:r>
            <a:endParaRPr lang="en-US" altLang="en-US" sz="2400" b="1" i="1" noProof="1">
              <a:solidFill>
                <a:srgbClr val="000000"/>
              </a:solidFill>
              <a:latin typeface="Officina Sans"/>
              <a:ea typeface="Officina Sans"/>
              <a:cs typeface="Officina Sans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521AC14C-9B44-E2E9-1089-8D4F1C2B3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000" noProof="1">
                <a:solidFill>
                  <a:srgbClr val="000000"/>
                </a:solidFill>
                <a:latin typeface="Prestige Elite"/>
              </a:rPr>
              <a:t>You earned 100 points on test 4	</a:t>
            </a:r>
          </a:p>
          <a:p>
            <a:pPr>
              <a:lnSpc>
                <a:spcPct val="96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B4FCE3CF-FBD3-C79C-C956-157FEACA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7EC4CA-983D-DC48-9831-06567DBAEB29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4DD1C7C-1E03-5925-8F21-7B9B799AC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Efficiency of the Linear Search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60D149D-F9EC-D1CD-89AD-D399A1E6F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advantage is its simplicity.</a:t>
            </a:r>
          </a:p>
          <a:p>
            <a:pPr lvl="1"/>
            <a:r>
              <a:rPr lang="en-US" altLang="en-US"/>
              <a:t>It is easy to understand</a:t>
            </a:r>
          </a:p>
          <a:p>
            <a:pPr lvl="1"/>
            <a:r>
              <a:rPr lang="en-US" altLang="en-US"/>
              <a:t>Easy to implement</a:t>
            </a:r>
          </a:p>
          <a:p>
            <a:pPr lvl="1"/>
            <a:r>
              <a:rPr lang="en-US" altLang="en-US"/>
              <a:t>Does not require the array to be in order</a:t>
            </a:r>
          </a:p>
          <a:p>
            <a:r>
              <a:rPr lang="en-US" altLang="en-US"/>
              <a:t>The disadvantage is its inefficiency</a:t>
            </a:r>
          </a:p>
          <a:p>
            <a:pPr lvl="1"/>
            <a:r>
              <a:rPr lang="en-US" altLang="en-US"/>
              <a:t>If there are 20,000 items in the array and what you are looking for is in the 19,999</a:t>
            </a:r>
            <a:r>
              <a:rPr lang="en-US" altLang="en-US" baseline="30000"/>
              <a:t>th</a:t>
            </a:r>
            <a:r>
              <a:rPr lang="en-US" altLang="en-US"/>
              <a:t> element, you need to search through the entire list.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85CF35FF-33A5-B52A-9C54-B66FCE3A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24D4CA-06C2-494B-8007-402831A5CED3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F7D337E-CBA9-2D8E-4D0D-E280EB5E92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Binary Search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E475AB83-21B4-173C-5FD8-EE222A4CE4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binary search is much more efficient than the linear search.</a:t>
            </a:r>
          </a:p>
          <a:p>
            <a:pPr>
              <a:lnSpc>
                <a:spcPct val="90000"/>
              </a:lnSpc>
            </a:pPr>
            <a:r>
              <a:rPr lang="en-US" altLang="en-US"/>
              <a:t>It requires the list to be in </a:t>
            </a:r>
            <a:r>
              <a:rPr lang="en-US" altLang="en-US">
                <a:solidFill>
                  <a:srgbClr val="FF0000"/>
                </a:solidFill>
              </a:rPr>
              <a:t>order</a:t>
            </a:r>
            <a:r>
              <a:rPr lang="en-US" altLang="en-US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algorithm starts searching with the middle element. 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If the item is less than the middle element, it starts over searching the first half of the list.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If the item is greater than the middle element, the search starts over starting with the middle element in the second half of the list.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It then continues halving the list </a:t>
            </a:r>
            <a:r>
              <a:rPr lang="en-US" altLang="en-US"/>
              <a:t>until the item is found.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3292893D-89E5-BFA9-601E-8A629B99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40F2BF-360C-D843-B0E1-D619D2392C4A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95DA7F78-0053-FD02-6849-1A84FDE97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38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i="1" noProof="1">
                <a:solidFill>
                  <a:srgbClr val="000000"/>
                </a:solidFill>
              </a:rPr>
              <a:t>binarySearch</a:t>
            </a:r>
            <a:endParaRPr lang="en-US" altLang="en-US" sz="2400" noProof="1">
              <a:solidFill>
                <a:srgbClr val="000000"/>
              </a:solidFill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B3B2955-1E39-4322-3C46-861F3E81E3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066800"/>
            <a:ext cx="8915400" cy="5029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// The binarySearch function performs a binary search on an integer array. Array,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// which has a maximum of numElems elements, is searched for the number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// stored in value. If the number is found, its array subscript is returned.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noProof="1">
                <a:solidFill>
                  <a:srgbClr val="000000"/>
                </a:solidFill>
                <a:latin typeface="Courier New" panose="02070309020205020404" pitchFamily="49" charset="0"/>
              </a:rPr>
              <a:t>// Otherwise, -1 is returned indicating the value was not in the array.</a:t>
            </a:r>
            <a:br>
              <a:rPr lang="en-US" altLang="en-US" sz="1200">
                <a:solidFill>
                  <a:srgbClr val="000000"/>
                </a:solidFill>
                <a:latin typeface="Courier New" panose="02070309020205020404" pitchFamily="49" charset="0"/>
              </a:rPr>
            </a:br>
            <a:endParaRPr lang="en-US" altLang="en-US" sz="1200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int binarySearch(int array[], int num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el</a:t>
            </a: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ems, int value)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	int first = 0, last = num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e</a:t>
            </a: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lems - 1, middle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, position = -1;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bool found = false;</a:t>
            </a:r>
            <a:endParaRPr lang="en-US" altLang="en-US" sz="1400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	while (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!found &amp;&amp; first &lt;= last</a:t>
            </a: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	{	middle =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first + last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 / 2;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// Calculate mid point</a:t>
            </a:r>
            <a:endParaRPr lang="en-US" altLang="en-US" sz="1400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		if (array[middle] == value)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// If value is found at mid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     {   found = true;</a:t>
            </a:r>
            <a:endParaRPr lang="en-US" altLang="en-US" sz="1400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position = </a:t>
            </a: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middle;</a:t>
            </a:r>
            <a:endParaRPr lang="en-US" altLang="en-US" sz="14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     }</a:t>
            </a:r>
            <a:endParaRPr lang="en-US" altLang="en-US" sz="1400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		else if (array[middle] &gt; value)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// If value is in lower half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last = middle - 1;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	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     </a:t>
            </a: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first = middle + 1;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	    // If value is in upper half</a:t>
            </a:r>
            <a:endParaRPr lang="en-US" altLang="en-US" sz="1400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	return </a:t>
            </a:r>
            <a:r>
              <a:rPr lang="en-US" altLang="en-US" sz="1400">
                <a:solidFill>
                  <a:srgbClr val="000000"/>
                </a:solidFill>
                <a:latin typeface="Courier New" panose="02070309020205020404" pitchFamily="49" charset="0"/>
              </a:rPr>
              <a:t>position</a:t>
            </a: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;  </a:t>
            </a:r>
          </a:p>
          <a:p>
            <a:pPr>
              <a:buFontTx/>
              <a:buNone/>
            </a:pPr>
            <a:r>
              <a:rPr lang="en-US" altLang="en-US" sz="1400" noProof="1">
                <a:solidFill>
                  <a:srgbClr val="000000"/>
                </a:solidFill>
                <a:latin typeface="Courier New" panose="02070309020205020404" pitchFamily="49" charset="0"/>
              </a:rPr>
              <a:t>}	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CC42977D-DB3B-25A3-11D1-E84FF2B1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B9148D-A71F-4C48-B3B2-99D48540BA51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7943B3E-A42C-B772-6DBC-4B1FADA858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09600"/>
          </a:xfrm>
        </p:spPr>
        <p:txBody>
          <a:bodyPr/>
          <a:lstStyle/>
          <a:p>
            <a:r>
              <a:rPr lang="en-US" altLang="en-US"/>
              <a:t>Calling binarySearch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71804EF-8831-E30C-6601-501E392BD8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95400"/>
            <a:ext cx="8610600" cy="4800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75"/>
              </a:spcBef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// This program demonstrates the binarySearch function, which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// performs a binary search on an integer array.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#include &lt;iostream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.h</a:t>
            </a: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&gt;</a:t>
            </a:r>
            <a:endParaRPr lang="en-US" altLang="en-US" sz="180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// Function prototype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int binarySearch(int [], int, int);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const int arrSize = 20;</a:t>
            </a:r>
          </a:p>
          <a:p>
            <a:pPr>
              <a:buFontTx/>
              <a:buNone/>
            </a:pPr>
            <a:r>
              <a:rPr lang="en-US" altLang="en-US" sz="1800" i="1" noProof="1">
                <a:solidFill>
                  <a:srgbClr val="000000"/>
                </a:solidFill>
                <a:latin typeface="Courier New" panose="02070309020205020404" pitchFamily="49" charset="0"/>
                <a:ea typeface="Officina Sans"/>
                <a:cs typeface="Officina Sans"/>
              </a:rPr>
              <a:t>	</a:t>
            </a:r>
            <a:endParaRPr lang="en-US" altLang="en-US" sz="1800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475"/>
              </a:spcBef>
              <a:buNone/>
            </a:pP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 main(</a:t>
            </a:r>
            <a:r>
              <a:rPr lang="en-US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void</a:t>
            </a: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int empIDs[arrSize] = {101, 142, 147, 189, 199, 207, 222,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234, 289, 296, 310, 319, 388, 394,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417, 429, 447, 521, 536, 600};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8653ED68-9DF0-97EC-508C-D24F60AC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7ACF7D-951B-F440-B4FA-7F4AA0A0C897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F914C54-2705-7868-FB15-CF6ACCE5F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60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i="1" noProof="1">
                <a:solidFill>
                  <a:srgbClr val="000000"/>
                </a:solidFill>
                <a:latin typeface="Prestige Elite"/>
              </a:rPr>
              <a:t>Program continues</a:t>
            </a:r>
            <a:endParaRPr lang="en-US" altLang="en-US" sz="2400" noProof="1">
              <a:solidFill>
                <a:srgbClr val="000000"/>
              </a:solidFill>
              <a:latin typeface="Prestige Elite"/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E64456BB-1DE5-8EAC-3A08-D66C444E6A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219200"/>
            <a:ext cx="8534400" cy="4876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int result, empID;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noProof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cout &lt;&lt; "Enter the Employee ID you wish to search for: 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cin &gt;&gt; empID;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result = binarySearch(empIDs, arrSize, empID);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if (result == -1)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	cout &lt;&lt; "That number does not exist in the array.\n";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	cout &lt;&lt; "That ID is found at element " &lt;&lt; result;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	cout &lt;&lt; " in the array\n";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noProof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F928E2AE-0BC7-C53B-7AD6-454343B2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8CD267-C76E-A742-856D-EC016370F0A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82647609-D59C-2CA8-2ED7-C1CFDDF3AD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6000"/>
              </a:lnSpc>
              <a:spcBef>
                <a:spcPts val="1275"/>
              </a:spcBef>
            </a:pPr>
            <a:r>
              <a:rPr lang="en-US" altLang="en-US" sz="3200" b="1" i="1" noProof="1">
                <a:solidFill>
                  <a:srgbClr val="000000"/>
                </a:solidFill>
                <a:latin typeface="Officina Sans"/>
                <a:ea typeface="Officina Sans"/>
                <a:cs typeface="Officina Sans"/>
              </a:rPr>
              <a:t>Program Output with Example Input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21BEDEBE-5A18-557F-C871-5B963EF8BB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noProof="1">
                <a:solidFill>
                  <a:srgbClr val="000000"/>
                </a:solidFill>
                <a:latin typeface="Prestige Elite"/>
              </a:rPr>
              <a:t>Enter the Employee ID you wish to search for: </a:t>
            </a:r>
            <a:r>
              <a:rPr lang="en-US" altLang="en-US" sz="2000" b="1" noProof="1">
                <a:solidFill>
                  <a:srgbClr val="000000"/>
                </a:solidFill>
                <a:latin typeface="Prestige Elite"/>
              </a:rPr>
              <a:t>199</a:t>
            </a:r>
          </a:p>
          <a:p>
            <a:pPr>
              <a:buFontTx/>
              <a:buNone/>
            </a:pPr>
            <a:r>
              <a:rPr lang="en-US" altLang="en-US" sz="2000" noProof="1">
                <a:solidFill>
                  <a:srgbClr val="000000"/>
                </a:solidFill>
                <a:latin typeface="Prestige Elite"/>
              </a:rPr>
              <a:t>That ID is found at element 4 in the array.	</a:t>
            </a:r>
            <a:endParaRPr lang="en-US" altLang="en-US" sz="2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9">
            <a:extLst>
              <a:ext uri="{FF2B5EF4-FFF2-40B4-BE49-F238E27FC236}">
                <a16:creationId xmlns:a16="http://schemas.microsoft.com/office/drawing/2014/main" id="{AD9664FE-EE1B-364E-8DD1-B4AC8553E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81000"/>
            <a:ext cx="9067800" cy="762000"/>
          </a:xfrm>
          <a:noFill/>
        </p:spPr>
        <p:txBody>
          <a:bodyPr/>
          <a:lstStyle/>
          <a:p>
            <a:pPr algn="ctr" eaLnBrk="1" hangingPunct="1"/>
            <a:r>
              <a:rPr lang="en-US" altLang="en-US"/>
              <a:t>Binary Search</a:t>
            </a:r>
          </a:p>
        </p:txBody>
      </p:sp>
      <p:sp>
        <p:nvSpPr>
          <p:cNvPr id="21507" name="Line 10">
            <a:extLst>
              <a:ext uri="{FF2B5EF4-FFF2-40B4-BE49-F238E27FC236}">
                <a16:creationId xmlns:a16="http://schemas.microsoft.com/office/drawing/2014/main" id="{20AA9C8B-BEE9-C0F3-DDF5-0CF2ED4EC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066800"/>
            <a:ext cx="9144000" cy="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1508" name="Picture 11">
            <a:extLst>
              <a:ext uri="{FF2B5EF4-FFF2-40B4-BE49-F238E27FC236}">
                <a16:creationId xmlns:a16="http://schemas.microsoft.com/office/drawing/2014/main" id="{BD58DB2B-11C0-3E45-BA62-35B6C3383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43000"/>
            <a:ext cx="7391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 Box 12">
            <a:extLst>
              <a:ext uri="{FF2B5EF4-FFF2-40B4-BE49-F238E27FC236}">
                <a16:creationId xmlns:a16="http://schemas.microsoft.com/office/drawing/2014/main" id="{3DF7C0C1-FDBD-A946-DB3D-1A2F846DE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1" y="2130426"/>
            <a:ext cx="2562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400" b="1">
                <a:latin typeface="Arial" panose="020B0604020202020204" pitchFamily="34" charset="0"/>
              </a:rPr>
              <a:t>Sorted list for binary search</a:t>
            </a:r>
          </a:p>
        </p:txBody>
      </p:sp>
      <p:pic>
        <p:nvPicPr>
          <p:cNvPr id="21510" name="Picture 2">
            <a:extLst>
              <a:ext uri="{FF2B5EF4-FFF2-40B4-BE49-F238E27FC236}">
                <a16:creationId xmlns:a16="http://schemas.microsoft.com/office/drawing/2014/main" id="{AEAD57AB-9361-C37E-4EF9-CBF112985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590800"/>
            <a:ext cx="601027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3">
            <a:extLst>
              <a:ext uri="{FF2B5EF4-FFF2-40B4-BE49-F238E27FC236}">
                <a16:creationId xmlns:a16="http://schemas.microsoft.com/office/drawing/2014/main" id="{ACB3BBEA-DB49-16B6-2986-6F312C965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67200"/>
            <a:ext cx="6858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D7B3FBD1-B2E5-CBEC-756C-8CAEA6C02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99665C-B8DE-8A4F-8B59-D93F1CC5E978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594711CB-5169-D672-785E-F388995A7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en-US"/>
              <a:t>Efficiency of the Binary Search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E62D47E-8A2B-7E32-D304-1CB1F670C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en-US"/>
              <a:t>Much more efficient than the linear search.</a:t>
            </a:r>
          </a:p>
          <a:p>
            <a:pPr>
              <a:lnSpc>
                <a:spcPct val="80000"/>
              </a:lnSpc>
            </a:pPr>
            <a:r>
              <a:rPr lang="en-US" altLang="en-US"/>
              <a:t>How long does this take (worst case)?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If the list has 8 elements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It takes 3 steps (2</a:t>
            </a:r>
            <a:r>
              <a:rPr lang="en-US" altLang="en-US" baseline="30000"/>
              <a:t>3</a:t>
            </a:r>
            <a:r>
              <a:rPr lang="en-US" altLang="en-US"/>
              <a:t> = 8)</a:t>
            </a:r>
          </a:p>
          <a:p>
            <a:pPr>
              <a:lnSpc>
                <a:spcPct val="80000"/>
              </a:lnSpc>
            </a:pPr>
            <a:r>
              <a:rPr lang="en-US" altLang="en-US"/>
              <a:t>If the list has 16 elements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It takes 4 steps (2</a:t>
            </a:r>
            <a:r>
              <a:rPr lang="en-US" altLang="en-US" baseline="30000"/>
              <a:t>4</a:t>
            </a:r>
            <a:r>
              <a:rPr lang="en-US" altLang="en-US"/>
              <a:t> = 16)</a:t>
            </a:r>
          </a:p>
          <a:p>
            <a:pPr>
              <a:lnSpc>
                <a:spcPct val="80000"/>
              </a:lnSpc>
            </a:pPr>
            <a:r>
              <a:rPr lang="en-US" altLang="en-US"/>
              <a:t>If the list has 64 elements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It takes 6 steps (2</a:t>
            </a:r>
            <a:r>
              <a:rPr lang="en-US" altLang="en-US" baseline="30000"/>
              <a:t>6</a:t>
            </a:r>
            <a:r>
              <a:rPr lang="en-US" altLang="en-US"/>
              <a:t> = 64)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Similarly, if the list has </a:t>
            </a:r>
            <a:r>
              <a:rPr lang="en-US" altLang="en-US" i="1"/>
              <a:t>n</a:t>
            </a:r>
            <a:r>
              <a:rPr lang="en-US" altLang="en-US"/>
              <a:t> elements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It takes log</a:t>
            </a:r>
            <a:r>
              <a:rPr lang="en-US" altLang="en-US" baseline="-25000"/>
              <a:t>2</a:t>
            </a:r>
            <a:r>
              <a:rPr lang="en-US" altLang="en-US"/>
              <a:t> </a:t>
            </a:r>
            <a:r>
              <a:rPr lang="en-US" altLang="en-US" i="1"/>
              <a:t>n</a:t>
            </a:r>
            <a:r>
              <a:rPr lang="en-US" altLang="en-US"/>
              <a:t> steps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7D87EC2-8B79-9672-2679-9698E153F0A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en-US">
                <a:latin typeface="Arial" panose="020B0604020202020204" pitchFamily="34" charset="0"/>
              </a:rPr>
              <a:t>Arrays Sorting</a:t>
            </a:r>
          </a:p>
        </p:txBody>
      </p:sp>
      <p:sp>
        <p:nvSpPr>
          <p:cNvPr id="4099" name="Subtitle 1">
            <a:extLst>
              <a:ext uri="{FF2B5EF4-FFF2-40B4-BE49-F238E27FC236}">
                <a16:creationId xmlns:a16="http://schemas.microsoft.com/office/drawing/2014/main" id="{DAA7D652-4D36-02D9-E250-E3F866C9BD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5B8BFD8-0D03-D4E8-FE12-C383DDFFA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400">
                <a:latin typeface="Arial" panose="020B0604020202020204" pitchFamily="34" charset="0"/>
              </a:rPr>
              <a:t>Data Structures:  Arrays (2)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F27188B-C1C2-1E3B-BE6E-7B8CD2286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i="1" u="sng">
                <a:latin typeface="Arial" panose="020B0604020202020204" pitchFamily="34" charset="0"/>
              </a:rPr>
              <a:t>Properties</a:t>
            </a:r>
            <a:r>
              <a:rPr lang="en-US" altLang="en-US" i="1">
                <a:latin typeface="Arial" panose="020B0604020202020204" pitchFamily="34" charset="0"/>
              </a:rPr>
              <a:t>:</a:t>
            </a:r>
            <a:endParaRPr lang="en-US" altLang="en-US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300" u="sng">
                <a:latin typeface="Arial" panose="020B0604020202020204" pitchFamily="34" charset="0"/>
              </a:rPr>
              <a:t>Ordered</a:t>
            </a:r>
            <a:r>
              <a:rPr lang="en-US" altLang="en-US" sz="2300">
                <a:latin typeface="Arial" panose="020B0604020202020204" pitchFamily="34" charset="0"/>
              </a:rPr>
              <a:t> so there is a first element, a second one, etc.</a:t>
            </a:r>
            <a:endParaRPr lang="en-US" altLang="en-US" sz="2300" u="sng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300" u="sng">
                <a:latin typeface="Arial" panose="020B0604020202020204" pitchFamily="34" charset="0"/>
              </a:rPr>
              <a:t>Fixed number of elements —</a:t>
            </a:r>
            <a:r>
              <a:rPr lang="en-US" altLang="en-US" sz="2300" u="sng">
                <a:solidFill>
                  <a:srgbClr val="CC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300" b="1" u="sng">
                <a:latin typeface="Arial" panose="020B0604020202020204" pitchFamily="34" charset="0"/>
              </a:rPr>
              <a:t>fixed capacity</a:t>
            </a:r>
            <a:endParaRPr lang="en-US" altLang="en-US" sz="2300">
              <a:latin typeface="Arial" panose="020B0604020202020204" pitchFamily="34" charset="0"/>
            </a:endParaRPr>
          </a:p>
          <a:p>
            <a:pPr lvl="1" eaLnBrk="1" hangingPunct="1"/>
            <a:r>
              <a:rPr lang="en-US" altLang="en-US" sz="2300">
                <a:latin typeface="Arial" panose="020B0604020202020204" pitchFamily="34" charset="0"/>
              </a:rPr>
              <a:t>Elements must be the same type (and size); </a:t>
            </a:r>
            <a:br>
              <a:rPr lang="en-US" altLang="en-US" sz="2300">
                <a:latin typeface="Arial" panose="020B0604020202020204" pitchFamily="34" charset="0"/>
              </a:rPr>
            </a:br>
            <a:r>
              <a:rPr lang="en-US" altLang="en-US" sz="2300">
                <a:latin typeface="Arial" panose="020B0604020202020204" pitchFamily="34" charset="0"/>
              </a:rPr>
              <a:t>	</a:t>
            </a:r>
            <a:r>
              <a:rPr lang="en-US" altLang="en-US" sz="2300">
                <a:latin typeface="Arial" panose="020B0604020202020204" pitchFamily="34" charset="0"/>
                <a:sym typeface="Symbol" pitchFamily="2" charset="2"/>
              </a:rPr>
              <a:t></a:t>
            </a:r>
            <a:r>
              <a:rPr lang="en-US" altLang="en-US" sz="2300">
                <a:latin typeface="Arial" panose="020B0604020202020204" pitchFamily="34" charset="0"/>
                <a:sym typeface="WP MathA" pitchFamily="2" charset="2"/>
              </a:rPr>
              <a:t> </a:t>
            </a:r>
            <a:r>
              <a:rPr lang="en-US" altLang="en-US" sz="2300">
                <a:latin typeface="Arial" panose="020B0604020202020204" pitchFamily="34" charset="0"/>
              </a:rPr>
              <a:t>use arrays only for </a:t>
            </a:r>
            <a:r>
              <a:rPr lang="en-US" altLang="en-US" sz="2300" u="sng">
                <a:latin typeface="Arial" panose="020B0604020202020204" pitchFamily="34" charset="0"/>
              </a:rPr>
              <a:t>homogeneous</a:t>
            </a:r>
            <a:r>
              <a:rPr lang="en-US" altLang="en-US" sz="2300">
                <a:latin typeface="Arial" panose="020B0604020202020204" pitchFamily="34" charset="0"/>
              </a:rPr>
              <a:t> data sets.</a:t>
            </a:r>
          </a:p>
          <a:p>
            <a:pPr lvl="1" eaLnBrk="1" hangingPunct="1"/>
            <a:r>
              <a:rPr lang="en-US" altLang="en-US" sz="2300" u="sng">
                <a:latin typeface="Arial" panose="020B0604020202020204" pitchFamily="34" charset="0"/>
              </a:rPr>
              <a:t>Direct access</a:t>
            </a:r>
            <a:r>
              <a:rPr lang="en-US" altLang="en-US" sz="2300">
                <a:latin typeface="Arial" panose="020B0604020202020204" pitchFamily="34" charset="0"/>
              </a:rPr>
              <a:t>:  Access an element  by giving its location </a:t>
            </a:r>
          </a:p>
          <a:p>
            <a:pPr lvl="2" eaLnBrk="1" hangingPunct="1"/>
            <a:r>
              <a:rPr lang="en-US" altLang="en-US" sz="2100">
                <a:latin typeface="Arial" panose="020B0604020202020204" pitchFamily="34" charset="0"/>
              </a:rPr>
              <a:t>The time to access each element is the same for all elements, regardless of position – in contrast to sequential access (where to access an element, one must first access all those that  precede it).</a:t>
            </a: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  <a:p>
            <a:pPr lvl="3" eaLnBrk="1" hangingPunct="1"/>
            <a:endParaRPr lang="en-US" altLang="en-US">
              <a:latin typeface="Arial" panose="020B0604020202020204" pitchFamily="34" charset="0"/>
            </a:endParaRPr>
          </a:p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2">
            <a:extLst>
              <a:ext uri="{FF2B5EF4-FFF2-40B4-BE49-F238E27FC236}">
                <a16:creationId xmlns:a16="http://schemas.microsoft.com/office/drawing/2014/main" id="{4050D735-0152-AEFD-A79C-46C81E36D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Sorting</a:t>
            </a:r>
          </a:p>
        </p:txBody>
      </p:sp>
      <p:sp>
        <p:nvSpPr>
          <p:cNvPr id="5123" name="Rectangle 33">
            <a:extLst>
              <a:ext uri="{FF2B5EF4-FFF2-40B4-BE49-F238E27FC236}">
                <a16:creationId xmlns:a16="http://schemas.microsoft.com/office/drawing/2014/main" id="{C01550EA-3634-EC5A-A311-D380C61E3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295400"/>
            <a:ext cx="7772400" cy="4953000"/>
          </a:xfrm>
        </p:spPr>
        <p:txBody>
          <a:bodyPr/>
          <a:lstStyle/>
          <a:p>
            <a:r>
              <a:rPr lang="en-US" altLang="en-US" b="1"/>
              <a:t>Sorting takes an unordered collection and makes it an ordered one (default Ascending).</a:t>
            </a: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DB19214-0D56-4B12-5C6F-0E01212BA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4" y="3203576"/>
            <a:ext cx="6518275" cy="7159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5" name="Line 5">
            <a:extLst>
              <a:ext uri="{FF2B5EF4-FFF2-40B4-BE49-F238E27FC236}">
                <a16:creationId xmlns:a16="http://schemas.microsoft.com/office/drawing/2014/main" id="{81D2133B-D605-48FF-6CE0-5E3F7202AD2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3198814"/>
            <a:ext cx="0" cy="712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6" name="Line 6">
            <a:extLst>
              <a:ext uri="{FF2B5EF4-FFF2-40B4-BE49-F238E27FC236}">
                <a16:creationId xmlns:a16="http://schemas.microsoft.com/office/drawing/2014/main" id="{3EC5F1EE-C12F-2D9C-A773-FC85ED9E0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3198814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Line 7">
            <a:extLst>
              <a:ext uri="{FF2B5EF4-FFF2-40B4-BE49-F238E27FC236}">
                <a16:creationId xmlns:a16="http://schemas.microsoft.com/office/drawing/2014/main" id="{92BBD168-87B0-E884-05CA-AEFACD4BA1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3198814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Line 8">
            <a:extLst>
              <a:ext uri="{FF2B5EF4-FFF2-40B4-BE49-F238E27FC236}">
                <a16:creationId xmlns:a16="http://schemas.microsoft.com/office/drawing/2014/main" id="{FF9FBF79-C4B6-5D86-A6D2-7719A935F2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3198814"/>
            <a:ext cx="0" cy="725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Line 9">
            <a:extLst>
              <a:ext uri="{FF2B5EF4-FFF2-40B4-BE49-F238E27FC236}">
                <a16:creationId xmlns:a16="http://schemas.microsoft.com/office/drawing/2014/main" id="{65951194-5CF5-019C-3068-5896F51A7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3211514"/>
            <a:ext cx="0" cy="7000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6BEA85F2-1DA5-25D3-0489-E90F96B6D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3378200"/>
            <a:ext cx="38632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131" name="Rectangle 11">
            <a:extLst>
              <a:ext uri="{FF2B5EF4-FFF2-40B4-BE49-F238E27FC236}">
                <a16:creationId xmlns:a16="http://schemas.microsoft.com/office/drawing/2014/main" id="{4C6180A8-B179-CE9B-7433-370D11181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9" y="3365500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5132" name="Rectangle 12">
            <a:extLst>
              <a:ext uri="{FF2B5EF4-FFF2-40B4-BE49-F238E27FC236}">
                <a16:creationId xmlns:a16="http://schemas.microsoft.com/office/drawing/2014/main" id="{D9B16527-9E1C-A1EB-0C88-C3C486E78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3378200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5133" name="Rectangle 13">
            <a:extLst>
              <a:ext uri="{FF2B5EF4-FFF2-40B4-BE49-F238E27FC236}">
                <a16:creationId xmlns:a16="http://schemas.microsoft.com/office/drawing/2014/main" id="{3A951504-A912-A6C1-2BF2-D76AD88D5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3378200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42</a:t>
            </a:r>
          </a:p>
        </p:txBody>
      </p:sp>
      <p:sp>
        <p:nvSpPr>
          <p:cNvPr id="5134" name="Rectangle 14">
            <a:extLst>
              <a:ext uri="{FF2B5EF4-FFF2-40B4-BE49-F238E27FC236}">
                <a16:creationId xmlns:a16="http://schemas.microsoft.com/office/drawing/2014/main" id="{FBE79B2D-3C9C-B25B-09C9-9C6881C7B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4" y="3392488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77</a:t>
            </a:r>
          </a:p>
        </p:txBody>
      </p:sp>
      <p:sp>
        <p:nvSpPr>
          <p:cNvPr id="5135" name="Rectangle 15">
            <a:extLst>
              <a:ext uri="{FF2B5EF4-FFF2-40B4-BE49-F238E27FC236}">
                <a16:creationId xmlns:a16="http://schemas.microsoft.com/office/drawing/2014/main" id="{5DF3E9DD-0985-85C9-2723-AED956B06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6" y="3363913"/>
            <a:ext cx="78707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101</a:t>
            </a:r>
          </a:p>
        </p:txBody>
      </p:sp>
      <p:sp>
        <p:nvSpPr>
          <p:cNvPr id="5136" name="Rectangle 16">
            <a:extLst>
              <a:ext uri="{FF2B5EF4-FFF2-40B4-BE49-F238E27FC236}">
                <a16:creationId xmlns:a16="http://schemas.microsoft.com/office/drawing/2014/main" id="{19C61038-CF95-8F7A-1B8E-DC52E8F31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16476"/>
            <a:ext cx="685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1         2        3          4        5          6</a:t>
            </a:r>
          </a:p>
        </p:txBody>
      </p:sp>
      <p:grpSp>
        <p:nvGrpSpPr>
          <p:cNvPr id="5137" name="Group 17">
            <a:extLst>
              <a:ext uri="{FF2B5EF4-FFF2-40B4-BE49-F238E27FC236}">
                <a16:creationId xmlns:a16="http://schemas.microsoft.com/office/drawing/2014/main" id="{F5784331-8EC5-4D5A-A6CA-4857BA9ACD32}"/>
              </a:ext>
            </a:extLst>
          </p:cNvPr>
          <p:cNvGrpSpPr>
            <a:grpSpLocks/>
          </p:cNvGrpSpPr>
          <p:nvPr/>
        </p:nvGrpSpPr>
        <p:grpSpPr bwMode="auto">
          <a:xfrm>
            <a:off x="2667001" y="5224463"/>
            <a:ext cx="6518275" cy="723900"/>
            <a:chOff x="539" y="3921"/>
            <a:chExt cx="3074" cy="608"/>
          </a:xfrm>
        </p:grpSpPr>
        <p:sp>
          <p:nvSpPr>
            <p:cNvPr id="5140" name="Rectangle 18">
              <a:extLst>
                <a:ext uri="{FF2B5EF4-FFF2-40B4-BE49-F238E27FC236}">
                  <a16:creationId xmlns:a16="http://schemas.microsoft.com/office/drawing/2014/main" id="{D84E6CA6-AB51-A19C-6924-82DA67A75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3925"/>
              <a:ext cx="3074" cy="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5141" name="Line 19">
              <a:extLst>
                <a:ext uri="{FF2B5EF4-FFF2-40B4-BE49-F238E27FC236}">
                  <a16:creationId xmlns:a16="http://schemas.microsoft.com/office/drawing/2014/main" id="{2F4904AD-3934-9E06-136D-1D5B50A07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5" y="3921"/>
              <a:ext cx="0" cy="5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20">
              <a:extLst>
                <a:ext uri="{FF2B5EF4-FFF2-40B4-BE49-F238E27FC236}">
                  <a16:creationId xmlns:a16="http://schemas.microsoft.com/office/drawing/2014/main" id="{B3920F6D-2EEC-A003-2A55-94AF1047D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Line 21">
              <a:extLst>
                <a:ext uri="{FF2B5EF4-FFF2-40B4-BE49-F238E27FC236}">
                  <a16:creationId xmlns:a16="http://schemas.microsoft.com/office/drawing/2014/main" id="{0A7579A2-E75B-8E24-2EC2-494673FD3C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5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22">
              <a:extLst>
                <a:ext uri="{FF2B5EF4-FFF2-40B4-BE49-F238E27FC236}">
                  <a16:creationId xmlns:a16="http://schemas.microsoft.com/office/drawing/2014/main" id="{1162652B-DDBF-1410-783C-C6C0A7EEB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8" y="3921"/>
              <a:ext cx="0" cy="6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Line 23">
              <a:extLst>
                <a:ext uri="{FF2B5EF4-FFF2-40B4-BE49-F238E27FC236}">
                  <a16:creationId xmlns:a16="http://schemas.microsoft.com/office/drawing/2014/main" id="{BAC4294B-D43D-2532-B3D2-CAA99CABB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2" y="3932"/>
              <a:ext cx="0" cy="5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6" name="Rectangle 24">
              <a:extLst>
                <a:ext uri="{FF2B5EF4-FFF2-40B4-BE49-F238E27FC236}">
                  <a16:creationId xmlns:a16="http://schemas.microsoft.com/office/drawing/2014/main" id="{96414F7D-4C9B-593E-C6D9-AEB0797B5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4061"/>
              <a:ext cx="182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5147" name="Rectangle 25">
              <a:extLst>
                <a:ext uri="{FF2B5EF4-FFF2-40B4-BE49-F238E27FC236}">
                  <a16:creationId xmlns:a16="http://schemas.microsoft.com/office/drawing/2014/main" id="{66D0110F-9754-BC13-13E0-73391FE58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" y="4050"/>
              <a:ext cx="27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5148" name="Rectangle 26">
              <a:extLst>
                <a:ext uri="{FF2B5EF4-FFF2-40B4-BE49-F238E27FC236}">
                  <a16:creationId xmlns:a16="http://schemas.microsoft.com/office/drawing/2014/main" id="{4737EC9D-BA98-D8C0-8EA3-9E7236510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" y="4040"/>
              <a:ext cx="27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35</a:t>
              </a:r>
            </a:p>
          </p:txBody>
        </p:sp>
        <p:sp>
          <p:nvSpPr>
            <p:cNvPr id="5149" name="Rectangle 27">
              <a:extLst>
                <a:ext uri="{FF2B5EF4-FFF2-40B4-BE49-F238E27FC236}">
                  <a16:creationId xmlns:a16="http://schemas.microsoft.com/office/drawing/2014/main" id="{75F18B01-31E2-2ED6-14D4-75533EFBA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" y="4061"/>
              <a:ext cx="27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42</a:t>
              </a:r>
            </a:p>
          </p:txBody>
        </p:sp>
        <p:sp>
          <p:nvSpPr>
            <p:cNvPr id="5150" name="Rectangle 28">
              <a:extLst>
                <a:ext uri="{FF2B5EF4-FFF2-40B4-BE49-F238E27FC236}">
                  <a16:creationId xmlns:a16="http://schemas.microsoft.com/office/drawing/2014/main" id="{ACF36F1A-BD4F-5615-DD29-1EE6434BE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4050"/>
              <a:ext cx="277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77</a:t>
              </a:r>
            </a:p>
          </p:txBody>
        </p:sp>
        <p:sp>
          <p:nvSpPr>
            <p:cNvPr id="5151" name="Rectangle 29">
              <a:extLst>
                <a:ext uri="{FF2B5EF4-FFF2-40B4-BE49-F238E27FC236}">
                  <a16:creationId xmlns:a16="http://schemas.microsoft.com/office/drawing/2014/main" id="{203BCB55-5D32-CB53-3A5F-7690813C3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2" y="4050"/>
              <a:ext cx="371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101</a:t>
              </a:r>
            </a:p>
          </p:txBody>
        </p:sp>
      </p:grpSp>
      <p:sp>
        <p:nvSpPr>
          <p:cNvPr id="5138" name="Rectangle 30">
            <a:extLst>
              <a:ext uri="{FF2B5EF4-FFF2-40B4-BE49-F238E27FC236}">
                <a16:creationId xmlns:a16="http://schemas.microsoft.com/office/drawing/2014/main" id="{3CCE4528-6462-02B5-45B4-AD4A5B041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743201"/>
            <a:ext cx="6781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1         2        3         4         5          6</a:t>
            </a:r>
          </a:p>
        </p:txBody>
      </p:sp>
      <p:sp>
        <p:nvSpPr>
          <p:cNvPr id="5139" name="Line 34">
            <a:extLst>
              <a:ext uri="{FF2B5EF4-FFF2-40B4-BE49-F238E27FC236}">
                <a16:creationId xmlns:a16="http://schemas.microsoft.com/office/drawing/2014/main" id="{52386BBC-3C4D-3B2C-A2AF-B7B485AC4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094163"/>
            <a:ext cx="0" cy="900112"/>
          </a:xfrm>
          <a:prstGeom prst="line">
            <a:avLst/>
          </a:prstGeom>
          <a:noFill/>
          <a:ln w="76200">
            <a:solidFill>
              <a:srgbClr val="FF00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28296EA-6C14-C187-3672-B05B6C2151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just"/>
            <a:r>
              <a:rPr lang="en-US" altLang="en-US"/>
              <a:t>Sorting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E2BFB97-5A3D-F623-C1D9-E3E2D904FB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229600" cy="4724400"/>
          </a:xfrm>
          <a:noFill/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3200"/>
              <a:t>To arrange a set of items in sequence. </a:t>
            </a:r>
          </a:p>
          <a:p>
            <a:pPr algn="just">
              <a:lnSpc>
                <a:spcPct val="90000"/>
              </a:lnSpc>
            </a:pPr>
            <a:r>
              <a:rPr lang="en-US" altLang="en-US" sz="3200"/>
              <a:t>It is estimated that 25~50% of all computing power is used for sorting activities. </a:t>
            </a:r>
          </a:p>
          <a:p>
            <a:pPr algn="just">
              <a:lnSpc>
                <a:spcPct val="90000"/>
              </a:lnSpc>
            </a:pPr>
            <a:r>
              <a:rPr lang="en-US" altLang="en-US" sz="3200"/>
              <a:t>Possible reasons: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/>
              <a:t>Many applications require sorting;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/>
              <a:t>Many applications use inefficient sorting algorithms.</a:t>
            </a:r>
          </a:p>
        </p:txBody>
      </p:sp>
      <p:graphicFrame>
        <p:nvGraphicFramePr>
          <p:cNvPr id="6148" name="Object 2">
            <a:extLst>
              <a:ext uri="{FF2B5EF4-FFF2-40B4-BE49-F238E27FC236}">
                <a16:creationId xmlns:a16="http://schemas.microsoft.com/office/drawing/2014/main" id="{F2693744-EE6F-CA3C-11C0-8F204964B3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07488" y="0"/>
          <a:ext cx="156051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7061200" imgH="7594600" progId="MS_ClipArt_Gallery.2">
                  <p:embed/>
                </p:oleObj>
              </mc:Choice>
              <mc:Fallback>
                <p:oleObj name="Clip" r:id="rId2" imgW="7061200" imgH="7594600" progId="MS_ClipArt_Gallery.2">
                  <p:embed/>
                  <p:pic>
                    <p:nvPicPr>
                      <p:cNvPr id="6148" name="Object 2">
                        <a:extLst>
                          <a:ext uri="{FF2B5EF4-FFF2-40B4-BE49-F238E27FC236}">
                            <a16:creationId xmlns:a16="http://schemas.microsoft.com/office/drawing/2014/main" id="{F2693744-EE6F-CA3C-11C0-8F204964B3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7488" y="0"/>
                        <a:ext cx="1560512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4C2A1A5-D161-B80E-1AAC-3C2444185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just"/>
            <a:r>
              <a:rPr lang="en-US" altLang="en-US"/>
              <a:t>Sorting Applications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53CD515-2E52-7AE3-925C-D4CAE277C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229600" cy="4724400"/>
          </a:xfrm>
          <a:noFill/>
        </p:spPr>
        <p:txBody>
          <a:bodyPr/>
          <a:lstStyle/>
          <a:p>
            <a:pPr algn="just"/>
            <a:r>
              <a:rPr lang="en-US" altLang="en-US"/>
              <a:t>To prepare a list of student ID, names, and scores in a table (sorted by ID or name) for easy checking.</a:t>
            </a:r>
          </a:p>
          <a:p>
            <a:pPr algn="just"/>
            <a:r>
              <a:rPr lang="en-US" altLang="en-US"/>
              <a:t>To prepare a list of scores before letter grade assignment. </a:t>
            </a:r>
          </a:p>
          <a:p>
            <a:pPr algn="just"/>
            <a:r>
              <a:rPr lang="en-US" altLang="en-US"/>
              <a:t>To produce a list of horses after a race (sorted by the finishing times) for payoff calculation. </a:t>
            </a:r>
          </a:p>
          <a:p>
            <a:pPr algn="just"/>
            <a:r>
              <a:rPr lang="en-US" altLang="en-US"/>
              <a:t>To prepare an originally unsorted array for ordered binary searching. </a:t>
            </a:r>
          </a:p>
          <a:p>
            <a:pPr algn="just"/>
            <a:endParaRPr lang="en-US" altLang="en-US" sz="3200"/>
          </a:p>
        </p:txBody>
      </p:sp>
      <p:graphicFrame>
        <p:nvGraphicFramePr>
          <p:cNvPr id="7172" name="Object 3">
            <a:extLst>
              <a:ext uri="{FF2B5EF4-FFF2-40B4-BE49-F238E27FC236}">
                <a16:creationId xmlns:a16="http://schemas.microsoft.com/office/drawing/2014/main" id="{111E7D4B-497E-500B-134C-D1E24C85EB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07488" y="0"/>
          <a:ext cx="156051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7061200" imgH="7594600" progId="MS_ClipArt_Gallery.2">
                  <p:embed/>
                </p:oleObj>
              </mc:Choice>
              <mc:Fallback>
                <p:oleObj name="Clip" r:id="rId2" imgW="7061200" imgH="7594600" progId="MS_ClipArt_Gallery.2">
                  <p:embed/>
                  <p:pic>
                    <p:nvPicPr>
                      <p:cNvPr id="7172" name="Object 3">
                        <a:extLst>
                          <a:ext uri="{FF2B5EF4-FFF2-40B4-BE49-F238E27FC236}">
                            <a16:creationId xmlns:a16="http://schemas.microsoft.com/office/drawing/2014/main" id="{111E7D4B-497E-500B-134C-D1E24C85EB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7488" y="0"/>
                        <a:ext cx="1560512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C64CF4E-8057-7053-01ED-6D040228B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just"/>
            <a:r>
              <a:rPr lang="en-US" altLang="en-US"/>
              <a:t>Some Sorting Methods</a:t>
            </a:r>
          </a:p>
        </p:txBody>
      </p:sp>
      <p:sp>
        <p:nvSpPr>
          <p:cNvPr id="8198" name="Rectangle 3">
            <a:extLst>
              <a:ext uri="{FF2B5EF4-FFF2-40B4-BE49-F238E27FC236}">
                <a16:creationId xmlns:a16="http://schemas.microsoft.com/office/drawing/2014/main" id="{BFC4CFE1-C1F7-D959-2BDD-0BBEEB6654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3600" y="1524000"/>
            <a:ext cx="8229600" cy="4724400"/>
          </a:xfrm>
        </p:spPr>
        <p:txBody>
          <a:bodyPr/>
          <a:lstStyle/>
          <a:p>
            <a:pPr algn="just">
              <a:lnSpc>
                <a:spcPct val="90000"/>
              </a:lnSpc>
              <a:defRPr/>
            </a:pPr>
            <a:r>
              <a:rPr lang="en-US" sz="3200" dirty="0">
                <a:ea typeface="MS PGothic" pitchFamily="34" charset="-128"/>
              </a:rPr>
              <a:t>Bubble sort</a:t>
            </a:r>
          </a:p>
          <a:p>
            <a:pPr algn="just">
              <a:lnSpc>
                <a:spcPct val="90000"/>
              </a:lnSpc>
              <a:defRPr/>
            </a:pPr>
            <a:r>
              <a:rPr lang="en-US" sz="3200" dirty="0">
                <a:ea typeface="MS PGothic" pitchFamily="34" charset="-128"/>
              </a:rPr>
              <a:t>Insertion sort</a:t>
            </a:r>
          </a:p>
        </p:txBody>
      </p:sp>
      <p:graphicFrame>
        <p:nvGraphicFramePr>
          <p:cNvPr id="8197" name="Object 6">
            <a:extLst>
              <a:ext uri="{FF2B5EF4-FFF2-40B4-BE49-F238E27FC236}">
                <a16:creationId xmlns:a16="http://schemas.microsoft.com/office/drawing/2014/main" id="{66483C55-7204-62DB-9E2B-4FA2D6A1BB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07488" y="0"/>
          <a:ext cx="156051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7061200" imgH="7594600" progId="MS_ClipArt_Gallery.2">
                  <p:embed/>
                </p:oleObj>
              </mc:Choice>
              <mc:Fallback>
                <p:oleObj name="Clip" r:id="rId2" imgW="7061200" imgH="7594600" progId="MS_ClipArt_Gallery.2">
                  <p:embed/>
                  <p:pic>
                    <p:nvPicPr>
                      <p:cNvPr id="8197" name="Object 6">
                        <a:extLst>
                          <a:ext uri="{FF2B5EF4-FFF2-40B4-BE49-F238E27FC236}">
                            <a16:creationId xmlns:a16="http://schemas.microsoft.com/office/drawing/2014/main" id="{66483C55-7204-62DB-9E2B-4FA2D6A1BB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7488" y="0"/>
                        <a:ext cx="1560512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5">
            <a:extLst>
              <a:ext uri="{FF2B5EF4-FFF2-40B4-BE49-F238E27FC236}">
                <a16:creationId xmlns:a16="http://schemas.microsoft.com/office/drawing/2014/main" id="{0D95A7B3-1375-38E7-4D16-ADD70A62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/>
              <a:t>Bubble Sort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0796A439-3B09-ADF3-2ADB-000C3EB240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FC650E8-5390-3C85-CC85-C71B1128C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</a:t>
            </a:r>
            <a:r>
              <a:rPr lang="en-US" altLang="en-US" b="1">
                <a:solidFill>
                  <a:srgbClr val="3333FF"/>
                </a:solidFill>
              </a:rPr>
              <a:t>largest value</a:t>
            </a:r>
            <a:r>
              <a:rPr lang="en-US" altLang="en-US" b="1"/>
              <a:t> to the end using </a:t>
            </a:r>
            <a:r>
              <a:rPr lang="en-US" altLang="en-US" b="1">
                <a:solidFill>
                  <a:srgbClr val="3333FF"/>
                </a:solidFill>
              </a:rPr>
              <a:t>pair-wise comparisons and swapping</a:t>
            </a:r>
          </a:p>
        </p:txBody>
      </p:sp>
      <p:grpSp>
        <p:nvGrpSpPr>
          <p:cNvPr id="10244" name="Group 1">
            <a:extLst>
              <a:ext uri="{FF2B5EF4-FFF2-40B4-BE49-F238E27FC236}">
                <a16:creationId xmlns:a16="http://schemas.microsoft.com/office/drawing/2014/main" id="{FA5E55C8-F197-192F-162A-B2AFD042BCA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132263"/>
            <a:ext cx="7086600" cy="1181100"/>
            <a:chOff x="1066800" y="4132263"/>
            <a:chExt cx="7086600" cy="1181100"/>
          </a:xfrm>
        </p:grpSpPr>
        <p:sp>
          <p:nvSpPr>
            <p:cNvPr id="10245" name="Rectangle 4">
              <a:extLst>
                <a:ext uri="{FF2B5EF4-FFF2-40B4-BE49-F238E27FC236}">
                  <a16:creationId xmlns:a16="http://schemas.microsoft.com/office/drawing/2014/main" id="{4258C2C1-BE71-A70C-1413-F1639935C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4592638"/>
              <a:ext cx="6518275" cy="715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0246" name="Line 5">
              <a:extLst>
                <a:ext uri="{FF2B5EF4-FFF2-40B4-BE49-F238E27FC236}">
                  <a16:creationId xmlns:a16="http://schemas.microsoft.com/office/drawing/2014/main" id="{EB696574-EC5E-192A-7DA5-29AE08034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913" y="4587875"/>
              <a:ext cx="0" cy="7127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7" name="Line 6">
              <a:extLst>
                <a:ext uri="{FF2B5EF4-FFF2-40B4-BE49-F238E27FC236}">
                  <a16:creationId xmlns:a16="http://schemas.microsoft.com/office/drawing/2014/main" id="{1E2A6184-9C88-020B-3C02-74C888EC3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500" y="4587875"/>
              <a:ext cx="0" cy="725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8" name="Line 7">
              <a:extLst>
                <a:ext uri="{FF2B5EF4-FFF2-40B4-BE49-F238E27FC236}">
                  <a16:creationId xmlns:a16="http://schemas.microsoft.com/office/drawing/2014/main" id="{5C817175-4FE4-D286-F430-365D4BA26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6725" y="4587875"/>
              <a:ext cx="0" cy="725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9" name="Line 8">
              <a:extLst>
                <a:ext uri="{FF2B5EF4-FFF2-40B4-BE49-F238E27FC236}">
                  <a16:creationId xmlns:a16="http://schemas.microsoft.com/office/drawing/2014/main" id="{D57137E0-03BE-685A-F1C6-3CC0CD4DE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6388" y="4587875"/>
              <a:ext cx="0" cy="725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Line 9">
              <a:extLst>
                <a:ext uri="{FF2B5EF4-FFF2-40B4-BE49-F238E27FC236}">
                  <a16:creationId xmlns:a16="http://schemas.microsoft.com/office/drawing/2014/main" id="{62D0C689-08D4-8BAE-4285-26EE32554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0500" y="4600575"/>
              <a:ext cx="0" cy="7000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Rectangle 10">
              <a:extLst>
                <a:ext uri="{FF2B5EF4-FFF2-40B4-BE49-F238E27FC236}">
                  <a16:creationId xmlns:a16="http://schemas.microsoft.com/office/drawing/2014/main" id="{7D868A92-00C0-6880-411E-CB6064F54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8013" y="4767263"/>
              <a:ext cx="386324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0252" name="Rectangle 11">
              <a:extLst>
                <a:ext uri="{FF2B5EF4-FFF2-40B4-BE49-F238E27FC236}">
                  <a16:creationId xmlns:a16="http://schemas.microsoft.com/office/drawing/2014/main" id="{79D85BE0-6AA3-8D57-A94A-EFE1FF2BE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438" y="4754563"/>
              <a:ext cx="586699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10253" name="Rectangle 12">
              <a:extLst>
                <a:ext uri="{FF2B5EF4-FFF2-40B4-BE49-F238E27FC236}">
                  <a16:creationId xmlns:a16="http://schemas.microsoft.com/office/drawing/2014/main" id="{B5DBDAE0-1251-ADCF-53E6-FD6C1C640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588" y="4767263"/>
              <a:ext cx="586699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35</a:t>
              </a:r>
            </a:p>
          </p:txBody>
        </p:sp>
        <p:sp>
          <p:nvSpPr>
            <p:cNvPr id="10254" name="Rectangle 13">
              <a:extLst>
                <a:ext uri="{FF2B5EF4-FFF2-40B4-BE49-F238E27FC236}">
                  <a16:creationId xmlns:a16="http://schemas.microsoft.com/office/drawing/2014/main" id="{02F73E7E-E2BE-0038-1AC8-9AAC17C9BF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738" y="4767263"/>
              <a:ext cx="586699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42</a:t>
              </a:r>
            </a:p>
          </p:txBody>
        </p:sp>
        <p:sp>
          <p:nvSpPr>
            <p:cNvPr id="10255" name="Rectangle 14">
              <a:extLst>
                <a:ext uri="{FF2B5EF4-FFF2-40B4-BE49-F238E27FC236}">
                  <a16:creationId xmlns:a16="http://schemas.microsoft.com/office/drawing/2014/main" id="{02678969-8D06-9494-E309-C1DB53AA4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63" y="4781550"/>
              <a:ext cx="586699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77</a:t>
              </a:r>
            </a:p>
          </p:txBody>
        </p:sp>
        <p:sp>
          <p:nvSpPr>
            <p:cNvPr id="10256" name="Rectangle 15">
              <a:extLst>
                <a:ext uri="{FF2B5EF4-FFF2-40B4-BE49-F238E27FC236}">
                  <a16:creationId xmlns:a16="http://schemas.microsoft.com/office/drawing/2014/main" id="{DA9B2699-1CC9-413A-DD46-B4A8CF19F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9425" y="4752975"/>
              <a:ext cx="787075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101</a:t>
              </a:r>
            </a:p>
          </p:txBody>
        </p:sp>
        <p:sp>
          <p:nvSpPr>
            <p:cNvPr id="10257" name="Rectangle 16">
              <a:extLst>
                <a:ext uri="{FF2B5EF4-FFF2-40B4-BE49-F238E27FC236}">
                  <a16:creationId xmlns:a16="http://schemas.microsoft.com/office/drawing/2014/main" id="{067805E1-7927-9A87-79DC-E31F2199A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4132263"/>
              <a:ext cx="7086600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1          2          3          4            5            6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50">
            <a:extLst>
              <a:ext uri="{FF2B5EF4-FFF2-40B4-BE49-F238E27FC236}">
                <a16:creationId xmlns:a16="http://schemas.microsoft.com/office/drawing/2014/main" id="{6929F623-4CB4-93FB-1FA0-538D4D997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11267" name="Rectangle 2051">
            <a:extLst>
              <a:ext uri="{FF2B5EF4-FFF2-40B4-BE49-F238E27FC236}">
                <a16:creationId xmlns:a16="http://schemas.microsoft.com/office/drawing/2014/main" id="{22E29876-0B36-1EA9-D26F-7CEDC5B6B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largest value to the end using pair-wise comparisons and swapping</a:t>
            </a:r>
          </a:p>
        </p:txBody>
      </p:sp>
      <p:sp>
        <p:nvSpPr>
          <p:cNvPr id="11268" name="Rectangle 2052">
            <a:extLst>
              <a:ext uri="{FF2B5EF4-FFF2-40B4-BE49-F238E27FC236}">
                <a16:creationId xmlns:a16="http://schemas.microsoft.com/office/drawing/2014/main" id="{DDC5766B-FE51-1181-8C6F-F1353FE04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9" name="Line 2053">
            <a:extLst>
              <a:ext uri="{FF2B5EF4-FFF2-40B4-BE49-F238E27FC236}">
                <a16:creationId xmlns:a16="http://schemas.microsoft.com/office/drawing/2014/main" id="{5C03EFEA-3624-8BAA-023E-2A87D6731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Line 2054">
            <a:extLst>
              <a:ext uri="{FF2B5EF4-FFF2-40B4-BE49-F238E27FC236}">
                <a16:creationId xmlns:a16="http://schemas.microsoft.com/office/drawing/2014/main" id="{2A5A95C7-092B-3B23-597C-5DADBF7B4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Line 2055">
            <a:extLst>
              <a:ext uri="{FF2B5EF4-FFF2-40B4-BE49-F238E27FC236}">
                <a16:creationId xmlns:a16="http://schemas.microsoft.com/office/drawing/2014/main" id="{8D24E183-73B5-D441-8CE6-37EFA8333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2056">
            <a:extLst>
              <a:ext uri="{FF2B5EF4-FFF2-40B4-BE49-F238E27FC236}">
                <a16:creationId xmlns:a16="http://schemas.microsoft.com/office/drawing/2014/main" id="{BA4FB565-8448-6915-64F4-44AC16150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2057">
            <a:extLst>
              <a:ext uri="{FF2B5EF4-FFF2-40B4-BE49-F238E27FC236}">
                <a16:creationId xmlns:a16="http://schemas.microsoft.com/office/drawing/2014/main" id="{2A4CE58B-70BE-0D10-F5B0-D9DC0910B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2058">
            <a:extLst>
              <a:ext uri="{FF2B5EF4-FFF2-40B4-BE49-F238E27FC236}">
                <a16:creationId xmlns:a16="http://schemas.microsoft.com/office/drawing/2014/main" id="{30EABD53-A871-CF67-A18A-4637B4941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4767263"/>
            <a:ext cx="38632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1275" name="Rectangle 2059">
            <a:extLst>
              <a:ext uri="{FF2B5EF4-FFF2-40B4-BE49-F238E27FC236}">
                <a16:creationId xmlns:a16="http://schemas.microsoft.com/office/drawing/2014/main" id="{1F082293-BA95-42C1-D892-DDCF7B80DB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9" y="4754563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1276" name="Rectangle 2060">
            <a:extLst>
              <a:ext uri="{FF2B5EF4-FFF2-40B4-BE49-F238E27FC236}">
                <a16:creationId xmlns:a16="http://schemas.microsoft.com/office/drawing/2014/main" id="{C5C1898F-75D7-4A24-E8D5-CC55FC689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4767263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11277" name="Rectangle 2061">
            <a:extLst>
              <a:ext uri="{FF2B5EF4-FFF2-40B4-BE49-F238E27FC236}">
                <a16:creationId xmlns:a16="http://schemas.microsoft.com/office/drawing/2014/main" id="{8C8D0760-67DA-BB5A-8D31-C377D5A04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4767263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33"/>
                </a:solidFill>
                <a:latin typeface="Arial" panose="020B0604020202020204" pitchFamily="34" charset="0"/>
              </a:rPr>
              <a:t>42</a:t>
            </a:r>
          </a:p>
        </p:txBody>
      </p:sp>
      <p:sp>
        <p:nvSpPr>
          <p:cNvPr id="11278" name="Rectangle 2062">
            <a:extLst>
              <a:ext uri="{FF2B5EF4-FFF2-40B4-BE49-F238E27FC236}">
                <a16:creationId xmlns:a16="http://schemas.microsoft.com/office/drawing/2014/main" id="{AABEF87B-69BC-0322-AC31-0DED0EF76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4" y="4781550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33"/>
                </a:solidFill>
                <a:latin typeface="Arial" panose="020B0604020202020204" pitchFamily="34" charset="0"/>
              </a:rPr>
              <a:t>77</a:t>
            </a:r>
          </a:p>
        </p:txBody>
      </p:sp>
      <p:sp>
        <p:nvSpPr>
          <p:cNvPr id="11279" name="Rectangle 2063">
            <a:extLst>
              <a:ext uri="{FF2B5EF4-FFF2-40B4-BE49-F238E27FC236}">
                <a16:creationId xmlns:a16="http://schemas.microsoft.com/office/drawing/2014/main" id="{AE2F74C6-EFD8-BAFE-483E-C7F90855D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6" y="4752975"/>
            <a:ext cx="78707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101</a:t>
            </a:r>
          </a:p>
        </p:txBody>
      </p:sp>
      <p:sp>
        <p:nvSpPr>
          <p:cNvPr id="11280" name="Rectangle 2064">
            <a:extLst>
              <a:ext uri="{FF2B5EF4-FFF2-40B4-BE49-F238E27FC236}">
                <a16:creationId xmlns:a16="http://schemas.microsoft.com/office/drawing/2014/main" id="{6858DBE5-743B-6020-6978-CFA74842A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32263"/>
            <a:ext cx="675505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1          2          3          4            5            6</a:t>
            </a:r>
          </a:p>
        </p:txBody>
      </p:sp>
      <p:sp>
        <p:nvSpPr>
          <p:cNvPr id="11281" name="Rectangle 2065">
            <a:extLst>
              <a:ext uri="{FF2B5EF4-FFF2-40B4-BE49-F238E27FC236}">
                <a16:creationId xmlns:a16="http://schemas.microsoft.com/office/drawing/2014/main" id="{4A7F1E6A-8B2C-ECA8-463F-30B0EFA21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4600576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82" name="Rectangle 2066">
            <a:extLst>
              <a:ext uri="{FF2B5EF4-FFF2-40B4-BE49-F238E27FC236}">
                <a16:creationId xmlns:a16="http://schemas.microsoft.com/office/drawing/2014/main" id="{EF4A94E1-6019-1B23-8A27-A749E86FA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4600576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1987" name="AutoShape 2067">
            <a:extLst>
              <a:ext uri="{FF2B5EF4-FFF2-40B4-BE49-F238E27FC236}">
                <a16:creationId xmlns:a16="http://schemas.microsoft.com/office/drawing/2014/main" id="{3A4BF0D7-A51D-D7E7-6C6B-3431C2A03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5238" y="4132263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Swap</a:t>
            </a:r>
          </a:p>
        </p:txBody>
      </p:sp>
      <p:grpSp>
        <p:nvGrpSpPr>
          <p:cNvPr id="2" name="Group 2070">
            <a:extLst>
              <a:ext uri="{FF2B5EF4-FFF2-40B4-BE49-F238E27FC236}">
                <a16:creationId xmlns:a16="http://schemas.microsoft.com/office/drawing/2014/main" id="{59C0514C-DF25-83CE-EC45-E12D91B340D8}"/>
              </a:ext>
            </a:extLst>
          </p:cNvPr>
          <p:cNvGrpSpPr>
            <a:grpSpLocks/>
          </p:cNvGrpSpPr>
          <p:nvPr/>
        </p:nvGrpSpPr>
        <p:grpSpPr bwMode="auto">
          <a:xfrm>
            <a:off x="2730500" y="4595814"/>
            <a:ext cx="2019300" cy="708025"/>
            <a:chOff x="760" y="2895"/>
            <a:chExt cx="1272" cy="446"/>
          </a:xfrm>
        </p:grpSpPr>
        <p:sp>
          <p:nvSpPr>
            <p:cNvPr id="11285" name="Rectangle 2068">
              <a:extLst>
                <a:ext uri="{FF2B5EF4-FFF2-40B4-BE49-F238E27FC236}">
                  <a16:creationId xmlns:a16="http://schemas.microsoft.com/office/drawing/2014/main" id="{6A99B436-7CC8-C7B3-371F-2E0D1B0D71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42</a:t>
              </a:r>
            </a:p>
          </p:txBody>
        </p:sp>
        <p:sp>
          <p:nvSpPr>
            <p:cNvPr id="11286" name="Rectangle 2069">
              <a:extLst>
                <a:ext uri="{FF2B5EF4-FFF2-40B4-BE49-F238E27FC236}">
                  <a16:creationId xmlns:a16="http://schemas.microsoft.com/office/drawing/2014/main" id="{605FC7FC-83F6-C641-4172-ABA221DCE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77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7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E5E1D43-471A-A344-0992-F23B0F56DB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D0ECB42-62C7-EE01-F558-71093DBACF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largest value to the end using pair-wise comparisons and swapping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A0663B46-1638-696F-E087-4F5CAF5AB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68288F9C-1D79-1624-239E-D0EED074E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CD759338-3984-254A-C236-331F6B531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7">
            <a:extLst>
              <a:ext uri="{FF2B5EF4-FFF2-40B4-BE49-F238E27FC236}">
                <a16:creationId xmlns:a16="http://schemas.microsoft.com/office/drawing/2014/main" id="{BC73BF4C-3D5E-5876-97F5-C55B707800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8">
            <a:extLst>
              <a:ext uri="{FF2B5EF4-FFF2-40B4-BE49-F238E27FC236}">
                <a16:creationId xmlns:a16="http://schemas.microsoft.com/office/drawing/2014/main" id="{01DF1EF9-B77D-300F-A014-D1A059B171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9">
            <a:extLst>
              <a:ext uri="{FF2B5EF4-FFF2-40B4-BE49-F238E27FC236}">
                <a16:creationId xmlns:a16="http://schemas.microsoft.com/office/drawing/2014/main" id="{DD57C0B8-7AF4-86B8-0700-7197FE43F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F3E10DB2-3C27-A9E4-8E59-3B9938D1AF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4767263"/>
            <a:ext cx="38632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17A5B6A8-D2F1-C74F-EBB4-C5FF42965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9" y="4754563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3AC34C65-7613-0C88-78C5-89C33C94F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4767263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33"/>
                </a:solidFill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8AA1FAB4-4837-DEE9-175A-3B755DF6C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4767263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33"/>
                </a:solidFill>
                <a:latin typeface="Arial" panose="020B0604020202020204" pitchFamily="34" charset="0"/>
              </a:rPr>
              <a:t>77</a:t>
            </a:r>
          </a:p>
        </p:txBody>
      </p:sp>
      <p:sp>
        <p:nvSpPr>
          <p:cNvPr id="12302" name="Rectangle 14">
            <a:extLst>
              <a:ext uri="{FF2B5EF4-FFF2-40B4-BE49-F238E27FC236}">
                <a16:creationId xmlns:a16="http://schemas.microsoft.com/office/drawing/2014/main" id="{40C7CE11-DB03-14C7-FAF1-409CF01CF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4" y="4781550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42</a:t>
            </a:r>
          </a:p>
        </p:txBody>
      </p:sp>
      <p:sp>
        <p:nvSpPr>
          <p:cNvPr id="12303" name="Rectangle 15">
            <a:extLst>
              <a:ext uri="{FF2B5EF4-FFF2-40B4-BE49-F238E27FC236}">
                <a16:creationId xmlns:a16="http://schemas.microsoft.com/office/drawing/2014/main" id="{0BD22EF7-6F67-085D-D279-E8A5150A0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6" y="4752975"/>
            <a:ext cx="78707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101</a:t>
            </a:r>
          </a:p>
        </p:txBody>
      </p:sp>
      <p:sp>
        <p:nvSpPr>
          <p:cNvPr id="12304" name="Rectangle 16">
            <a:extLst>
              <a:ext uri="{FF2B5EF4-FFF2-40B4-BE49-F238E27FC236}">
                <a16:creationId xmlns:a16="http://schemas.microsoft.com/office/drawing/2014/main" id="{30809364-03CF-FCA4-EE8C-84CC914F6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32263"/>
            <a:ext cx="675505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1          2          3          4            5            6</a:t>
            </a:r>
          </a:p>
        </p:txBody>
      </p:sp>
      <p:sp>
        <p:nvSpPr>
          <p:cNvPr id="12305" name="Rectangle 17">
            <a:extLst>
              <a:ext uri="{FF2B5EF4-FFF2-40B4-BE49-F238E27FC236}">
                <a16:creationId xmlns:a16="http://schemas.microsoft.com/office/drawing/2014/main" id="{2684C665-DDAA-CBB8-F1E3-7DDFB953A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4913" y="4587876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306" name="Rectangle 18">
            <a:extLst>
              <a:ext uri="{FF2B5EF4-FFF2-40B4-BE49-F238E27FC236}">
                <a16:creationId xmlns:a16="http://schemas.microsoft.com/office/drawing/2014/main" id="{F7863D3E-09A5-5B4C-8CE8-A4CE9C12A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8" y="4587876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3011" name="AutoShape 19">
            <a:extLst>
              <a:ext uri="{FF2B5EF4-FFF2-40B4-BE49-F238E27FC236}">
                <a16:creationId xmlns:a16="http://schemas.microsoft.com/office/drawing/2014/main" id="{683AD694-428C-9BB0-EFA8-E6C4CD8DA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163" y="4141788"/>
            <a:ext cx="241935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Swap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19F00C70-2C87-0F61-4A8E-78062250AB94}"/>
              </a:ext>
            </a:extLst>
          </p:cNvPr>
          <p:cNvGrpSpPr>
            <a:grpSpLocks/>
          </p:cNvGrpSpPr>
          <p:nvPr/>
        </p:nvGrpSpPr>
        <p:grpSpPr bwMode="auto">
          <a:xfrm>
            <a:off x="3781425" y="4605339"/>
            <a:ext cx="2019300" cy="708025"/>
            <a:chOff x="760" y="2895"/>
            <a:chExt cx="1272" cy="446"/>
          </a:xfrm>
        </p:grpSpPr>
        <p:sp>
          <p:nvSpPr>
            <p:cNvPr id="12309" name="Rectangle 21">
              <a:extLst>
                <a:ext uri="{FF2B5EF4-FFF2-40B4-BE49-F238E27FC236}">
                  <a16:creationId xmlns:a16="http://schemas.microsoft.com/office/drawing/2014/main" id="{54E658F4-E8D2-4503-26D4-E707DFFD3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35</a:t>
              </a:r>
            </a:p>
          </p:txBody>
        </p:sp>
        <p:sp>
          <p:nvSpPr>
            <p:cNvPr id="12310" name="Rectangle 22">
              <a:extLst>
                <a:ext uri="{FF2B5EF4-FFF2-40B4-BE49-F238E27FC236}">
                  <a16:creationId xmlns:a16="http://schemas.microsoft.com/office/drawing/2014/main" id="{5B4F8E98-6493-7A5B-E5D2-1970A0C76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77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11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A8D7C44-D7BF-568F-A459-24CA0C41E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627C65C-91F8-CE37-6E83-2CBCBD5A15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largest value to the end using pair-wise comparisons and swapping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1E26D5B9-6970-0AD7-FE09-5C15B5419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7" name="Line 5">
            <a:extLst>
              <a:ext uri="{FF2B5EF4-FFF2-40B4-BE49-F238E27FC236}">
                <a16:creationId xmlns:a16="http://schemas.microsoft.com/office/drawing/2014/main" id="{74924ECC-4854-AA91-9E7B-CA5362AFFC7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513643A6-6C7B-89DD-39FE-E1FA77F311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7">
            <a:extLst>
              <a:ext uri="{FF2B5EF4-FFF2-40B4-BE49-F238E27FC236}">
                <a16:creationId xmlns:a16="http://schemas.microsoft.com/office/drawing/2014/main" id="{951C5F48-B32A-F194-0B4C-141126BF1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99CCDC9D-F115-D103-4282-977BA630B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Line 9">
            <a:extLst>
              <a:ext uri="{FF2B5EF4-FFF2-40B4-BE49-F238E27FC236}">
                <a16:creationId xmlns:a16="http://schemas.microsoft.com/office/drawing/2014/main" id="{3ED873AE-C284-5033-E982-A8162938A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C546D15A-58C6-7487-5720-D2B5AAD83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4767263"/>
            <a:ext cx="38632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42EDADD1-4478-E873-D099-E9DE5622E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9" y="4754563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33"/>
                </a:solidFill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3324" name="Rectangle 12">
            <a:extLst>
              <a:ext uri="{FF2B5EF4-FFF2-40B4-BE49-F238E27FC236}">
                <a16:creationId xmlns:a16="http://schemas.microsoft.com/office/drawing/2014/main" id="{0DD9FA6F-464C-0026-994C-B3CA0B059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4767263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33"/>
                </a:solidFill>
                <a:latin typeface="Arial" panose="020B0604020202020204" pitchFamily="34" charset="0"/>
              </a:rPr>
              <a:t>77</a:t>
            </a:r>
          </a:p>
        </p:txBody>
      </p:sp>
      <p:sp>
        <p:nvSpPr>
          <p:cNvPr id="13325" name="Rectangle 13">
            <a:extLst>
              <a:ext uri="{FF2B5EF4-FFF2-40B4-BE49-F238E27FC236}">
                <a16:creationId xmlns:a16="http://schemas.microsoft.com/office/drawing/2014/main" id="{E9BC2067-59D8-1E73-3B9A-D4779CEEE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4767263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13326" name="Rectangle 14">
            <a:extLst>
              <a:ext uri="{FF2B5EF4-FFF2-40B4-BE49-F238E27FC236}">
                <a16:creationId xmlns:a16="http://schemas.microsoft.com/office/drawing/2014/main" id="{DA0B69AA-4E1C-5C15-810C-F0DFB1719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4" y="4781550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42</a:t>
            </a:r>
          </a:p>
        </p:txBody>
      </p:sp>
      <p:sp>
        <p:nvSpPr>
          <p:cNvPr id="13327" name="Rectangle 15">
            <a:extLst>
              <a:ext uri="{FF2B5EF4-FFF2-40B4-BE49-F238E27FC236}">
                <a16:creationId xmlns:a16="http://schemas.microsoft.com/office/drawing/2014/main" id="{9376F5FD-2E49-1041-AD79-CFF641AFC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6" y="4752975"/>
            <a:ext cx="78707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101</a:t>
            </a:r>
          </a:p>
        </p:txBody>
      </p:sp>
      <p:sp>
        <p:nvSpPr>
          <p:cNvPr id="13328" name="Rectangle 16">
            <a:extLst>
              <a:ext uri="{FF2B5EF4-FFF2-40B4-BE49-F238E27FC236}">
                <a16:creationId xmlns:a16="http://schemas.microsoft.com/office/drawing/2014/main" id="{C67800C2-56F4-DCF9-0F34-2A74BBB01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32263"/>
            <a:ext cx="675505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1          2          3          4            5            6</a:t>
            </a:r>
          </a:p>
        </p:txBody>
      </p:sp>
      <p:sp>
        <p:nvSpPr>
          <p:cNvPr id="13329" name="Rectangle 17">
            <a:extLst>
              <a:ext uri="{FF2B5EF4-FFF2-40B4-BE49-F238E27FC236}">
                <a16:creationId xmlns:a16="http://schemas.microsoft.com/office/drawing/2014/main" id="{3F2FDAB9-4F8E-41FF-DC74-BF9900791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5" y="4600576"/>
            <a:ext cx="1009650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30" name="Rectangle 18">
            <a:extLst>
              <a:ext uri="{FF2B5EF4-FFF2-40B4-BE49-F238E27FC236}">
                <a16:creationId xmlns:a16="http://schemas.microsoft.com/office/drawing/2014/main" id="{81D6AAE9-851D-59BB-8813-032B57667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0726" y="4600576"/>
            <a:ext cx="109537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4035" name="AutoShape 19">
            <a:extLst>
              <a:ext uri="{FF2B5EF4-FFF2-40B4-BE49-F238E27FC236}">
                <a16:creationId xmlns:a16="http://schemas.microsoft.com/office/drawing/2014/main" id="{F650B446-0D93-09D3-7EA9-16994D5F9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4132263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Swap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F15A6CFD-5A27-8CA4-E7CE-FF5402A69C42}"/>
              </a:ext>
            </a:extLst>
          </p:cNvPr>
          <p:cNvGrpSpPr>
            <a:grpSpLocks/>
          </p:cNvGrpSpPr>
          <p:nvPr/>
        </p:nvGrpSpPr>
        <p:grpSpPr bwMode="auto">
          <a:xfrm>
            <a:off x="4791076" y="4595814"/>
            <a:ext cx="2087563" cy="708025"/>
            <a:chOff x="760" y="2895"/>
            <a:chExt cx="1272" cy="446"/>
          </a:xfrm>
        </p:grpSpPr>
        <p:sp>
          <p:nvSpPr>
            <p:cNvPr id="13333" name="Rectangle 21">
              <a:extLst>
                <a:ext uri="{FF2B5EF4-FFF2-40B4-BE49-F238E27FC236}">
                  <a16:creationId xmlns:a16="http://schemas.microsoft.com/office/drawing/2014/main" id="{77769B3F-4EBC-20BD-FCCC-304F79D17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13334" name="Rectangle 22">
              <a:extLst>
                <a:ext uri="{FF2B5EF4-FFF2-40B4-BE49-F238E27FC236}">
                  <a16:creationId xmlns:a16="http://schemas.microsoft.com/office/drawing/2014/main" id="{AD156A47-8F1C-328C-BB8A-3CFD6DF3A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77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35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>
            <a:extLst>
              <a:ext uri="{FF2B5EF4-FFF2-40B4-BE49-F238E27FC236}">
                <a16:creationId xmlns:a16="http://schemas.microsoft.com/office/drawing/2014/main" id="{4FA7A269-D14B-52BF-DE0C-AFD4ED216B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14339" name="Rectangle 1027">
            <a:extLst>
              <a:ext uri="{FF2B5EF4-FFF2-40B4-BE49-F238E27FC236}">
                <a16:creationId xmlns:a16="http://schemas.microsoft.com/office/drawing/2014/main" id="{B4E072AD-9451-01AC-587D-6DFB172045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largest value to the end using pair-wise comparisons and swapping</a:t>
            </a:r>
          </a:p>
        </p:txBody>
      </p:sp>
      <p:sp>
        <p:nvSpPr>
          <p:cNvPr id="14340" name="Rectangle 1028">
            <a:extLst>
              <a:ext uri="{FF2B5EF4-FFF2-40B4-BE49-F238E27FC236}">
                <a16:creationId xmlns:a16="http://schemas.microsoft.com/office/drawing/2014/main" id="{91A94D85-750C-FDB2-E989-C5CB8F029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1" name="Line 1029">
            <a:extLst>
              <a:ext uri="{FF2B5EF4-FFF2-40B4-BE49-F238E27FC236}">
                <a16:creationId xmlns:a16="http://schemas.microsoft.com/office/drawing/2014/main" id="{72CB74D1-A594-3549-E77D-794CEF154A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1030">
            <a:extLst>
              <a:ext uri="{FF2B5EF4-FFF2-40B4-BE49-F238E27FC236}">
                <a16:creationId xmlns:a16="http://schemas.microsoft.com/office/drawing/2014/main" id="{DE94D351-583C-C291-A025-FBBA1CED2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1031">
            <a:extLst>
              <a:ext uri="{FF2B5EF4-FFF2-40B4-BE49-F238E27FC236}">
                <a16:creationId xmlns:a16="http://schemas.microsoft.com/office/drawing/2014/main" id="{13901A83-7298-F7F6-9C8F-93708D10B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1032">
            <a:extLst>
              <a:ext uri="{FF2B5EF4-FFF2-40B4-BE49-F238E27FC236}">
                <a16:creationId xmlns:a16="http://schemas.microsoft.com/office/drawing/2014/main" id="{AC1164FE-CF96-EA36-C9B6-B2C87F973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1033">
            <a:extLst>
              <a:ext uri="{FF2B5EF4-FFF2-40B4-BE49-F238E27FC236}">
                <a16:creationId xmlns:a16="http://schemas.microsoft.com/office/drawing/2014/main" id="{B443C5CC-EF6F-8F11-8027-DC2030F4C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34">
            <a:extLst>
              <a:ext uri="{FF2B5EF4-FFF2-40B4-BE49-F238E27FC236}">
                <a16:creationId xmlns:a16="http://schemas.microsoft.com/office/drawing/2014/main" id="{9A92E0CC-5BEF-9EAB-0AEF-B3A4FCEFB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4767263"/>
            <a:ext cx="38632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347" name="Rectangle 1035">
            <a:extLst>
              <a:ext uri="{FF2B5EF4-FFF2-40B4-BE49-F238E27FC236}">
                <a16:creationId xmlns:a16="http://schemas.microsoft.com/office/drawing/2014/main" id="{AD2636EC-DEB3-7553-F704-9A2DB5F0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9" y="4754563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33"/>
                </a:solidFill>
                <a:latin typeface="Arial" panose="020B0604020202020204" pitchFamily="34" charset="0"/>
              </a:rPr>
              <a:t>77</a:t>
            </a:r>
          </a:p>
        </p:txBody>
      </p:sp>
      <p:sp>
        <p:nvSpPr>
          <p:cNvPr id="14348" name="Rectangle 1036">
            <a:extLst>
              <a:ext uri="{FF2B5EF4-FFF2-40B4-BE49-F238E27FC236}">
                <a16:creationId xmlns:a16="http://schemas.microsoft.com/office/drawing/2014/main" id="{6CDFB0E8-4E77-BD7F-0DC5-578A8E497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4767263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4349" name="Rectangle 1037">
            <a:extLst>
              <a:ext uri="{FF2B5EF4-FFF2-40B4-BE49-F238E27FC236}">
                <a16:creationId xmlns:a16="http://schemas.microsoft.com/office/drawing/2014/main" id="{C330AF06-1C59-3857-A5F9-9E4F1525A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4767263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14350" name="Rectangle 1038">
            <a:extLst>
              <a:ext uri="{FF2B5EF4-FFF2-40B4-BE49-F238E27FC236}">
                <a16:creationId xmlns:a16="http://schemas.microsoft.com/office/drawing/2014/main" id="{7F61E9EF-12A7-6E92-F989-4EAF5CBB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4" y="4781550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42</a:t>
            </a:r>
          </a:p>
        </p:txBody>
      </p:sp>
      <p:sp>
        <p:nvSpPr>
          <p:cNvPr id="14351" name="Rectangle 1039">
            <a:extLst>
              <a:ext uri="{FF2B5EF4-FFF2-40B4-BE49-F238E27FC236}">
                <a16:creationId xmlns:a16="http://schemas.microsoft.com/office/drawing/2014/main" id="{87B9EA82-ECF8-A914-4ABB-8D6F42446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6" y="4752975"/>
            <a:ext cx="78707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33"/>
                </a:solidFill>
                <a:latin typeface="Arial" panose="020B0604020202020204" pitchFamily="34" charset="0"/>
              </a:rPr>
              <a:t>101</a:t>
            </a:r>
          </a:p>
        </p:txBody>
      </p:sp>
      <p:sp>
        <p:nvSpPr>
          <p:cNvPr id="14352" name="Rectangle 1040">
            <a:extLst>
              <a:ext uri="{FF2B5EF4-FFF2-40B4-BE49-F238E27FC236}">
                <a16:creationId xmlns:a16="http://schemas.microsoft.com/office/drawing/2014/main" id="{2584535D-D656-8315-ED60-5661281FB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32263"/>
            <a:ext cx="675505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1          2          3          4            5            6</a:t>
            </a:r>
          </a:p>
        </p:txBody>
      </p:sp>
      <p:sp>
        <p:nvSpPr>
          <p:cNvPr id="14353" name="Rectangle 1041">
            <a:extLst>
              <a:ext uri="{FF2B5EF4-FFF2-40B4-BE49-F238E27FC236}">
                <a16:creationId xmlns:a16="http://schemas.microsoft.com/office/drawing/2014/main" id="{C235374E-A580-D425-684E-D24F940CE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014" y="4587876"/>
            <a:ext cx="1081087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54" name="Rectangle 1042">
            <a:extLst>
              <a:ext uri="{FF2B5EF4-FFF2-40B4-BE49-F238E27FC236}">
                <a16:creationId xmlns:a16="http://schemas.microsoft.com/office/drawing/2014/main" id="{988FDE8D-8A32-784A-B83C-A3E450583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389" y="4587876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55" name="Text Box 1047">
            <a:extLst>
              <a:ext uri="{FF2B5EF4-FFF2-40B4-BE49-F238E27FC236}">
                <a16:creationId xmlns:a16="http://schemas.microsoft.com/office/drawing/2014/main" id="{466D0840-CF71-A9B4-CFC6-13ED108E8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4" y="5454650"/>
            <a:ext cx="288412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FF"/>
                </a:solidFill>
                <a:latin typeface="Arial" panose="020B0604020202020204" pitchFamily="34" charset="0"/>
              </a:rPr>
              <a:t>No need to swap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">
            <a:extLst>
              <a:ext uri="{FF2B5EF4-FFF2-40B4-BE49-F238E27FC236}">
                <a16:creationId xmlns:a16="http://schemas.microsoft.com/office/drawing/2014/main" id="{6A331905-D334-68F4-77E6-330348A6B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838200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Times New Roman MT Extra Bold" pitchFamily="18" charset="0"/>
              </a:rPr>
              <a:t>How well does C/C++ implement an array ADT?</a:t>
            </a:r>
          </a:p>
        </p:txBody>
      </p:sp>
      <p:grpSp>
        <p:nvGrpSpPr>
          <p:cNvPr id="7171" name="Group 3">
            <a:extLst>
              <a:ext uri="{FF2B5EF4-FFF2-40B4-BE49-F238E27FC236}">
                <a16:creationId xmlns:a16="http://schemas.microsoft.com/office/drawing/2014/main" id="{F8CE6756-D89F-8863-1C82-E49597D14392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1736725"/>
            <a:ext cx="8356600" cy="2393950"/>
            <a:chOff x="533400" y="1736725"/>
            <a:chExt cx="8356600" cy="2393950"/>
          </a:xfrm>
        </p:grpSpPr>
        <p:sp>
          <p:nvSpPr>
            <p:cNvPr id="7172" name="Text Box 4">
              <a:extLst>
                <a:ext uri="{FF2B5EF4-FFF2-40B4-BE49-F238E27FC236}">
                  <a16:creationId xmlns:a16="http://schemas.microsoft.com/office/drawing/2014/main" id="{D239CD3F-2002-C820-8E8C-358F3004E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1736725"/>
              <a:ext cx="7924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lvl="2" eaLnBrk="1" hangingPunct="1">
                <a:spcBef>
                  <a:spcPct val="0"/>
                </a:spcBef>
                <a:buFontTx/>
                <a:buNone/>
              </a:pPr>
              <a:r>
                <a:rPr lang="en-US" altLang="en-US" u="sng">
                  <a:latin typeface="Times New Roman MT Extra Bold" pitchFamily="18" charset="0"/>
                </a:rPr>
                <a:t>As an ADT</a:t>
              </a:r>
              <a:r>
                <a:rPr lang="en-US" altLang="en-US">
                  <a:latin typeface="Times New Roman MT Extra Bold" pitchFamily="18" charset="0"/>
                </a:rPr>
                <a:t>			</a:t>
              </a:r>
              <a:r>
                <a:rPr lang="en-US" altLang="en-US" u="sng">
                  <a:latin typeface="Times New Roman MT Extra Bold" pitchFamily="18" charset="0"/>
                </a:rPr>
                <a:t>In C++</a:t>
              </a:r>
              <a:endParaRPr lang="en-US" altLang="en-US">
                <a:latin typeface="Times New Roman MT Extra Bold" pitchFamily="18" charset="0"/>
              </a:endParaRPr>
            </a:p>
          </p:txBody>
        </p:sp>
        <p:sp>
          <p:nvSpPr>
            <p:cNvPr id="7173" name="Line 5">
              <a:extLst>
                <a:ext uri="{FF2B5EF4-FFF2-40B4-BE49-F238E27FC236}">
                  <a16:creationId xmlns:a16="http://schemas.microsoft.com/office/drawing/2014/main" id="{4E842675-513E-3E87-C60D-7019B7606A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3400" y="3009900"/>
              <a:ext cx="177800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4" name="Line 6">
              <a:extLst>
                <a:ext uri="{FF2B5EF4-FFF2-40B4-BE49-F238E27FC236}">
                  <a16:creationId xmlns:a16="http://schemas.microsoft.com/office/drawing/2014/main" id="{35BD3177-504D-3975-AB3E-D374D5B1D0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2600" y="2590800"/>
              <a:ext cx="182880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5" name="Line 7">
              <a:extLst>
                <a:ext uri="{FF2B5EF4-FFF2-40B4-BE49-F238E27FC236}">
                  <a16:creationId xmlns:a16="http://schemas.microsoft.com/office/drawing/2014/main" id="{0D10D1A6-DDEB-6CFE-E823-47807E9EF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3962400"/>
              <a:ext cx="160020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Line 8">
              <a:extLst>
                <a:ext uri="{FF2B5EF4-FFF2-40B4-BE49-F238E27FC236}">
                  <a16:creationId xmlns:a16="http://schemas.microsoft.com/office/drawing/2014/main" id="{CC936277-C6F4-8B1C-93ED-B1F40F5D6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2400" y="3505200"/>
              <a:ext cx="889000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stealth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7" name="Text Box 9">
              <a:extLst>
                <a:ext uri="{FF2B5EF4-FFF2-40B4-BE49-F238E27FC236}">
                  <a16:creationId xmlns:a16="http://schemas.microsoft.com/office/drawing/2014/main" id="{6E82BE94-39F8-808C-6A78-E0221A433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2362200"/>
              <a:ext cx="2514600" cy="1768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 MT Extra Bold" pitchFamily="18" charset="0"/>
                </a:rPr>
                <a:t>ordered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 MT Extra Bold" pitchFamily="18" charset="0"/>
                </a:rPr>
                <a:t>fixed size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 MT Extra Bold" pitchFamily="18" charset="0"/>
                </a:rPr>
                <a:t>same type elements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Times New Roman MT Extra Bold" pitchFamily="18" charset="0"/>
                </a:rPr>
                <a:t>direct access</a:t>
              </a:r>
              <a:endParaRPr lang="en-US" altLang="en-US" sz="2400">
                <a:latin typeface="Times New Roman MT Extra Bold" pitchFamily="18" charset="0"/>
              </a:endParaRPr>
            </a:p>
          </p:txBody>
        </p:sp>
        <p:grpSp>
          <p:nvGrpSpPr>
            <p:cNvPr id="7178" name="Group 1">
              <a:extLst>
                <a:ext uri="{FF2B5EF4-FFF2-40B4-BE49-F238E27FC236}">
                  <a16:creationId xmlns:a16="http://schemas.microsoft.com/office/drawing/2014/main" id="{F2E24376-74BD-E998-DDC9-B90917EFF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362200"/>
              <a:ext cx="5308600" cy="1768475"/>
              <a:chOff x="3581400" y="2362200"/>
              <a:chExt cx="6096000" cy="1768475"/>
            </a:xfrm>
          </p:grpSpPr>
          <p:sp>
            <p:nvSpPr>
              <p:cNvPr id="7179" name="Text Box 2">
                <a:extLst>
                  <a:ext uri="{FF2B5EF4-FFF2-40B4-BE49-F238E27FC236}">
                    <a16:creationId xmlns:a16="http://schemas.microsoft.com/office/drawing/2014/main" id="{4B25C9F5-5FA9-13BA-CEF9-61B8E272F6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1400" y="2362200"/>
                <a:ext cx="5687656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2000">
                    <a:latin typeface="Times New Roman MT Extra Bold" pitchFamily="18" charset="0"/>
                  </a:rPr>
                  <a:t>indices numbered 0, 1, 2, . . ., </a:t>
                </a:r>
                <a:r>
                  <a:rPr lang="en-US" altLang="en-US" sz="2000" b="1">
                    <a:latin typeface="Courier New" panose="02070309020205020404" pitchFamily="49" charset="0"/>
                  </a:rPr>
                  <a:t>CAPACITY</a:t>
                </a:r>
                <a:r>
                  <a:rPr lang="en-US" altLang="en-US" sz="2000">
                    <a:latin typeface="Times New Roman MT Extra Bold" pitchFamily="18" charset="0"/>
                  </a:rPr>
                  <a:t> - 1 </a:t>
                </a:r>
              </a:p>
            </p:txBody>
          </p:sp>
          <p:sp>
            <p:nvSpPr>
              <p:cNvPr id="7180" name="Text Box 10">
                <a:extLst>
                  <a:ext uri="{FF2B5EF4-FFF2-40B4-BE49-F238E27FC236}">
                    <a16:creationId xmlns:a16="http://schemas.microsoft.com/office/drawing/2014/main" id="{41B998F7-17A2-6502-62F5-7F1807DEEC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1400" y="3276600"/>
                <a:ext cx="53086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</a:rPr>
                  <a:t>element_type</a:t>
                </a:r>
                <a:r>
                  <a:rPr lang="en-US" altLang="en-US" sz="2000">
                    <a:latin typeface="Times New Roman MT Extra Bold" pitchFamily="18" charset="0"/>
                  </a:rPr>
                  <a:t> is the type of elements</a:t>
                </a:r>
              </a:p>
            </p:txBody>
          </p:sp>
          <p:sp>
            <p:nvSpPr>
              <p:cNvPr id="7181" name="Text Box 11">
                <a:extLst>
                  <a:ext uri="{FF2B5EF4-FFF2-40B4-BE49-F238E27FC236}">
                    <a16:creationId xmlns:a16="http://schemas.microsoft.com/office/drawing/2014/main" id="{4674149A-CCE1-91F5-BEDA-E4CE672584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1400" y="2819400"/>
                <a:ext cx="60960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 b="1">
                    <a:latin typeface="Courier New" panose="02070309020205020404" pitchFamily="49" charset="0"/>
                  </a:rPr>
                  <a:t>CAPACITY</a:t>
                </a:r>
                <a:r>
                  <a:rPr lang="en-US" altLang="en-US" sz="2000">
                    <a:latin typeface="Times New Roman MT Extra Bold" pitchFamily="18" charset="0"/>
                  </a:rPr>
                  <a:t> specifies the capacity of the array</a:t>
                </a:r>
              </a:p>
            </p:txBody>
          </p:sp>
          <p:sp>
            <p:nvSpPr>
              <p:cNvPr id="7182" name="Text Box 12">
                <a:extLst>
                  <a:ext uri="{FF2B5EF4-FFF2-40B4-BE49-F238E27FC236}">
                    <a16:creationId xmlns:a16="http://schemas.microsoft.com/office/drawing/2014/main" id="{3CC0E65E-77D4-0919-0C71-79F5ABE12A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1400" y="3733800"/>
                <a:ext cx="4622800" cy="396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2000">
                    <a:latin typeface="Times New Roman MT Extra Bold" pitchFamily="18" charset="0"/>
                  </a:rPr>
                  <a:t>subscript operator </a:t>
                </a:r>
                <a:r>
                  <a:rPr lang="en-US" altLang="en-US" sz="2000" b="1">
                    <a:latin typeface="Courier New" panose="02070309020205020404" pitchFamily="49" charset="0"/>
                  </a:rPr>
                  <a:t>[]</a:t>
                </a:r>
                <a:endParaRPr lang="en-US" altLang="en-US" sz="2000">
                  <a:latin typeface="Courier New" panose="02070309020205020404" pitchFamily="49" charset="0"/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4D77326-93FD-64EC-3D99-5B343B8401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AD594C5-A9E1-47E6-7CDA-5495D9CE1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largest value to the end using pair-wise comparisons and swapping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8A3E8254-C044-ED05-C72A-4CD346B5E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5" name="Line 5">
            <a:extLst>
              <a:ext uri="{FF2B5EF4-FFF2-40B4-BE49-F238E27FC236}">
                <a16:creationId xmlns:a16="http://schemas.microsoft.com/office/drawing/2014/main" id="{5583A2D4-9AE6-1DF4-A5AB-BE7292185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41654B9B-7187-0C24-3C21-BB5FB4B15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Line 7">
            <a:extLst>
              <a:ext uri="{FF2B5EF4-FFF2-40B4-BE49-F238E27FC236}">
                <a16:creationId xmlns:a16="http://schemas.microsoft.com/office/drawing/2014/main" id="{506B0033-3CB8-BC40-46E0-4234535019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8">
            <a:extLst>
              <a:ext uri="{FF2B5EF4-FFF2-40B4-BE49-F238E27FC236}">
                <a16:creationId xmlns:a16="http://schemas.microsoft.com/office/drawing/2014/main" id="{CDD00872-A2CA-24A7-7A6B-8F25A0DA65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9">
            <a:extLst>
              <a:ext uri="{FF2B5EF4-FFF2-40B4-BE49-F238E27FC236}">
                <a16:creationId xmlns:a16="http://schemas.microsoft.com/office/drawing/2014/main" id="{F3789805-5091-3B26-3525-CFDE2A151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Rectangle 10">
            <a:extLst>
              <a:ext uri="{FF2B5EF4-FFF2-40B4-BE49-F238E27FC236}">
                <a16:creationId xmlns:a16="http://schemas.microsoft.com/office/drawing/2014/main" id="{8B9BC606-E50F-7878-5512-11536AC1F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2013" y="4767263"/>
            <a:ext cx="38632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33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E12CFE5A-448A-6D9F-B5B7-EACAB26AD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9" y="4754563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77</a:t>
            </a:r>
          </a:p>
        </p:txBody>
      </p:sp>
      <p:sp>
        <p:nvSpPr>
          <p:cNvPr id="15372" name="Rectangle 12">
            <a:extLst>
              <a:ext uri="{FF2B5EF4-FFF2-40B4-BE49-F238E27FC236}">
                <a16:creationId xmlns:a16="http://schemas.microsoft.com/office/drawing/2014/main" id="{715ADC90-837F-3A51-7A94-05D369B53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4767263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33B72B97-F151-8AD4-E200-13F5D894E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4767263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15374" name="Rectangle 14">
            <a:extLst>
              <a:ext uri="{FF2B5EF4-FFF2-40B4-BE49-F238E27FC236}">
                <a16:creationId xmlns:a16="http://schemas.microsoft.com/office/drawing/2014/main" id="{AAB9AA25-D455-0C34-653C-2CAE2422A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4" y="4781550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42</a:t>
            </a:r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ABA5833F-D204-827C-E58F-1108750C8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6" y="4752975"/>
            <a:ext cx="78707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FF0033"/>
                </a:solidFill>
                <a:latin typeface="Arial" panose="020B0604020202020204" pitchFamily="34" charset="0"/>
              </a:rPr>
              <a:t>101</a:t>
            </a:r>
          </a:p>
        </p:txBody>
      </p:sp>
      <p:sp>
        <p:nvSpPr>
          <p:cNvPr id="15376" name="Rectangle 16">
            <a:extLst>
              <a:ext uri="{FF2B5EF4-FFF2-40B4-BE49-F238E27FC236}">
                <a16:creationId xmlns:a16="http://schemas.microsoft.com/office/drawing/2014/main" id="{9F56CE50-C993-40EF-76A7-42B3C9478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32263"/>
            <a:ext cx="675505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1          2          3          4            5            6</a:t>
            </a:r>
          </a:p>
        </p:txBody>
      </p:sp>
      <p:sp>
        <p:nvSpPr>
          <p:cNvPr id="15377" name="Rectangle 17">
            <a:extLst>
              <a:ext uri="{FF2B5EF4-FFF2-40B4-BE49-F238E27FC236}">
                <a16:creationId xmlns:a16="http://schemas.microsoft.com/office/drawing/2014/main" id="{671DA41E-D9E3-E922-6533-0AD4F44E7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676" y="4584701"/>
            <a:ext cx="11398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78" name="Rectangle 18">
            <a:extLst>
              <a:ext uri="{FF2B5EF4-FFF2-40B4-BE49-F238E27FC236}">
                <a16:creationId xmlns:a16="http://schemas.microsoft.com/office/drawing/2014/main" id="{D681DED5-0BF6-C98B-3472-2A0860290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1" y="4584701"/>
            <a:ext cx="1152525" cy="708025"/>
          </a:xfrm>
          <a:prstGeom prst="rect">
            <a:avLst/>
          </a:prstGeom>
          <a:noFill/>
          <a:ln w="76200">
            <a:solidFill>
              <a:srgbClr val="FF0033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6083" name="AutoShape 19">
            <a:extLst>
              <a:ext uri="{FF2B5EF4-FFF2-40B4-BE49-F238E27FC236}">
                <a16:creationId xmlns:a16="http://schemas.microsoft.com/office/drawing/2014/main" id="{98A25F02-528E-D0E2-1AC6-DF4F8CB63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550" y="4156075"/>
            <a:ext cx="2501900" cy="1536700"/>
          </a:xfrm>
          <a:prstGeom prst="irregularSeal1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Swap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B033B3DB-BFFD-4604-21D0-9D2B8B9BA55E}"/>
              </a:ext>
            </a:extLst>
          </p:cNvPr>
          <p:cNvGrpSpPr>
            <a:grpSpLocks/>
          </p:cNvGrpSpPr>
          <p:nvPr/>
        </p:nvGrpSpPr>
        <p:grpSpPr bwMode="auto">
          <a:xfrm>
            <a:off x="6924676" y="4591051"/>
            <a:ext cx="2328863" cy="708025"/>
            <a:chOff x="760" y="2895"/>
            <a:chExt cx="1272" cy="446"/>
          </a:xfrm>
        </p:grpSpPr>
        <p:sp>
          <p:nvSpPr>
            <p:cNvPr id="15381" name="Rectangle 21">
              <a:extLst>
                <a:ext uri="{FF2B5EF4-FFF2-40B4-BE49-F238E27FC236}">
                  <a16:creationId xmlns:a16="http://schemas.microsoft.com/office/drawing/2014/main" id="{434B9437-1A36-0CB0-3438-6D133E10D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5382" name="Rectangle 22">
              <a:extLst>
                <a:ext uri="{FF2B5EF4-FFF2-40B4-BE49-F238E27FC236}">
                  <a16:creationId xmlns:a16="http://schemas.microsoft.com/office/drawing/2014/main" id="{67D64FBD-6CCF-23AA-02D5-D5C6D751C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6" y="2895"/>
              <a:ext cx="636" cy="44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101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3" grpId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7972DCC-C23C-F367-D4A9-97650A442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"Bubbling Up" the Largest Element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2F74168C-F68E-D7EB-A0C8-E45A1C572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Traverse a collection of elements</a:t>
            </a:r>
          </a:p>
          <a:p>
            <a:pPr lvl="1"/>
            <a:r>
              <a:rPr lang="en-US" altLang="en-US" b="1"/>
              <a:t>Move from the front to the end</a:t>
            </a:r>
          </a:p>
          <a:p>
            <a:pPr lvl="1"/>
            <a:r>
              <a:rPr lang="en-US" altLang="en-US" b="1"/>
              <a:t>“Bubble” the largest value to the end using pair-wise comparisons and swapping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6E4E4C18-9553-4430-E0F3-D95B7BEEE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DF7CDBFB-1C93-DA45-5B76-DD89FD8E5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6">
            <a:extLst>
              <a:ext uri="{FF2B5EF4-FFF2-40B4-BE49-F238E27FC236}">
                <a16:creationId xmlns:a16="http://schemas.microsoft.com/office/drawing/2014/main" id="{040B0ED0-EF48-A2E7-491E-4DD10F540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7">
            <a:extLst>
              <a:ext uri="{FF2B5EF4-FFF2-40B4-BE49-F238E27FC236}">
                <a16:creationId xmlns:a16="http://schemas.microsoft.com/office/drawing/2014/main" id="{67D31B4D-2B1D-82A9-E6FB-65C96CB87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CCC96AC5-7D03-0844-18E5-CEFCAC8D3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109DFE02-D4BB-FBF2-970B-79B236D5E64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1">
            <a:extLst>
              <a:ext uri="{FF2B5EF4-FFF2-40B4-BE49-F238E27FC236}">
                <a16:creationId xmlns:a16="http://schemas.microsoft.com/office/drawing/2014/main" id="{B53E6F0A-E80E-63D7-64B8-CB8CD7768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9" y="4754563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77</a:t>
            </a:r>
          </a:p>
        </p:txBody>
      </p:sp>
      <p:sp>
        <p:nvSpPr>
          <p:cNvPr id="16395" name="Rectangle 12">
            <a:extLst>
              <a:ext uri="{FF2B5EF4-FFF2-40B4-BE49-F238E27FC236}">
                <a16:creationId xmlns:a16="http://schemas.microsoft.com/office/drawing/2014/main" id="{673E17BA-7B64-4BC2-C221-CABC2C038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4767263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6396" name="Rectangle 13">
            <a:extLst>
              <a:ext uri="{FF2B5EF4-FFF2-40B4-BE49-F238E27FC236}">
                <a16:creationId xmlns:a16="http://schemas.microsoft.com/office/drawing/2014/main" id="{8D56D569-55E7-8F8E-0E0F-82A6E5FE0F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4767263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16397" name="Rectangle 14">
            <a:extLst>
              <a:ext uri="{FF2B5EF4-FFF2-40B4-BE49-F238E27FC236}">
                <a16:creationId xmlns:a16="http://schemas.microsoft.com/office/drawing/2014/main" id="{497CB440-1A95-9AEE-7D35-825790CCE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4" y="4781550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42</a:t>
            </a:r>
          </a:p>
        </p:txBody>
      </p:sp>
      <p:sp>
        <p:nvSpPr>
          <p:cNvPr id="16398" name="Rectangle 15">
            <a:extLst>
              <a:ext uri="{FF2B5EF4-FFF2-40B4-BE49-F238E27FC236}">
                <a16:creationId xmlns:a16="http://schemas.microsoft.com/office/drawing/2014/main" id="{2D84EE9C-F4CC-BE3D-E2FB-2D28882B2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6" y="4752975"/>
            <a:ext cx="585097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  5</a:t>
            </a:r>
          </a:p>
        </p:txBody>
      </p:sp>
      <p:sp>
        <p:nvSpPr>
          <p:cNvPr id="16399" name="Rectangle 16">
            <a:extLst>
              <a:ext uri="{FF2B5EF4-FFF2-40B4-BE49-F238E27FC236}">
                <a16:creationId xmlns:a16="http://schemas.microsoft.com/office/drawing/2014/main" id="{0CC4BC85-8295-931C-52F6-D676696ED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32263"/>
            <a:ext cx="675505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1          2          3          4            5            6</a:t>
            </a:r>
          </a:p>
        </p:txBody>
      </p:sp>
      <p:sp>
        <p:nvSpPr>
          <p:cNvPr id="16400" name="Rectangle 18">
            <a:extLst>
              <a:ext uri="{FF2B5EF4-FFF2-40B4-BE49-F238E27FC236}">
                <a16:creationId xmlns:a16="http://schemas.microsoft.com/office/drawing/2014/main" id="{752785FC-D5F7-1880-9F6B-B762EAF99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1" y="4584701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FF"/>
                </a:solidFill>
                <a:latin typeface="Arial" panose="020B0604020202020204" pitchFamily="34" charset="0"/>
              </a:rPr>
              <a:t>101</a:t>
            </a:r>
          </a:p>
        </p:txBody>
      </p:sp>
      <p:sp>
        <p:nvSpPr>
          <p:cNvPr id="16401" name="Text Box 23">
            <a:extLst>
              <a:ext uri="{FF2B5EF4-FFF2-40B4-BE49-F238E27FC236}">
                <a16:creationId xmlns:a16="http://schemas.microsoft.com/office/drawing/2014/main" id="{544F4E0A-ACB3-D27E-9889-0B86D70944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726" y="5524500"/>
            <a:ext cx="49648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FF"/>
                </a:solidFill>
                <a:latin typeface="Arial" panose="020B0604020202020204" pitchFamily="34" charset="0"/>
              </a:rPr>
              <a:t>Largest value correctly placed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E7E0DA5-8DB6-B9C3-FDCF-2F8A0DAAA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Items of Interest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C4B96EC-E19E-ACCB-CCC3-4AD61E2682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343400"/>
          </a:xfrm>
        </p:spPr>
        <p:txBody>
          <a:bodyPr/>
          <a:lstStyle/>
          <a:p>
            <a:r>
              <a:rPr lang="en-US" altLang="en-US" b="1"/>
              <a:t>Notice that only the largest value is correctly placed</a:t>
            </a:r>
          </a:p>
          <a:p>
            <a:r>
              <a:rPr lang="en-US" altLang="en-US" b="1">
                <a:solidFill>
                  <a:srgbClr val="3333FF"/>
                </a:solidFill>
              </a:rPr>
              <a:t>All other values are still out of order</a:t>
            </a:r>
          </a:p>
          <a:p>
            <a:r>
              <a:rPr lang="en-US" altLang="en-US" b="1"/>
              <a:t>So we need to </a:t>
            </a:r>
            <a:r>
              <a:rPr lang="en-US" altLang="en-US" b="1">
                <a:solidFill>
                  <a:srgbClr val="FF0033"/>
                </a:solidFill>
              </a:rPr>
              <a:t>repeat this process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C207C789-BB41-E812-9DE9-1C776EA5A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4" y="4592638"/>
            <a:ext cx="6518275" cy="71596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452D1D91-0634-82E7-98B7-96490CFA87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913" y="4587875"/>
            <a:ext cx="0" cy="712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Line 6">
            <a:extLst>
              <a:ext uri="{FF2B5EF4-FFF2-40B4-BE49-F238E27FC236}">
                <a16:creationId xmlns:a16="http://schemas.microsoft.com/office/drawing/2014/main" id="{B3B2D5B4-F48D-34AF-1061-414A1EFEF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7">
            <a:extLst>
              <a:ext uri="{FF2B5EF4-FFF2-40B4-BE49-F238E27FC236}">
                <a16:creationId xmlns:a16="http://schemas.microsoft.com/office/drawing/2014/main" id="{79009397-5823-53D0-A7AC-D58B3CC05A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0725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8">
            <a:extLst>
              <a:ext uri="{FF2B5EF4-FFF2-40B4-BE49-F238E27FC236}">
                <a16:creationId xmlns:a16="http://schemas.microsoft.com/office/drawing/2014/main" id="{50538FE5-195F-874B-DA54-1ED4D4F70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0388" y="4587875"/>
            <a:ext cx="0" cy="7254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9">
            <a:extLst>
              <a:ext uri="{FF2B5EF4-FFF2-40B4-BE49-F238E27FC236}">
                <a16:creationId xmlns:a16="http://schemas.microsoft.com/office/drawing/2014/main" id="{9767B6B2-D7D9-4D08-6658-0A1AE9253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064500" y="4600575"/>
            <a:ext cx="0" cy="700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10">
            <a:extLst>
              <a:ext uri="{FF2B5EF4-FFF2-40B4-BE49-F238E27FC236}">
                <a16:creationId xmlns:a16="http://schemas.microsoft.com/office/drawing/2014/main" id="{A1735F9E-A794-2BBF-6F83-5679F482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9" y="4754563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77</a:t>
            </a:r>
          </a:p>
        </p:txBody>
      </p:sp>
      <p:sp>
        <p:nvSpPr>
          <p:cNvPr id="17419" name="Rectangle 11">
            <a:extLst>
              <a:ext uri="{FF2B5EF4-FFF2-40B4-BE49-F238E27FC236}">
                <a16:creationId xmlns:a16="http://schemas.microsoft.com/office/drawing/2014/main" id="{79C4D027-0D96-91C6-0F6E-D73EA4D83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9" y="4767263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12</a:t>
            </a:r>
          </a:p>
        </p:txBody>
      </p:sp>
      <p:sp>
        <p:nvSpPr>
          <p:cNvPr id="17420" name="Rectangle 12">
            <a:extLst>
              <a:ext uri="{FF2B5EF4-FFF2-40B4-BE49-F238E27FC236}">
                <a16:creationId xmlns:a16="http://schemas.microsoft.com/office/drawing/2014/main" id="{D27E2BB6-8849-A757-1489-FF2CABC05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8739" y="4767263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35</a:t>
            </a:r>
          </a:p>
        </p:txBody>
      </p:sp>
      <p:sp>
        <p:nvSpPr>
          <p:cNvPr id="17421" name="Rectangle 13">
            <a:extLst>
              <a:ext uri="{FF2B5EF4-FFF2-40B4-BE49-F238E27FC236}">
                <a16:creationId xmlns:a16="http://schemas.microsoft.com/office/drawing/2014/main" id="{FA390334-1AC5-9EF1-4A83-71D6A13F2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364" y="4781550"/>
            <a:ext cx="586699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42</a:t>
            </a:r>
          </a:p>
        </p:txBody>
      </p:sp>
      <p:sp>
        <p:nvSpPr>
          <p:cNvPr id="17422" name="Rectangle 14">
            <a:extLst>
              <a:ext uri="{FF2B5EF4-FFF2-40B4-BE49-F238E27FC236}">
                <a16:creationId xmlns:a16="http://schemas.microsoft.com/office/drawing/2014/main" id="{0ACD631C-7BFB-3A9F-098B-501517F71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26" y="4752975"/>
            <a:ext cx="585097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  5</a:t>
            </a:r>
          </a:p>
        </p:txBody>
      </p:sp>
      <p:sp>
        <p:nvSpPr>
          <p:cNvPr id="17423" name="Rectangle 15">
            <a:extLst>
              <a:ext uri="{FF2B5EF4-FFF2-40B4-BE49-F238E27FC236}">
                <a16:creationId xmlns:a16="http://schemas.microsoft.com/office/drawing/2014/main" id="{5EEC3A3A-DA1A-B3EA-0CDE-5ABB4A6C9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132263"/>
            <a:ext cx="675505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1          2          3          4            5            6</a:t>
            </a:r>
          </a:p>
        </p:txBody>
      </p:sp>
      <p:sp>
        <p:nvSpPr>
          <p:cNvPr id="17424" name="Rectangle 16">
            <a:extLst>
              <a:ext uri="{FF2B5EF4-FFF2-40B4-BE49-F238E27FC236}">
                <a16:creationId xmlns:a16="http://schemas.microsoft.com/office/drawing/2014/main" id="{13468D2E-862E-E8A3-FA88-5BF962076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1" y="4584701"/>
            <a:ext cx="1152525" cy="708025"/>
          </a:xfrm>
          <a:prstGeom prst="rect">
            <a:avLst/>
          </a:prstGeom>
          <a:noFill/>
          <a:ln w="76200">
            <a:solidFill>
              <a:srgbClr val="3333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FF"/>
                </a:solidFill>
                <a:latin typeface="Arial" panose="020B0604020202020204" pitchFamily="34" charset="0"/>
              </a:rPr>
              <a:t>101</a:t>
            </a:r>
          </a:p>
        </p:txBody>
      </p:sp>
      <p:sp>
        <p:nvSpPr>
          <p:cNvPr id="17425" name="Text Box 17">
            <a:extLst>
              <a:ext uri="{FF2B5EF4-FFF2-40B4-BE49-F238E27FC236}">
                <a16:creationId xmlns:a16="http://schemas.microsoft.com/office/drawing/2014/main" id="{FF253129-F97D-AF12-3151-3DDD826C5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4726" y="5524500"/>
            <a:ext cx="49648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3333FF"/>
                </a:solidFill>
                <a:latin typeface="Arial" panose="020B0604020202020204" pitchFamily="34" charset="0"/>
              </a:rPr>
              <a:t>Largest value correctly placed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7972D69-C2D2-4CCD-CBB7-8C927C891E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609601"/>
            <a:ext cx="9144000" cy="684213"/>
          </a:xfrm>
        </p:spPr>
        <p:txBody>
          <a:bodyPr/>
          <a:lstStyle/>
          <a:p>
            <a:r>
              <a:rPr lang="en-US" altLang="en-US"/>
              <a:t>Repeat “Bubble Up” How Many Times?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1CCAA636-D328-8159-BD72-40029B053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1" y="1504950"/>
            <a:ext cx="7248525" cy="45910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/>
              <a:t>If we have N elements…</a:t>
            </a:r>
          </a:p>
          <a:p>
            <a:pPr>
              <a:lnSpc>
                <a:spcPct val="90000"/>
              </a:lnSpc>
            </a:pPr>
            <a:endParaRPr lang="en-US" altLang="en-US" b="1"/>
          </a:p>
          <a:p>
            <a:pPr>
              <a:lnSpc>
                <a:spcPct val="90000"/>
              </a:lnSpc>
            </a:pPr>
            <a:r>
              <a:rPr lang="en-US" altLang="en-US" b="1"/>
              <a:t>And if each time we bubble an element, we place it in its correct location…</a:t>
            </a:r>
          </a:p>
          <a:p>
            <a:pPr>
              <a:lnSpc>
                <a:spcPct val="90000"/>
              </a:lnSpc>
            </a:pPr>
            <a:endParaRPr lang="en-US" altLang="en-US" b="1"/>
          </a:p>
          <a:p>
            <a:pPr>
              <a:lnSpc>
                <a:spcPct val="90000"/>
              </a:lnSpc>
            </a:pPr>
            <a:r>
              <a:rPr lang="en-US" altLang="en-US" b="1"/>
              <a:t>Then we </a:t>
            </a:r>
            <a:r>
              <a:rPr lang="en-US" altLang="en-US" b="1">
                <a:solidFill>
                  <a:srgbClr val="3333FF"/>
                </a:solidFill>
              </a:rPr>
              <a:t>repeat the “bubble up” process N – 1 times. </a:t>
            </a:r>
            <a:r>
              <a:rPr lang="en-US" altLang="en-US" b="1">
                <a:solidFill>
                  <a:srgbClr val="FF0000"/>
                </a:solidFill>
              </a:rPr>
              <a:t>HOW?</a:t>
            </a:r>
          </a:p>
          <a:p>
            <a:pPr>
              <a:lnSpc>
                <a:spcPct val="90000"/>
              </a:lnSpc>
            </a:pPr>
            <a:endParaRPr lang="en-US" altLang="en-US" b="1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b="1"/>
              <a:t>This </a:t>
            </a:r>
            <a:r>
              <a:rPr lang="en-US" altLang="en-US" b="1">
                <a:solidFill>
                  <a:srgbClr val="3333FF"/>
                </a:solidFill>
              </a:rPr>
              <a:t>guarantees we’ll correctly </a:t>
            </a:r>
            <a:br>
              <a:rPr lang="en-US" altLang="en-US" b="1">
                <a:solidFill>
                  <a:srgbClr val="3333FF"/>
                </a:solidFill>
              </a:rPr>
            </a:br>
            <a:r>
              <a:rPr lang="en-US" altLang="en-US" b="1">
                <a:solidFill>
                  <a:srgbClr val="3333FF"/>
                </a:solidFill>
              </a:rPr>
              <a:t>place all N elements.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4E7BFFA-4E17-6072-B932-4A88CFD3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28600"/>
            <a:ext cx="8229600" cy="990600"/>
          </a:xfrm>
        </p:spPr>
        <p:txBody>
          <a:bodyPr/>
          <a:lstStyle/>
          <a:p>
            <a:r>
              <a:rPr lang="en-US" altLang="en-US"/>
              <a:t>Bubble Sort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071346AB-CFF0-EB39-6D5B-FC073B00B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066800"/>
            <a:ext cx="8247063" cy="5257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/>
              <a:t>void BubbleSort(int a[], const int ARRAY_SIZE)</a:t>
            </a:r>
          </a:p>
          <a:p>
            <a:pPr>
              <a:buFontTx/>
              <a:buNone/>
            </a:pPr>
            <a:r>
              <a:rPr lang="en-US" altLang="en-US" sz="2000"/>
              <a:t>{</a:t>
            </a:r>
          </a:p>
          <a:p>
            <a:pPr lvl="1">
              <a:buFontTx/>
              <a:buNone/>
            </a:pPr>
            <a:r>
              <a:rPr lang="en-US" altLang="en-US" sz="2000"/>
              <a:t>for(int pass = 1; pass &lt; ARRAY_SIZE; pass++)</a:t>
            </a:r>
            <a:r>
              <a:rPr lang="en-US" altLang="en-US" sz="2000">
                <a:solidFill>
                  <a:srgbClr val="92D050"/>
                </a:solidFill>
              </a:rPr>
              <a:t>// N – 1 passes</a:t>
            </a:r>
          </a:p>
          <a:p>
            <a:pPr lvl="1">
              <a:buFontTx/>
              <a:buNone/>
            </a:pPr>
            <a:r>
              <a:rPr lang="en-US" altLang="en-US" sz="2000"/>
              <a:t>{</a:t>
            </a:r>
          </a:p>
          <a:p>
            <a:pPr lvl="2">
              <a:buFontTx/>
              <a:buNone/>
            </a:pPr>
            <a:r>
              <a:rPr lang="en-US" altLang="en-US"/>
              <a:t>for(int i = 0; i &lt; ARRAY_SIZE - pass; i++)</a:t>
            </a:r>
            <a:r>
              <a:rPr lang="en-US" altLang="en-US">
                <a:solidFill>
                  <a:srgbClr val="92D050"/>
                </a:solidFill>
              </a:rPr>
              <a:t>//0–&gt;(SIZE-PASS) steps</a:t>
            </a:r>
            <a:r>
              <a:rPr lang="en-US" altLang="en-US"/>
              <a:t> </a:t>
            </a:r>
          </a:p>
          <a:p>
            <a:pPr lvl="2">
              <a:buFontTx/>
              <a:buNone/>
            </a:pPr>
            <a:r>
              <a:rPr lang="en-US" altLang="en-US"/>
              <a:t>{</a:t>
            </a:r>
          </a:p>
          <a:p>
            <a:pPr lvl="3">
              <a:buFontTx/>
              <a:buNone/>
            </a:pPr>
            <a:r>
              <a:rPr lang="en-US" altLang="en-US" sz="2000"/>
              <a:t>if (a[i] &gt; a[i+1])</a:t>
            </a:r>
            <a:r>
              <a:rPr lang="en-US" altLang="en-US" sz="2000">
                <a:solidFill>
                  <a:srgbClr val="92D050"/>
                </a:solidFill>
              </a:rPr>
              <a:t> // swap</a:t>
            </a:r>
          </a:p>
          <a:p>
            <a:pPr lvl="3">
              <a:buFontTx/>
              <a:buNone/>
            </a:pPr>
            <a:r>
              <a:rPr lang="en-US" altLang="en-US" sz="2000"/>
              <a:t>{</a:t>
            </a:r>
          </a:p>
          <a:p>
            <a:pPr lvl="4">
              <a:buFontTx/>
              <a:buNone/>
            </a:pPr>
            <a:r>
              <a:rPr lang="en-US" altLang="en-US" sz="2000"/>
              <a:t>int tmp = a[i];</a:t>
            </a:r>
          </a:p>
          <a:p>
            <a:pPr lvl="4">
              <a:buFontTx/>
              <a:buNone/>
            </a:pPr>
            <a:r>
              <a:rPr lang="en-US" altLang="en-US" sz="2000"/>
              <a:t>a[i] = a[i+1];</a:t>
            </a:r>
          </a:p>
          <a:p>
            <a:pPr lvl="4">
              <a:buFontTx/>
              <a:buNone/>
            </a:pPr>
            <a:r>
              <a:rPr lang="en-US" altLang="en-US" sz="2000"/>
              <a:t>a[i+1] = tmp;</a:t>
            </a:r>
          </a:p>
          <a:p>
            <a:pPr lvl="3">
              <a:buFontTx/>
              <a:buNone/>
            </a:pPr>
            <a:r>
              <a:rPr lang="en-US" altLang="en-US" sz="2000"/>
              <a:t>}</a:t>
            </a:r>
          </a:p>
          <a:p>
            <a:pPr lvl="2">
              <a:buFontTx/>
              <a:buNone/>
            </a:pPr>
            <a:r>
              <a:rPr lang="en-US" altLang="en-US"/>
              <a:t>}</a:t>
            </a:r>
          </a:p>
          <a:p>
            <a:pPr lvl="1">
              <a:buFontTx/>
              <a:buNone/>
            </a:pPr>
            <a:r>
              <a:rPr lang="en-US" altLang="en-US" sz="2000"/>
              <a:t>}</a:t>
            </a:r>
          </a:p>
          <a:p>
            <a:pPr>
              <a:buFontTx/>
              <a:buNone/>
            </a:pPr>
            <a:r>
              <a:rPr lang="en-US" altLang="en-US" sz="2000"/>
              <a:t>}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3">
            <a:extLst>
              <a:ext uri="{FF2B5EF4-FFF2-40B4-BE49-F238E27FC236}">
                <a16:creationId xmlns:a16="http://schemas.microsoft.com/office/drawing/2014/main" id="{D8A327BA-56C3-B842-9A0C-4F4857CB2934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781300"/>
            <a:ext cx="7086600" cy="1181100"/>
            <a:chOff x="1066800" y="4132263"/>
            <a:chExt cx="7086600" cy="1181100"/>
          </a:xfrm>
        </p:grpSpPr>
        <p:sp>
          <p:nvSpPr>
            <p:cNvPr id="20484" name="Rectangle 4">
              <a:extLst>
                <a:ext uri="{FF2B5EF4-FFF2-40B4-BE49-F238E27FC236}">
                  <a16:creationId xmlns:a16="http://schemas.microsoft.com/office/drawing/2014/main" id="{9ABAB2BC-F483-8B31-B56A-EEBA433C8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4592638"/>
              <a:ext cx="6518275" cy="71596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0485" name="Line 5">
              <a:extLst>
                <a:ext uri="{FF2B5EF4-FFF2-40B4-BE49-F238E27FC236}">
                  <a16:creationId xmlns:a16="http://schemas.microsoft.com/office/drawing/2014/main" id="{8D86B1DF-3BA0-AE4B-E3EB-BBA9D1580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913" y="4587875"/>
              <a:ext cx="0" cy="7127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6" name="Line 6">
              <a:extLst>
                <a:ext uri="{FF2B5EF4-FFF2-40B4-BE49-F238E27FC236}">
                  <a16:creationId xmlns:a16="http://schemas.microsoft.com/office/drawing/2014/main" id="{D102FAAB-9B1C-DBAE-1C47-6685A508E5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500" y="4587875"/>
              <a:ext cx="0" cy="725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Line 7">
              <a:extLst>
                <a:ext uri="{FF2B5EF4-FFF2-40B4-BE49-F238E27FC236}">
                  <a16:creationId xmlns:a16="http://schemas.microsoft.com/office/drawing/2014/main" id="{F092C717-AD7C-C1D2-9891-C2A399D422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6725" y="4587875"/>
              <a:ext cx="0" cy="725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Line 8">
              <a:extLst>
                <a:ext uri="{FF2B5EF4-FFF2-40B4-BE49-F238E27FC236}">
                  <a16:creationId xmlns:a16="http://schemas.microsoft.com/office/drawing/2014/main" id="{D3030F2D-03B3-9562-0723-E3EEAA2F6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6388" y="4587875"/>
              <a:ext cx="0" cy="7254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Line 9">
              <a:extLst>
                <a:ext uri="{FF2B5EF4-FFF2-40B4-BE49-F238E27FC236}">
                  <a16:creationId xmlns:a16="http://schemas.microsoft.com/office/drawing/2014/main" id="{DA4FD59E-C6FF-7900-C29A-7D5FA85A2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40500" y="4600575"/>
              <a:ext cx="0" cy="7000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Rectangle 10">
              <a:extLst>
                <a:ext uri="{FF2B5EF4-FFF2-40B4-BE49-F238E27FC236}">
                  <a16:creationId xmlns:a16="http://schemas.microsoft.com/office/drawing/2014/main" id="{D055DCEA-D1F7-957F-81C0-D0181BD5A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8013" y="4767263"/>
              <a:ext cx="386324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0491" name="Rectangle 11">
              <a:extLst>
                <a:ext uri="{FF2B5EF4-FFF2-40B4-BE49-F238E27FC236}">
                  <a16:creationId xmlns:a16="http://schemas.microsoft.com/office/drawing/2014/main" id="{40121804-3F64-277E-690F-EF8549417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438" y="4754563"/>
              <a:ext cx="586699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20492" name="Rectangle 12">
              <a:extLst>
                <a:ext uri="{FF2B5EF4-FFF2-40B4-BE49-F238E27FC236}">
                  <a16:creationId xmlns:a16="http://schemas.microsoft.com/office/drawing/2014/main" id="{17457467-9D7B-C205-C089-B5B8EADC5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0588" y="4767263"/>
              <a:ext cx="586699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35</a:t>
              </a:r>
            </a:p>
          </p:txBody>
        </p:sp>
        <p:sp>
          <p:nvSpPr>
            <p:cNvPr id="20493" name="Rectangle 13">
              <a:extLst>
                <a:ext uri="{FF2B5EF4-FFF2-40B4-BE49-F238E27FC236}">
                  <a16:creationId xmlns:a16="http://schemas.microsoft.com/office/drawing/2014/main" id="{4035167B-B10A-FAE0-7639-A929AA769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4738" y="4767263"/>
              <a:ext cx="586699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42</a:t>
              </a:r>
            </a:p>
          </p:txBody>
        </p:sp>
        <p:sp>
          <p:nvSpPr>
            <p:cNvPr id="20494" name="Rectangle 14">
              <a:extLst>
                <a:ext uri="{FF2B5EF4-FFF2-40B4-BE49-F238E27FC236}">
                  <a16:creationId xmlns:a16="http://schemas.microsoft.com/office/drawing/2014/main" id="{617ABFAD-83CD-7C75-F927-098B9C5032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6363" y="4781550"/>
              <a:ext cx="586699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77</a:t>
              </a:r>
            </a:p>
          </p:txBody>
        </p:sp>
        <p:sp>
          <p:nvSpPr>
            <p:cNvPr id="20495" name="Rectangle 15">
              <a:extLst>
                <a:ext uri="{FF2B5EF4-FFF2-40B4-BE49-F238E27FC236}">
                  <a16:creationId xmlns:a16="http://schemas.microsoft.com/office/drawing/2014/main" id="{6CD1CBAD-E787-C135-C60B-63213E1BE3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9425" y="4752975"/>
              <a:ext cx="787075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101</a:t>
              </a:r>
            </a:p>
          </p:txBody>
        </p:sp>
        <p:sp>
          <p:nvSpPr>
            <p:cNvPr id="20496" name="Rectangle 16">
              <a:extLst>
                <a:ext uri="{FF2B5EF4-FFF2-40B4-BE49-F238E27FC236}">
                  <a16:creationId xmlns:a16="http://schemas.microsoft.com/office/drawing/2014/main" id="{41DF90C2-DDF6-564E-0CA6-CC1E7870F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4132263"/>
              <a:ext cx="7086600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1          2          3          4            5            6</a:t>
              </a:r>
            </a:p>
          </p:txBody>
        </p:sp>
      </p:grpSp>
      <p:sp>
        <p:nvSpPr>
          <p:cNvPr id="20483" name="Rectangle 2">
            <a:extLst>
              <a:ext uri="{FF2B5EF4-FFF2-40B4-BE49-F238E27FC236}">
                <a16:creationId xmlns:a16="http://schemas.microsoft.com/office/drawing/2014/main" id="{5253AE11-5FCC-6DCB-C5B8-826EB6E0D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572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>
                <a:solidFill>
                  <a:schemeClr val="tx2"/>
                </a:solidFill>
              </a:rPr>
              <a:t>“Bubbling” All the Elements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87E2212-17E3-B8C8-CD4E-F0F4C5011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“Bubbling” All the Elements</a:t>
            </a:r>
          </a:p>
        </p:txBody>
      </p:sp>
      <p:grpSp>
        <p:nvGrpSpPr>
          <p:cNvPr id="21507" name="Group 71">
            <a:extLst>
              <a:ext uri="{FF2B5EF4-FFF2-40B4-BE49-F238E27FC236}">
                <a16:creationId xmlns:a16="http://schemas.microsoft.com/office/drawing/2014/main" id="{28E3C820-2CC8-4FFD-2552-6CF03EBE29C5}"/>
              </a:ext>
            </a:extLst>
          </p:cNvPr>
          <p:cNvGrpSpPr>
            <a:grpSpLocks/>
          </p:cNvGrpSpPr>
          <p:nvPr/>
        </p:nvGrpSpPr>
        <p:grpSpPr bwMode="auto">
          <a:xfrm>
            <a:off x="3025776" y="1717677"/>
            <a:ext cx="6518275" cy="949326"/>
            <a:chOff x="644" y="1072"/>
            <a:chExt cx="4106" cy="598"/>
          </a:xfrm>
        </p:grpSpPr>
        <p:sp>
          <p:nvSpPr>
            <p:cNvPr id="21563" name="Rectangle 4">
              <a:extLst>
                <a:ext uri="{FF2B5EF4-FFF2-40B4-BE49-F238E27FC236}">
                  <a16:creationId xmlns:a16="http://schemas.microsoft.com/office/drawing/2014/main" id="{C33004C5-1B8F-DA78-EB0F-69CF7B6DE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1332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1564" name="Line 5">
              <a:extLst>
                <a:ext uri="{FF2B5EF4-FFF2-40B4-BE49-F238E27FC236}">
                  <a16:creationId xmlns:a16="http://schemas.microsoft.com/office/drawing/2014/main" id="{0FE16097-4E5D-A7BF-4B3B-21D675F451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330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5" name="Line 6">
              <a:extLst>
                <a:ext uri="{FF2B5EF4-FFF2-40B4-BE49-F238E27FC236}">
                  <a16:creationId xmlns:a16="http://schemas.microsoft.com/office/drawing/2014/main" id="{91A75B3E-2016-05BF-DD0B-5A09404C5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1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6" name="Line 7">
              <a:extLst>
                <a:ext uri="{FF2B5EF4-FFF2-40B4-BE49-F238E27FC236}">
                  <a16:creationId xmlns:a16="http://schemas.microsoft.com/office/drawing/2014/main" id="{CAE8A5C3-7559-9F30-1525-0810EF9D0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5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7" name="Line 8">
              <a:extLst>
                <a:ext uri="{FF2B5EF4-FFF2-40B4-BE49-F238E27FC236}">
                  <a16:creationId xmlns:a16="http://schemas.microsoft.com/office/drawing/2014/main" id="{407EDEFE-295E-DBA9-7B9A-FFF2138EF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4" y="1330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8" name="Line 9">
              <a:extLst>
                <a:ext uri="{FF2B5EF4-FFF2-40B4-BE49-F238E27FC236}">
                  <a16:creationId xmlns:a16="http://schemas.microsoft.com/office/drawing/2014/main" id="{E894E64F-C876-AA50-EB17-DBB146371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1" y="1335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69" name="Rectangle 10">
              <a:extLst>
                <a:ext uri="{FF2B5EF4-FFF2-40B4-BE49-F238E27FC236}">
                  <a16:creationId xmlns:a16="http://schemas.microsoft.com/office/drawing/2014/main" id="{6231A81D-009C-6B73-8D82-758724A90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1335"/>
              <a:ext cx="3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77</a:t>
              </a:r>
            </a:p>
          </p:txBody>
        </p:sp>
        <p:sp>
          <p:nvSpPr>
            <p:cNvPr id="21570" name="Rectangle 11">
              <a:extLst>
                <a:ext uri="{FF2B5EF4-FFF2-40B4-BE49-F238E27FC236}">
                  <a16:creationId xmlns:a16="http://schemas.microsoft.com/office/drawing/2014/main" id="{BE1FB9FA-7D27-B230-EB24-981412414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340"/>
              <a:ext cx="3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21571" name="Rectangle 12">
              <a:extLst>
                <a:ext uri="{FF2B5EF4-FFF2-40B4-BE49-F238E27FC236}">
                  <a16:creationId xmlns:a16="http://schemas.microsoft.com/office/drawing/2014/main" id="{7FF60EE1-30C2-F102-A523-B9A1D489B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1340"/>
              <a:ext cx="3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35</a:t>
              </a:r>
            </a:p>
          </p:txBody>
        </p:sp>
        <p:sp>
          <p:nvSpPr>
            <p:cNvPr id="21572" name="Rectangle 13">
              <a:extLst>
                <a:ext uri="{FF2B5EF4-FFF2-40B4-BE49-F238E27FC236}">
                  <a16:creationId xmlns:a16="http://schemas.microsoft.com/office/drawing/2014/main" id="{93022A42-953C-E483-6108-81BD0FAAB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337"/>
              <a:ext cx="3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42</a:t>
              </a:r>
            </a:p>
          </p:txBody>
        </p:sp>
        <p:sp>
          <p:nvSpPr>
            <p:cNvPr id="21573" name="Rectangle 14">
              <a:extLst>
                <a:ext uri="{FF2B5EF4-FFF2-40B4-BE49-F238E27FC236}">
                  <a16:creationId xmlns:a16="http://schemas.microsoft.com/office/drawing/2014/main" id="{F8FA7AE2-F996-B446-BD52-AF09BD238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3" y="1335"/>
              <a:ext cx="36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 5</a:t>
              </a:r>
            </a:p>
          </p:txBody>
        </p:sp>
        <p:sp>
          <p:nvSpPr>
            <p:cNvPr id="21574" name="Rectangle 15">
              <a:extLst>
                <a:ext uri="{FF2B5EF4-FFF2-40B4-BE49-F238E27FC236}">
                  <a16:creationId xmlns:a16="http://schemas.microsoft.com/office/drawing/2014/main" id="{FF5E5E7E-FFDF-35FE-E7CD-C2F7BABDB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" y="1072"/>
              <a:ext cx="38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1        2         3        4          5           6</a:t>
              </a:r>
            </a:p>
          </p:txBody>
        </p:sp>
        <p:sp>
          <p:nvSpPr>
            <p:cNvPr id="21575" name="Rectangle 18">
              <a:extLst>
                <a:ext uri="{FF2B5EF4-FFF2-40B4-BE49-F238E27FC236}">
                  <a16:creationId xmlns:a16="http://schemas.microsoft.com/office/drawing/2014/main" id="{A942CB34-7A83-04B7-4EF1-8EBF12C17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" y="1335"/>
              <a:ext cx="5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FF0033"/>
                  </a:solidFill>
                  <a:latin typeface="Arial" panose="020B0604020202020204" pitchFamily="34" charset="0"/>
                </a:rPr>
                <a:t>101</a:t>
              </a:r>
            </a:p>
          </p:txBody>
        </p:sp>
      </p:grpSp>
      <p:grpSp>
        <p:nvGrpSpPr>
          <p:cNvPr id="3" name="Group 72">
            <a:extLst>
              <a:ext uri="{FF2B5EF4-FFF2-40B4-BE49-F238E27FC236}">
                <a16:creationId xmlns:a16="http://schemas.microsoft.com/office/drawing/2014/main" id="{1C72DD98-6D29-31D2-E364-E402C2FE2D1E}"/>
              </a:ext>
            </a:extLst>
          </p:cNvPr>
          <p:cNvGrpSpPr>
            <a:grpSpLocks/>
          </p:cNvGrpSpPr>
          <p:nvPr/>
        </p:nvGrpSpPr>
        <p:grpSpPr bwMode="auto">
          <a:xfrm>
            <a:off x="3021014" y="3046420"/>
            <a:ext cx="6518275" cy="539751"/>
            <a:chOff x="641" y="1909"/>
            <a:chExt cx="4106" cy="340"/>
          </a:xfrm>
        </p:grpSpPr>
        <p:sp>
          <p:nvSpPr>
            <p:cNvPr id="21551" name="Rectangle 19">
              <a:extLst>
                <a:ext uri="{FF2B5EF4-FFF2-40B4-BE49-F238E27FC236}">
                  <a16:creationId xmlns:a16="http://schemas.microsoft.com/office/drawing/2014/main" id="{FB74B1E2-769E-4399-A3DB-BCEC43955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191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1552" name="Line 20">
              <a:extLst>
                <a:ext uri="{FF2B5EF4-FFF2-40B4-BE49-F238E27FC236}">
                  <a16:creationId xmlns:a16="http://schemas.microsoft.com/office/drawing/2014/main" id="{D0AD8269-A231-7232-E143-11B33A444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7" y="190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Line 21">
              <a:extLst>
                <a:ext uri="{FF2B5EF4-FFF2-40B4-BE49-F238E27FC236}">
                  <a16:creationId xmlns:a16="http://schemas.microsoft.com/office/drawing/2014/main" id="{08FB80EF-6404-2B78-4291-9CEBABF815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8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4" name="Line 22">
              <a:extLst>
                <a:ext uri="{FF2B5EF4-FFF2-40B4-BE49-F238E27FC236}">
                  <a16:creationId xmlns:a16="http://schemas.microsoft.com/office/drawing/2014/main" id="{FC315A0C-275C-5CCA-BF6A-C12C02B7F4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5" name="Line 23">
              <a:extLst>
                <a:ext uri="{FF2B5EF4-FFF2-40B4-BE49-F238E27FC236}">
                  <a16:creationId xmlns:a16="http://schemas.microsoft.com/office/drawing/2014/main" id="{77E9655A-8130-EDFE-E042-01EA8BCFB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190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6" name="Line 24">
              <a:extLst>
                <a:ext uri="{FF2B5EF4-FFF2-40B4-BE49-F238E27FC236}">
                  <a16:creationId xmlns:a16="http://schemas.microsoft.com/office/drawing/2014/main" id="{F14F5732-7D4A-C2DC-CC49-16363B5CA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" y="191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7" name="Rectangle 25">
              <a:extLst>
                <a:ext uri="{FF2B5EF4-FFF2-40B4-BE49-F238E27FC236}">
                  <a16:creationId xmlns:a16="http://schemas.microsoft.com/office/drawing/2014/main" id="{99C22377-E5AE-23F7-4B87-20453D186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1914"/>
              <a:ext cx="3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5</a:t>
              </a:r>
            </a:p>
          </p:txBody>
        </p:sp>
        <p:sp>
          <p:nvSpPr>
            <p:cNvPr id="21558" name="Rectangle 26">
              <a:extLst>
                <a:ext uri="{FF2B5EF4-FFF2-40B4-BE49-F238E27FC236}">
                  <a16:creationId xmlns:a16="http://schemas.microsoft.com/office/drawing/2014/main" id="{C168A8DD-C3AD-6536-DE15-7396AFE31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1919"/>
              <a:ext cx="3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42</a:t>
              </a:r>
            </a:p>
          </p:txBody>
        </p:sp>
        <p:sp>
          <p:nvSpPr>
            <p:cNvPr id="21559" name="Rectangle 27">
              <a:extLst>
                <a:ext uri="{FF2B5EF4-FFF2-40B4-BE49-F238E27FC236}">
                  <a16:creationId xmlns:a16="http://schemas.microsoft.com/office/drawing/2014/main" id="{7DEABE16-C8C1-F728-9ED9-9A8531C7B5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1919"/>
              <a:ext cx="3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21560" name="Rectangle 28">
              <a:extLst>
                <a:ext uri="{FF2B5EF4-FFF2-40B4-BE49-F238E27FC236}">
                  <a16:creationId xmlns:a16="http://schemas.microsoft.com/office/drawing/2014/main" id="{C77872AB-315D-B0C6-7088-76A306C87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1916"/>
              <a:ext cx="3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35</a:t>
              </a:r>
            </a:p>
          </p:txBody>
        </p:sp>
        <p:sp>
          <p:nvSpPr>
            <p:cNvPr id="21561" name="Rectangle 29">
              <a:extLst>
                <a:ext uri="{FF2B5EF4-FFF2-40B4-BE49-F238E27FC236}">
                  <a16:creationId xmlns:a16="http://schemas.microsoft.com/office/drawing/2014/main" id="{B31D0E42-CA81-7907-19E1-C37D032F0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1914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FF0033"/>
                  </a:solidFill>
                  <a:latin typeface="Arial" panose="020B0604020202020204" pitchFamily="34" charset="0"/>
                </a:rPr>
                <a:t>77</a:t>
              </a:r>
            </a:p>
          </p:txBody>
        </p:sp>
        <p:sp>
          <p:nvSpPr>
            <p:cNvPr id="21562" name="Rectangle 31">
              <a:extLst>
                <a:ext uri="{FF2B5EF4-FFF2-40B4-BE49-F238E27FC236}">
                  <a16:creationId xmlns:a16="http://schemas.microsoft.com/office/drawing/2014/main" id="{0DDDA453-8474-44EB-6BA2-432B53673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1914"/>
              <a:ext cx="5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FF0033"/>
                  </a:solidFill>
                  <a:latin typeface="Arial" panose="020B0604020202020204" pitchFamily="34" charset="0"/>
                </a:rPr>
                <a:t>101</a:t>
              </a:r>
            </a:p>
          </p:txBody>
        </p:sp>
      </p:grpSp>
      <p:grpSp>
        <p:nvGrpSpPr>
          <p:cNvPr id="4" name="Group 73">
            <a:extLst>
              <a:ext uri="{FF2B5EF4-FFF2-40B4-BE49-F238E27FC236}">
                <a16:creationId xmlns:a16="http://schemas.microsoft.com/office/drawing/2014/main" id="{E9F78127-23E7-E160-C716-0D1D4F418B88}"/>
              </a:ext>
            </a:extLst>
          </p:cNvPr>
          <p:cNvGrpSpPr>
            <a:grpSpLocks/>
          </p:cNvGrpSpPr>
          <p:nvPr/>
        </p:nvGrpSpPr>
        <p:grpSpPr bwMode="auto">
          <a:xfrm>
            <a:off x="3025776" y="3957647"/>
            <a:ext cx="6518275" cy="539751"/>
            <a:chOff x="644" y="2483"/>
            <a:chExt cx="4106" cy="340"/>
          </a:xfrm>
        </p:grpSpPr>
        <p:sp>
          <p:nvSpPr>
            <p:cNvPr id="21539" name="Rectangle 32">
              <a:extLst>
                <a:ext uri="{FF2B5EF4-FFF2-40B4-BE49-F238E27FC236}">
                  <a16:creationId xmlns:a16="http://schemas.microsoft.com/office/drawing/2014/main" id="{8104D4E4-7D4E-4B40-72E6-A90AD08AF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2485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1540" name="Line 33">
              <a:extLst>
                <a:ext uri="{FF2B5EF4-FFF2-40B4-BE49-F238E27FC236}">
                  <a16:creationId xmlns:a16="http://schemas.microsoft.com/office/drawing/2014/main" id="{50BDE129-A3F2-F47B-9DDA-4A164BACDA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483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1" name="Line 34">
              <a:extLst>
                <a:ext uri="{FF2B5EF4-FFF2-40B4-BE49-F238E27FC236}">
                  <a16:creationId xmlns:a16="http://schemas.microsoft.com/office/drawing/2014/main" id="{58C89638-FD8E-406A-CB5C-A52F809AE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1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2" name="Line 35">
              <a:extLst>
                <a:ext uri="{FF2B5EF4-FFF2-40B4-BE49-F238E27FC236}">
                  <a16:creationId xmlns:a16="http://schemas.microsoft.com/office/drawing/2014/main" id="{90E2BC57-201D-333D-0686-6AC644D21F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5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3" name="Line 36">
              <a:extLst>
                <a:ext uri="{FF2B5EF4-FFF2-40B4-BE49-F238E27FC236}">
                  <a16:creationId xmlns:a16="http://schemas.microsoft.com/office/drawing/2014/main" id="{211E28DE-4C94-75DA-7A0C-1D41BAE760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4" y="2483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4" name="Line 37">
              <a:extLst>
                <a:ext uri="{FF2B5EF4-FFF2-40B4-BE49-F238E27FC236}">
                  <a16:creationId xmlns:a16="http://schemas.microsoft.com/office/drawing/2014/main" id="{730EADF2-A975-8B8F-8253-0099FE943E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1" y="2488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5" name="Rectangle 38">
              <a:extLst>
                <a:ext uri="{FF2B5EF4-FFF2-40B4-BE49-F238E27FC236}">
                  <a16:creationId xmlns:a16="http://schemas.microsoft.com/office/drawing/2014/main" id="{102F3F85-3147-88B0-ACA1-0F974A053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2488"/>
              <a:ext cx="3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FF0033"/>
                  </a:solidFill>
                  <a:latin typeface="Arial" panose="020B0604020202020204" pitchFamily="34" charset="0"/>
                </a:rPr>
                <a:t>42</a:t>
              </a:r>
            </a:p>
          </p:txBody>
        </p:sp>
        <p:sp>
          <p:nvSpPr>
            <p:cNvPr id="21546" name="Rectangle 39">
              <a:extLst>
                <a:ext uri="{FF2B5EF4-FFF2-40B4-BE49-F238E27FC236}">
                  <a16:creationId xmlns:a16="http://schemas.microsoft.com/office/drawing/2014/main" id="{37BB9855-3DB7-70F8-8004-027BE7B3A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2493"/>
              <a:ext cx="3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5</a:t>
              </a:r>
            </a:p>
          </p:txBody>
        </p:sp>
        <p:sp>
          <p:nvSpPr>
            <p:cNvPr id="21547" name="Rectangle 40">
              <a:extLst>
                <a:ext uri="{FF2B5EF4-FFF2-40B4-BE49-F238E27FC236}">
                  <a16:creationId xmlns:a16="http://schemas.microsoft.com/office/drawing/2014/main" id="{0A1517C8-2CCF-7AD4-98E3-AFA1CFE7E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" y="2493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35</a:t>
              </a:r>
            </a:p>
          </p:txBody>
        </p:sp>
        <p:sp>
          <p:nvSpPr>
            <p:cNvPr id="21548" name="Rectangle 41">
              <a:extLst>
                <a:ext uri="{FF2B5EF4-FFF2-40B4-BE49-F238E27FC236}">
                  <a16:creationId xmlns:a16="http://schemas.microsoft.com/office/drawing/2014/main" id="{CC80C0B0-07F6-2612-CCB7-2C142F7A4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490"/>
              <a:ext cx="3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21549" name="Rectangle 42">
              <a:extLst>
                <a:ext uri="{FF2B5EF4-FFF2-40B4-BE49-F238E27FC236}">
                  <a16:creationId xmlns:a16="http://schemas.microsoft.com/office/drawing/2014/main" id="{8334DC3B-7019-C21F-415A-58E6D42AC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3" y="2488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FF0033"/>
                  </a:solidFill>
                  <a:latin typeface="Arial" panose="020B0604020202020204" pitchFamily="34" charset="0"/>
                </a:rPr>
                <a:t>77</a:t>
              </a:r>
            </a:p>
          </p:txBody>
        </p:sp>
        <p:sp>
          <p:nvSpPr>
            <p:cNvPr id="21550" name="Rectangle 44">
              <a:extLst>
                <a:ext uri="{FF2B5EF4-FFF2-40B4-BE49-F238E27FC236}">
                  <a16:creationId xmlns:a16="http://schemas.microsoft.com/office/drawing/2014/main" id="{0A2C68CD-B805-A4EA-6793-F4132B4B1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2" y="2488"/>
              <a:ext cx="5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FF0033"/>
                  </a:solidFill>
                  <a:latin typeface="Arial" panose="020B0604020202020204" pitchFamily="34" charset="0"/>
                </a:rPr>
                <a:t>101</a:t>
              </a:r>
            </a:p>
          </p:txBody>
        </p:sp>
      </p:grpSp>
      <p:grpSp>
        <p:nvGrpSpPr>
          <p:cNvPr id="5" name="Group 74">
            <a:extLst>
              <a:ext uri="{FF2B5EF4-FFF2-40B4-BE49-F238E27FC236}">
                <a16:creationId xmlns:a16="http://schemas.microsoft.com/office/drawing/2014/main" id="{38D4AB42-2CAD-A0A3-DBE4-FE39D976091A}"/>
              </a:ext>
            </a:extLst>
          </p:cNvPr>
          <p:cNvGrpSpPr>
            <a:grpSpLocks/>
          </p:cNvGrpSpPr>
          <p:nvPr/>
        </p:nvGrpSpPr>
        <p:grpSpPr bwMode="auto">
          <a:xfrm>
            <a:off x="3021014" y="4840298"/>
            <a:ext cx="6518275" cy="539751"/>
            <a:chOff x="641" y="3039"/>
            <a:chExt cx="4106" cy="340"/>
          </a:xfrm>
        </p:grpSpPr>
        <p:sp>
          <p:nvSpPr>
            <p:cNvPr id="21527" name="Rectangle 45">
              <a:extLst>
                <a:ext uri="{FF2B5EF4-FFF2-40B4-BE49-F238E27FC236}">
                  <a16:creationId xmlns:a16="http://schemas.microsoft.com/office/drawing/2014/main" id="{B765A8FA-603B-1F10-0942-01827B7F0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1528" name="Line 46">
              <a:extLst>
                <a:ext uri="{FF2B5EF4-FFF2-40B4-BE49-F238E27FC236}">
                  <a16:creationId xmlns:a16="http://schemas.microsoft.com/office/drawing/2014/main" id="{634115C6-921A-856A-D00D-F4855128AF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Line 47">
              <a:extLst>
                <a:ext uri="{FF2B5EF4-FFF2-40B4-BE49-F238E27FC236}">
                  <a16:creationId xmlns:a16="http://schemas.microsoft.com/office/drawing/2014/main" id="{36B3C814-7799-23E9-9E0E-47C4EBA877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0" name="Line 48">
              <a:extLst>
                <a:ext uri="{FF2B5EF4-FFF2-40B4-BE49-F238E27FC236}">
                  <a16:creationId xmlns:a16="http://schemas.microsoft.com/office/drawing/2014/main" id="{307DD526-22CC-E51D-F9D8-C75E7960A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1" name="Line 49">
              <a:extLst>
                <a:ext uri="{FF2B5EF4-FFF2-40B4-BE49-F238E27FC236}">
                  <a16:creationId xmlns:a16="http://schemas.microsoft.com/office/drawing/2014/main" id="{36DC77BD-4823-3980-CFF7-3A4DD70A0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2" name="Line 50">
              <a:extLst>
                <a:ext uri="{FF2B5EF4-FFF2-40B4-BE49-F238E27FC236}">
                  <a16:creationId xmlns:a16="http://schemas.microsoft.com/office/drawing/2014/main" id="{65DA95F2-F1FE-B7C7-C8FC-0EB9FEFC2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33" name="Rectangle 51">
              <a:extLst>
                <a:ext uri="{FF2B5EF4-FFF2-40B4-BE49-F238E27FC236}">
                  <a16:creationId xmlns:a16="http://schemas.microsoft.com/office/drawing/2014/main" id="{2E82824E-FFEA-7CBC-6E49-D9789572C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3044"/>
              <a:ext cx="3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FF0033"/>
                  </a:solidFill>
                  <a:latin typeface="Arial" panose="020B0604020202020204" pitchFamily="34" charset="0"/>
                </a:rPr>
                <a:t>42</a:t>
              </a:r>
            </a:p>
          </p:txBody>
        </p:sp>
        <p:sp>
          <p:nvSpPr>
            <p:cNvPr id="21534" name="Rectangle 52">
              <a:extLst>
                <a:ext uri="{FF2B5EF4-FFF2-40B4-BE49-F238E27FC236}">
                  <a16:creationId xmlns:a16="http://schemas.microsoft.com/office/drawing/2014/main" id="{0B8316C9-33A1-579D-FCF1-886C5649D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3049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FF0033"/>
                  </a:solidFill>
                  <a:latin typeface="Arial" panose="020B0604020202020204" pitchFamily="34" charset="0"/>
                </a:rPr>
                <a:t>35</a:t>
              </a:r>
            </a:p>
          </p:txBody>
        </p:sp>
        <p:sp>
          <p:nvSpPr>
            <p:cNvPr id="21535" name="Rectangle 53">
              <a:extLst>
                <a:ext uri="{FF2B5EF4-FFF2-40B4-BE49-F238E27FC236}">
                  <a16:creationId xmlns:a16="http://schemas.microsoft.com/office/drawing/2014/main" id="{9547D1B0-A156-85E9-FFCF-262FE86ED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3049"/>
              <a:ext cx="36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 5</a:t>
              </a:r>
            </a:p>
          </p:txBody>
        </p:sp>
        <p:sp>
          <p:nvSpPr>
            <p:cNvPr id="21536" name="Rectangle 54">
              <a:extLst>
                <a:ext uri="{FF2B5EF4-FFF2-40B4-BE49-F238E27FC236}">
                  <a16:creationId xmlns:a16="http://schemas.microsoft.com/office/drawing/2014/main" id="{11815D0B-8E1F-DED7-0401-12099CB28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3046"/>
              <a:ext cx="3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21537" name="Rectangle 55">
              <a:extLst>
                <a:ext uri="{FF2B5EF4-FFF2-40B4-BE49-F238E27FC236}">
                  <a16:creationId xmlns:a16="http://schemas.microsoft.com/office/drawing/2014/main" id="{652E13C2-0CE6-536D-3C06-9154189278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3044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FF0033"/>
                  </a:solidFill>
                  <a:latin typeface="Arial" panose="020B0604020202020204" pitchFamily="34" charset="0"/>
                </a:rPr>
                <a:t>77</a:t>
              </a:r>
            </a:p>
          </p:txBody>
        </p:sp>
        <p:sp>
          <p:nvSpPr>
            <p:cNvPr id="21538" name="Rectangle 57">
              <a:extLst>
                <a:ext uri="{FF2B5EF4-FFF2-40B4-BE49-F238E27FC236}">
                  <a16:creationId xmlns:a16="http://schemas.microsoft.com/office/drawing/2014/main" id="{87EECE77-F898-5E71-E517-9003017A5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044"/>
              <a:ext cx="5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FF0033"/>
                  </a:solidFill>
                  <a:latin typeface="Arial" panose="020B0604020202020204" pitchFamily="34" charset="0"/>
                </a:rPr>
                <a:t>101</a:t>
              </a:r>
            </a:p>
          </p:txBody>
        </p:sp>
      </p:grpSp>
      <p:grpSp>
        <p:nvGrpSpPr>
          <p:cNvPr id="6" name="Group 75">
            <a:extLst>
              <a:ext uri="{FF2B5EF4-FFF2-40B4-BE49-F238E27FC236}">
                <a16:creationId xmlns:a16="http://schemas.microsoft.com/office/drawing/2014/main" id="{0AC40EB7-D494-E02A-8F7F-10E1545BD4C8}"/>
              </a:ext>
            </a:extLst>
          </p:cNvPr>
          <p:cNvGrpSpPr>
            <a:grpSpLocks/>
          </p:cNvGrpSpPr>
          <p:nvPr/>
        </p:nvGrpSpPr>
        <p:grpSpPr bwMode="auto">
          <a:xfrm>
            <a:off x="3021014" y="5761049"/>
            <a:ext cx="6518275" cy="539751"/>
            <a:chOff x="641" y="3619"/>
            <a:chExt cx="4106" cy="340"/>
          </a:xfrm>
        </p:grpSpPr>
        <p:sp>
          <p:nvSpPr>
            <p:cNvPr id="21515" name="Rectangle 58">
              <a:extLst>
                <a:ext uri="{FF2B5EF4-FFF2-40B4-BE49-F238E27FC236}">
                  <a16:creationId xmlns:a16="http://schemas.microsoft.com/office/drawing/2014/main" id="{A80B469C-EB44-9DBA-B722-27518D35A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1516" name="Line 59">
              <a:extLst>
                <a:ext uri="{FF2B5EF4-FFF2-40B4-BE49-F238E27FC236}">
                  <a16:creationId xmlns:a16="http://schemas.microsoft.com/office/drawing/2014/main" id="{D3AC6F2A-1196-4964-0EC3-D417CB07E8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7" name="Line 60">
              <a:extLst>
                <a:ext uri="{FF2B5EF4-FFF2-40B4-BE49-F238E27FC236}">
                  <a16:creationId xmlns:a16="http://schemas.microsoft.com/office/drawing/2014/main" id="{67E7877E-8E4A-1F80-00F1-8EC754D89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61">
              <a:extLst>
                <a:ext uri="{FF2B5EF4-FFF2-40B4-BE49-F238E27FC236}">
                  <a16:creationId xmlns:a16="http://schemas.microsoft.com/office/drawing/2014/main" id="{B23C202A-E694-D7DC-254E-22587E711D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9" name="Line 62">
              <a:extLst>
                <a:ext uri="{FF2B5EF4-FFF2-40B4-BE49-F238E27FC236}">
                  <a16:creationId xmlns:a16="http://schemas.microsoft.com/office/drawing/2014/main" id="{582DB35E-15AC-2010-7748-F4EEDB3E7C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63">
              <a:extLst>
                <a:ext uri="{FF2B5EF4-FFF2-40B4-BE49-F238E27FC236}">
                  <a16:creationId xmlns:a16="http://schemas.microsoft.com/office/drawing/2014/main" id="{0D3584EB-8379-A8E9-FE27-B00E86F25C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Rectangle 64">
              <a:extLst>
                <a:ext uri="{FF2B5EF4-FFF2-40B4-BE49-F238E27FC236}">
                  <a16:creationId xmlns:a16="http://schemas.microsoft.com/office/drawing/2014/main" id="{82BF9DAE-CDEB-7A7A-E826-126F83A32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3624"/>
              <a:ext cx="3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FF0033"/>
                  </a:solidFill>
                  <a:latin typeface="Arial" panose="020B0604020202020204" pitchFamily="34" charset="0"/>
                </a:rPr>
                <a:t>42</a:t>
              </a:r>
            </a:p>
          </p:txBody>
        </p:sp>
        <p:sp>
          <p:nvSpPr>
            <p:cNvPr id="21522" name="Rectangle 65">
              <a:extLst>
                <a:ext uri="{FF2B5EF4-FFF2-40B4-BE49-F238E27FC236}">
                  <a16:creationId xmlns:a16="http://schemas.microsoft.com/office/drawing/2014/main" id="{030B6CDA-CC3B-5C19-8571-C9CEA6844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3629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FF0033"/>
                  </a:solidFill>
                  <a:latin typeface="Arial" panose="020B0604020202020204" pitchFamily="34" charset="0"/>
                </a:rPr>
                <a:t>35</a:t>
              </a:r>
            </a:p>
          </p:txBody>
        </p:sp>
        <p:sp>
          <p:nvSpPr>
            <p:cNvPr id="21523" name="Rectangle 66">
              <a:extLst>
                <a:ext uri="{FF2B5EF4-FFF2-40B4-BE49-F238E27FC236}">
                  <a16:creationId xmlns:a16="http://schemas.microsoft.com/office/drawing/2014/main" id="{B31B8B40-8661-F6F6-A311-50F5D970B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3629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FF0033"/>
                  </a:solidFill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21524" name="Rectangle 67">
              <a:extLst>
                <a:ext uri="{FF2B5EF4-FFF2-40B4-BE49-F238E27FC236}">
                  <a16:creationId xmlns:a16="http://schemas.microsoft.com/office/drawing/2014/main" id="{F76F1C26-650C-BE77-D043-0170F1DB5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3626"/>
              <a:ext cx="3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3333FF"/>
                  </a:solidFill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1525" name="Rectangle 68">
              <a:extLst>
                <a:ext uri="{FF2B5EF4-FFF2-40B4-BE49-F238E27FC236}">
                  <a16:creationId xmlns:a16="http://schemas.microsoft.com/office/drawing/2014/main" id="{DA86B25D-62AC-DEF2-41FE-3E5A80906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3624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FF0033"/>
                  </a:solidFill>
                  <a:latin typeface="Arial" panose="020B0604020202020204" pitchFamily="34" charset="0"/>
                </a:rPr>
                <a:t>77</a:t>
              </a:r>
            </a:p>
          </p:txBody>
        </p:sp>
        <p:sp>
          <p:nvSpPr>
            <p:cNvPr id="21526" name="Rectangle 70">
              <a:extLst>
                <a:ext uri="{FF2B5EF4-FFF2-40B4-BE49-F238E27FC236}">
                  <a16:creationId xmlns:a16="http://schemas.microsoft.com/office/drawing/2014/main" id="{88B2EB21-ADD8-686E-1425-05C61DEBD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624"/>
              <a:ext cx="5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FF0033"/>
                  </a:solidFill>
                  <a:latin typeface="Arial" panose="020B0604020202020204" pitchFamily="34" charset="0"/>
                </a:rPr>
                <a:t>101</a:t>
              </a:r>
            </a:p>
          </p:txBody>
        </p:sp>
      </p:grpSp>
      <p:grpSp>
        <p:nvGrpSpPr>
          <p:cNvPr id="7" name="Group 78">
            <a:extLst>
              <a:ext uri="{FF2B5EF4-FFF2-40B4-BE49-F238E27FC236}">
                <a16:creationId xmlns:a16="http://schemas.microsoft.com/office/drawing/2014/main" id="{48BFE1D4-AFD7-0C11-84AF-893A58558F22}"/>
              </a:ext>
            </a:extLst>
          </p:cNvPr>
          <p:cNvGrpSpPr>
            <a:grpSpLocks/>
          </p:cNvGrpSpPr>
          <p:nvPr/>
        </p:nvGrpSpPr>
        <p:grpSpPr bwMode="auto">
          <a:xfrm>
            <a:off x="1847850" y="2143126"/>
            <a:ext cx="1044574" cy="4106863"/>
            <a:chOff x="204" y="1350"/>
            <a:chExt cx="658" cy="2587"/>
          </a:xfrm>
        </p:grpSpPr>
        <p:sp>
          <p:nvSpPr>
            <p:cNvPr id="21513" name="AutoShape 76">
              <a:extLst>
                <a:ext uri="{FF2B5EF4-FFF2-40B4-BE49-F238E27FC236}">
                  <a16:creationId xmlns:a16="http://schemas.microsoft.com/office/drawing/2014/main" id="{49A1C23B-A3BF-51F8-E8BE-88A2D8215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" y="1350"/>
              <a:ext cx="385" cy="2587"/>
            </a:xfrm>
            <a:prstGeom prst="leftBrace">
              <a:avLst>
                <a:gd name="adj1" fmla="val 55996"/>
                <a:gd name="adj2" fmla="val 50000"/>
              </a:avLst>
            </a:prstGeom>
            <a:noFill/>
            <a:ln w="38100">
              <a:solidFill>
                <a:srgbClr val="3333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1514" name="Text Box 77">
              <a:extLst>
                <a:ext uri="{FF2B5EF4-FFF2-40B4-BE49-F238E27FC236}">
                  <a16:creationId xmlns:a16="http://schemas.microsoft.com/office/drawing/2014/main" id="{3DBB2C94-4F4B-C6BF-4C84-4A7153C61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65" y="2477"/>
              <a:ext cx="6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3333FF"/>
                  </a:solidFill>
                  <a:latin typeface="Arial" panose="020B0604020202020204" pitchFamily="34" charset="0"/>
                </a:rPr>
                <a:t>N - 1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11A27E9-58F7-AA41-40B4-9C55480FBA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457200"/>
            <a:ext cx="8991600" cy="990600"/>
          </a:xfrm>
        </p:spPr>
        <p:txBody>
          <a:bodyPr/>
          <a:lstStyle/>
          <a:p>
            <a:r>
              <a:rPr lang="en-US" altLang="en-US"/>
              <a:t>Reducing the Number of Comparisons</a:t>
            </a:r>
          </a:p>
        </p:txBody>
      </p:sp>
      <p:grpSp>
        <p:nvGrpSpPr>
          <p:cNvPr id="22531" name="Group 59">
            <a:extLst>
              <a:ext uri="{FF2B5EF4-FFF2-40B4-BE49-F238E27FC236}">
                <a16:creationId xmlns:a16="http://schemas.microsoft.com/office/drawing/2014/main" id="{5446A7B9-EBA2-BC00-5EB8-A23DDD794836}"/>
              </a:ext>
            </a:extLst>
          </p:cNvPr>
          <p:cNvGrpSpPr>
            <a:grpSpLocks/>
          </p:cNvGrpSpPr>
          <p:nvPr/>
        </p:nvGrpSpPr>
        <p:grpSpPr bwMode="auto">
          <a:xfrm>
            <a:off x="2574926" y="1682756"/>
            <a:ext cx="6518275" cy="949326"/>
            <a:chOff x="641" y="3361"/>
            <a:chExt cx="4106" cy="598"/>
          </a:xfrm>
        </p:grpSpPr>
        <p:sp>
          <p:nvSpPr>
            <p:cNvPr id="22593" name="Rectangle 60">
              <a:extLst>
                <a:ext uri="{FF2B5EF4-FFF2-40B4-BE49-F238E27FC236}">
                  <a16:creationId xmlns:a16="http://schemas.microsoft.com/office/drawing/2014/main" id="{127B4E6C-C46D-BB86-7018-8E9382DE8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2594" name="Line 61">
              <a:extLst>
                <a:ext uri="{FF2B5EF4-FFF2-40B4-BE49-F238E27FC236}">
                  <a16:creationId xmlns:a16="http://schemas.microsoft.com/office/drawing/2014/main" id="{676A0795-36A0-BBB5-FFD8-DFF2A3C85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5" name="Line 62">
              <a:extLst>
                <a:ext uri="{FF2B5EF4-FFF2-40B4-BE49-F238E27FC236}">
                  <a16:creationId xmlns:a16="http://schemas.microsoft.com/office/drawing/2014/main" id="{DC67B605-60B8-88AA-CBEA-9ABE1334F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6" name="Line 63">
              <a:extLst>
                <a:ext uri="{FF2B5EF4-FFF2-40B4-BE49-F238E27FC236}">
                  <a16:creationId xmlns:a16="http://schemas.microsoft.com/office/drawing/2014/main" id="{686C210B-2E88-CBB5-6FAB-7363A8764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7" name="Line 64">
              <a:extLst>
                <a:ext uri="{FF2B5EF4-FFF2-40B4-BE49-F238E27FC236}">
                  <a16:creationId xmlns:a16="http://schemas.microsoft.com/office/drawing/2014/main" id="{8574AF28-1937-90A9-AF5D-61F90C084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8" name="Line 65">
              <a:extLst>
                <a:ext uri="{FF2B5EF4-FFF2-40B4-BE49-F238E27FC236}">
                  <a16:creationId xmlns:a16="http://schemas.microsoft.com/office/drawing/2014/main" id="{A815B948-AB57-0CF5-BB31-2FC5C9DB3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99" name="Rectangle 66">
              <a:extLst>
                <a:ext uri="{FF2B5EF4-FFF2-40B4-BE49-F238E27FC236}">
                  <a16:creationId xmlns:a16="http://schemas.microsoft.com/office/drawing/2014/main" id="{AFCBBC7A-9B45-627C-0B48-574A8A1E7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3624"/>
              <a:ext cx="3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22600" name="Rectangle 67">
              <a:extLst>
                <a:ext uri="{FF2B5EF4-FFF2-40B4-BE49-F238E27FC236}">
                  <a16:creationId xmlns:a16="http://schemas.microsoft.com/office/drawing/2014/main" id="{C8CF5CAD-2252-B0B4-34A1-9AFF04102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3629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35</a:t>
              </a:r>
            </a:p>
          </p:txBody>
        </p:sp>
        <p:sp>
          <p:nvSpPr>
            <p:cNvPr id="22601" name="Rectangle 68">
              <a:extLst>
                <a:ext uri="{FF2B5EF4-FFF2-40B4-BE49-F238E27FC236}">
                  <a16:creationId xmlns:a16="http://schemas.microsoft.com/office/drawing/2014/main" id="{98194F5C-E155-A0F9-3B8D-0804983BE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3629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42</a:t>
              </a:r>
            </a:p>
          </p:txBody>
        </p:sp>
        <p:sp>
          <p:nvSpPr>
            <p:cNvPr id="22602" name="Rectangle 69">
              <a:extLst>
                <a:ext uri="{FF2B5EF4-FFF2-40B4-BE49-F238E27FC236}">
                  <a16:creationId xmlns:a16="http://schemas.microsoft.com/office/drawing/2014/main" id="{939E5840-EF30-4A2C-8A0B-5C8A242D5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3626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77</a:t>
              </a:r>
            </a:p>
          </p:txBody>
        </p:sp>
        <p:sp>
          <p:nvSpPr>
            <p:cNvPr id="22603" name="Rectangle 70">
              <a:extLst>
                <a:ext uri="{FF2B5EF4-FFF2-40B4-BE49-F238E27FC236}">
                  <a16:creationId xmlns:a16="http://schemas.microsoft.com/office/drawing/2014/main" id="{FA31F078-0FC8-1210-F04E-5DB99073D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3624"/>
              <a:ext cx="5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101</a:t>
              </a:r>
            </a:p>
          </p:txBody>
        </p:sp>
        <p:sp>
          <p:nvSpPr>
            <p:cNvPr id="22604" name="Rectangle 71">
              <a:extLst>
                <a:ext uri="{FF2B5EF4-FFF2-40B4-BE49-F238E27FC236}">
                  <a16:creationId xmlns:a16="http://schemas.microsoft.com/office/drawing/2014/main" id="{52B0FE62-C4AE-B857-782E-8297BE5584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3361"/>
              <a:ext cx="36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1          2       3        4           5        6</a:t>
              </a:r>
            </a:p>
          </p:txBody>
        </p:sp>
        <p:sp>
          <p:nvSpPr>
            <p:cNvPr id="22605" name="Rectangle 72">
              <a:extLst>
                <a:ext uri="{FF2B5EF4-FFF2-40B4-BE49-F238E27FC236}">
                  <a16:creationId xmlns:a16="http://schemas.microsoft.com/office/drawing/2014/main" id="{7444C299-6B86-A40B-942B-29A7C52DC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624"/>
              <a:ext cx="3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5</a:t>
              </a:r>
            </a:p>
          </p:txBody>
        </p:sp>
      </p:grpSp>
      <p:grpSp>
        <p:nvGrpSpPr>
          <p:cNvPr id="3" name="Group 84">
            <a:extLst>
              <a:ext uri="{FF2B5EF4-FFF2-40B4-BE49-F238E27FC236}">
                <a16:creationId xmlns:a16="http://schemas.microsoft.com/office/drawing/2014/main" id="{04F41D64-4719-0CB2-C38C-697016B02BE3}"/>
              </a:ext>
            </a:extLst>
          </p:cNvPr>
          <p:cNvGrpSpPr>
            <a:grpSpLocks/>
          </p:cNvGrpSpPr>
          <p:nvPr/>
        </p:nvGrpSpPr>
        <p:grpSpPr bwMode="auto">
          <a:xfrm>
            <a:off x="2584450" y="2940057"/>
            <a:ext cx="6523038" cy="539751"/>
            <a:chOff x="668" y="1852"/>
            <a:chExt cx="4109" cy="340"/>
          </a:xfrm>
        </p:grpSpPr>
        <p:grpSp>
          <p:nvGrpSpPr>
            <p:cNvPr id="22579" name="Group 3">
              <a:extLst>
                <a:ext uri="{FF2B5EF4-FFF2-40B4-BE49-F238E27FC236}">
                  <a16:creationId xmlns:a16="http://schemas.microsoft.com/office/drawing/2014/main" id="{323F4E05-60CE-0B0C-4995-FEEDF7747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1" y="1852"/>
              <a:ext cx="4106" cy="340"/>
              <a:chOff x="644" y="1330"/>
              <a:chExt cx="4106" cy="340"/>
            </a:xfrm>
          </p:grpSpPr>
          <p:sp>
            <p:nvSpPr>
              <p:cNvPr id="22581" name="Rectangle 4">
                <a:extLst>
                  <a:ext uri="{FF2B5EF4-FFF2-40B4-BE49-F238E27FC236}">
                    <a16:creationId xmlns:a16="http://schemas.microsoft.com/office/drawing/2014/main" id="{A672E631-1AE1-6376-6AD6-B39560C4D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1332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2582" name="Line 5">
                <a:extLst>
                  <a:ext uri="{FF2B5EF4-FFF2-40B4-BE49-F238E27FC236}">
                    <a16:creationId xmlns:a16="http://schemas.microsoft.com/office/drawing/2014/main" id="{74FA992A-CB58-4E81-8AE6-491834380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0" y="1330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3" name="Line 6">
                <a:extLst>
                  <a:ext uri="{FF2B5EF4-FFF2-40B4-BE49-F238E27FC236}">
                    <a16:creationId xmlns:a16="http://schemas.microsoft.com/office/drawing/2014/main" id="{DE071E3E-4045-6764-CE89-76A7A2B61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1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4" name="Line 7">
                <a:extLst>
                  <a:ext uri="{FF2B5EF4-FFF2-40B4-BE49-F238E27FC236}">
                    <a16:creationId xmlns:a16="http://schemas.microsoft.com/office/drawing/2014/main" id="{DFD785A2-2A5E-8E05-25E1-35AA8017D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5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5" name="Line 8">
                <a:extLst>
                  <a:ext uri="{FF2B5EF4-FFF2-40B4-BE49-F238E27FC236}">
                    <a16:creationId xmlns:a16="http://schemas.microsoft.com/office/drawing/2014/main" id="{26D87D3A-F950-5A23-DA36-0105D1563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4" y="1330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6" name="Line 9">
                <a:extLst>
                  <a:ext uri="{FF2B5EF4-FFF2-40B4-BE49-F238E27FC236}">
                    <a16:creationId xmlns:a16="http://schemas.microsoft.com/office/drawing/2014/main" id="{3CC163FA-67EE-D06B-AD80-CA8553D601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1" y="1335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87" name="Rectangle 10">
                <a:extLst>
                  <a:ext uri="{FF2B5EF4-FFF2-40B4-BE49-F238E27FC236}">
                    <a16:creationId xmlns:a16="http://schemas.microsoft.com/office/drawing/2014/main" id="{903BA0C4-76F5-61BA-FE07-AD0642D11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6" y="1335"/>
                <a:ext cx="37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Arial" panose="020B0604020202020204" pitchFamily="34" charset="0"/>
                  </a:rPr>
                  <a:t>77</a:t>
                </a:r>
              </a:p>
            </p:txBody>
          </p:sp>
          <p:sp>
            <p:nvSpPr>
              <p:cNvPr id="22588" name="Rectangle 11">
                <a:extLst>
                  <a:ext uri="{FF2B5EF4-FFF2-40B4-BE49-F238E27FC236}">
                    <a16:creationId xmlns:a16="http://schemas.microsoft.com/office/drawing/2014/main" id="{173D051E-7CF5-5B55-C161-7CBEA83E6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340"/>
                <a:ext cx="37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22589" name="Rectangle 12">
                <a:extLst>
                  <a:ext uri="{FF2B5EF4-FFF2-40B4-BE49-F238E27FC236}">
                    <a16:creationId xmlns:a16="http://schemas.microsoft.com/office/drawing/2014/main" id="{1783CB9E-82B1-C3F4-D17A-CEE207305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" y="1340"/>
                <a:ext cx="37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Arial" panose="020B0604020202020204" pitchFamily="34" charset="0"/>
                  </a:rPr>
                  <a:t>35</a:t>
                </a:r>
              </a:p>
            </p:txBody>
          </p:sp>
          <p:sp>
            <p:nvSpPr>
              <p:cNvPr id="22590" name="Rectangle 13">
                <a:extLst>
                  <a:ext uri="{FF2B5EF4-FFF2-40B4-BE49-F238E27FC236}">
                    <a16:creationId xmlns:a16="http://schemas.microsoft.com/office/drawing/2014/main" id="{EF20AD0C-5F67-9AC6-C788-F6B530F14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1337"/>
                <a:ext cx="37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Arial" panose="020B0604020202020204" pitchFamily="34" charset="0"/>
                  </a:rPr>
                  <a:t>42</a:t>
                </a:r>
              </a:p>
            </p:txBody>
          </p:sp>
          <p:sp>
            <p:nvSpPr>
              <p:cNvPr id="22591" name="Rectangle 14">
                <a:extLst>
                  <a:ext uri="{FF2B5EF4-FFF2-40B4-BE49-F238E27FC236}">
                    <a16:creationId xmlns:a16="http://schemas.microsoft.com/office/drawing/2014/main" id="{A83B76CE-0483-542E-147F-3109686085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" y="1335"/>
                <a:ext cx="36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Arial" panose="020B0604020202020204" pitchFamily="34" charset="0"/>
                  </a:rPr>
                  <a:t>  5</a:t>
                </a:r>
              </a:p>
            </p:txBody>
          </p:sp>
          <p:sp>
            <p:nvSpPr>
              <p:cNvPr id="22592" name="Rectangle 16">
                <a:extLst>
                  <a:ext uri="{FF2B5EF4-FFF2-40B4-BE49-F238E27FC236}">
                    <a16:creationId xmlns:a16="http://schemas.microsoft.com/office/drawing/2014/main" id="{AD220328-0990-280C-9AC1-71CA58065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" y="1335"/>
                <a:ext cx="55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Arial" panose="020B0604020202020204" pitchFamily="34" charset="0"/>
                  </a:rPr>
                  <a:t> </a:t>
                </a:r>
                <a:r>
                  <a:rPr lang="en-US" altLang="en-US">
                    <a:solidFill>
                      <a:srgbClr val="FF0033"/>
                    </a:solidFill>
                    <a:latin typeface="Arial" panose="020B0604020202020204" pitchFamily="34" charset="0"/>
                  </a:rPr>
                  <a:t>101</a:t>
                </a:r>
              </a:p>
            </p:txBody>
          </p:sp>
        </p:grpSp>
        <p:sp>
          <p:nvSpPr>
            <p:cNvPr id="22580" name="Rectangle 76">
              <a:extLst>
                <a:ext uri="{FF2B5EF4-FFF2-40B4-BE49-F238E27FC236}">
                  <a16:creationId xmlns:a16="http://schemas.microsoft.com/office/drawing/2014/main" id="{4183618F-9853-11AA-7FF5-315F1E648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" y="1852"/>
              <a:ext cx="3360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80">
            <a:extLst>
              <a:ext uri="{FF2B5EF4-FFF2-40B4-BE49-F238E27FC236}">
                <a16:creationId xmlns:a16="http://schemas.microsoft.com/office/drawing/2014/main" id="{FE29660E-B1D8-3928-D306-6737D3D4A318}"/>
              </a:ext>
            </a:extLst>
          </p:cNvPr>
          <p:cNvGrpSpPr>
            <a:grpSpLocks/>
          </p:cNvGrpSpPr>
          <p:nvPr/>
        </p:nvGrpSpPr>
        <p:grpSpPr bwMode="auto">
          <a:xfrm>
            <a:off x="2579689" y="3859220"/>
            <a:ext cx="6523037" cy="539751"/>
            <a:chOff x="940" y="1919"/>
            <a:chExt cx="4109" cy="340"/>
          </a:xfrm>
        </p:grpSpPr>
        <p:grpSp>
          <p:nvGrpSpPr>
            <p:cNvPr id="22565" name="Group 17">
              <a:extLst>
                <a:ext uri="{FF2B5EF4-FFF2-40B4-BE49-F238E27FC236}">
                  <a16:creationId xmlns:a16="http://schemas.microsoft.com/office/drawing/2014/main" id="{E5337DB7-36C6-B993-F1F3-35AE4C85BC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3" y="1919"/>
              <a:ext cx="4106" cy="340"/>
              <a:chOff x="641" y="1909"/>
              <a:chExt cx="4106" cy="340"/>
            </a:xfrm>
          </p:grpSpPr>
          <p:sp>
            <p:nvSpPr>
              <p:cNvPr id="22567" name="Rectangle 18">
                <a:extLst>
                  <a:ext uri="{FF2B5EF4-FFF2-40B4-BE49-F238E27FC236}">
                    <a16:creationId xmlns:a16="http://schemas.microsoft.com/office/drawing/2014/main" id="{950FBB44-5DC4-FA23-B181-066C24FA5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" y="1911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2568" name="Line 19">
                <a:extLst>
                  <a:ext uri="{FF2B5EF4-FFF2-40B4-BE49-F238E27FC236}">
                    <a16:creationId xmlns:a16="http://schemas.microsoft.com/office/drawing/2014/main" id="{1F050302-6BBE-4A5E-DD34-5D92A30E9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7" y="1909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9" name="Line 20">
                <a:extLst>
                  <a:ext uri="{FF2B5EF4-FFF2-40B4-BE49-F238E27FC236}">
                    <a16:creationId xmlns:a16="http://schemas.microsoft.com/office/drawing/2014/main" id="{89F02232-A087-8A36-7AEC-FF2648DE07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8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Line 21">
                <a:extLst>
                  <a:ext uri="{FF2B5EF4-FFF2-40B4-BE49-F238E27FC236}">
                    <a16:creationId xmlns:a16="http://schemas.microsoft.com/office/drawing/2014/main" id="{C46CEE43-7435-7DE4-D04E-D9DAE4813D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2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1" name="Line 22">
                <a:extLst>
                  <a:ext uri="{FF2B5EF4-FFF2-40B4-BE49-F238E27FC236}">
                    <a16:creationId xmlns:a16="http://schemas.microsoft.com/office/drawing/2014/main" id="{508506C7-DBE3-49A8-800B-2665528D66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1" y="190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2" name="Line 23">
                <a:extLst>
                  <a:ext uri="{FF2B5EF4-FFF2-40B4-BE49-F238E27FC236}">
                    <a16:creationId xmlns:a16="http://schemas.microsoft.com/office/drawing/2014/main" id="{09725829-4478-26C0-5BFD-992755A857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8" y="1914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3" name="Rectangle 24">
                <a:extLst>
                  <a:ext uri="{FF2B5EF4-FFF2-40B4-BE49-F238E27FC236}">
                    <a16:creationId xmlns:a16="http://schemas.microsoft.com/office/drawing/2014/main" id="{3FD1701E-9E6C-97EE-8D91-463CE8166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3" y="1914"/>
                <a:ext cx="30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Arial" panose="020B0604020202020204" pitchFamily="34" charset="0"/>
                  </a:rPr>
                  <a:t> 5</a:t>
                </a:r>
              </a:p>
            </p:txBody>
          </p:sp>
          <p:sp>
            <p:nvSpPr>
              <p:cNvPr id="22574" name="Rectangle 25">
                <a:extLst>
                  <a:ext uri="{FF2B5EF4-FFF2-40B4-BE49-F238E27FC236}">
                    <a16:creationId xmlns:a16="http://schemas.microsoft.com/office/drawing/2014/main" id="{8C524998-1591-EF13-35DB-3C25D3AA5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9" y="1919"/>
                <a:ext cx="37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Arial" panose="020B0604020202020204" pitchFamily="34" charset="0"/>
                  </a:rPr>
                  <a:t>42</a:t>
                </a:r>
              </a:p>
            </p:txBody>
          </p:sp>
          <p:sp>
            <p:nvSpPr>
              <p:cNvPr id="22575" name="Rectangle 26">
                <a:extLst>
                  <a:ext uri="{FF2B5EF4-FFF2-40B4-BE49-F238E27FC236}">
                    <a16:creationId xmlns:a16="http://schemas.microsoft.com/office/drawing/2014/main" id="{57279675-3CD4-6D59-E51F-6F8B34AE3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1919"/>
                <a:ext cx="37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22576" name="Rectangle 27">
                <a:extLst>
                  <a:ext uri="{FF2B5EF4-FFF2-40B4-BE49-F238E27FC236}">
                    <a16:creationId xmlns:a16="http://schemas.microsoft.com/office/drawing/2014/main" id="{6D2BA0C3-1CE9-424C-0A3D-5D886274D8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" y="1916"/>
                <a:ext cx="37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Arial" panose="020B0604020202020204" pitchFamily="34" charset="0"/>
                  </a:rPr>
                  <a:t>35</a:t>
                </a:r>
              </a:p>
            </p:txBody>
          </p:sp>
          <p:sp>
            <p:nvSpPr>
              <p:cNvPr id="22577" name="Rectangle 28">
                <a:extLst>
                  <a:ext uri="{FF2B5EF4-FFF2-40B4-BE49-F238E27FC236}">
                    <a16:creationId xmlns:a16="http://schemas.microsoft.com/office/drawing/2014/main" id="{3F272BA3-F704-A388-DC86-B65FE7CF4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" y="1914"/>
                <a:ext cx="43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Arial" panose="020B0604020202020204" pitchFamily="34" charset="0"/>
                  </a:rPr>
                  <a:t> </a:t>
                </a:r>
                <a:r>
                  <a:rPr lang="en-US" altLang="en-US">
                    <a:solidFill>
                      <a:srgbClr val="FF0033"/>
                    </a:solidFill>
                    <a:latin typeface="Arial" panose="020B0604020202020204" pitchFamily="34" charset="0"/>
                  </a:rPr>
                  <a:t>77</a:t>
                </a:r>
              </a:p>
            </p:txBody>
          </p:sp>
          <p:sp>
            <p:nvSpPr>
              <p:cNvPr id="22578" name="Rectangle 30">
                <a:extLst>
                  <a:ext uri="{FF2B5EF4-FFF2-40B4-BE49-F238E27FC236}">
                    <a16:creationId xmlns:a16="http://schemas.microsoft.com/office/drawing/2014/main" id="{E2022A12-D531-16F9-6C3E-89E822927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9" y="1914"/>
                <a:ext cx="55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Arial" panose="020B0604020202020204" pitchFamily="34" charset="0"/>
                  </a:rPr>
                  <a:t> </a:t>
                </a:r>
                <a:r>
                  <a:rPr lang="en-US" altLang="en-US">
                    <a:solidFill>
                      <a:srgbClr val="FF0033"/>
                    </a:solidFill>
                    <a:latin typeface="Arial" panose="020B0604020202020204" pitchFamily="34" charset="0"/>
                  </a:rPr>
                  <a:t>101</a:t>
                </a:r>
              </a:p>
            </p:txBody>
          </p:sp>
        </p:grpSp>
        <p:sp>
          <p:nvSpPr>
            <p:cNvPr id="22566" name="Rectangle 77">
              <a:extLst>
                <a:ext uri="{FF2B5EF4-FFF2-40B4-BE49-F238E27FC236}">
                  <a16:creationId xmlns:a16="http://schemas.microsoft.com/office/drawing/2014/main" id="{D24CBCDA-9771-E017-1B0F-B5371F544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1919"/>
              <a:ext cx="2633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7" name="Group 81">
            <a:extLst>
              <a:ext uri="{FF2B5EF4-FFF2-40B4-BE49-F238E27FC236}">
                <a16:creationId xmlns:a16="http://schemas.microsoft.com/office/drawing/2014/main" id="{91588747-BC93-16AF-2EC4-2F0E8432EA01}"/>
              </a:ext>
            </a:extLst>
          </p:cNvPr>
          <p:cNvGrpSpPr>
            <a:grpSpLocks/>
          </p:cNvGrpSpPr>
          <p:nvPr/>
        </p:nvGrpSpPr>
        <p:grpSpPr bwMode="auto">
          <a:xfrm>
            <a:off x="2579688" y="4770447"/>
            <a:ext cx="6527800" cy="539751"/>
            <a:chOff x="940" y="2493"/>
            <a:chExt cx="4112" cy="340"/>
          </a:xfrm>
        </p:grpSpPr>
        <p:grpSp>
          <p:nvGrpSpPr>
            <p:cNvPr id="22551" name="Group 31">
              <a:extLst>
                <a:ext uri="{FF2B5EF4-FFF2-40B4-BE49-F238E27FC236}">
                  <a16:creationId xmlns:a16="http://schemas.microsoft.com/office/drawing/2014/main" id="{61FF7066-1E39-E986-98D3-D4B48D9932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6" y="2493"/>
              <a:ext cx="4106" cy="340"/>
              <a:chOff x="644" y="2483"/>
              <a:chExt cx="4106" cy="340"/>
            </a:xfrm>
          </p:grpSpPr>
          <p:sp>
            <p:nvSpPr>
              <p:cNvPr id="22553" name="Rectangle 32">
                <a:extLst>
                  <a:ext uri="{FF2B5EF4-FFF2-40B4-BE49-F238E27FC236}">
                    <a16:creationId xmlns:a16="http://schemas.microsoft.com/office/drawing/2014/main" id="{79870804-5DB7-3CEE-92A7-867CC54C7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2485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2554" name="Line 33">
                <a:extLst>
                  <a:ext uri="{FF2B5EF4-FFF2-40B4-BE49-F238E27FC236}">
                    <a16:creationId xmlns:a16="http://schemas.microsoft.com/office/drawing/2014/main" id="{43C1AA30-5EB5-6140-B110-B2E1917DD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0" y="2483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5" name="Line 34">
                <a:extLst>
                  <a:ext uri="{FF2B5EF4-FFF2-40B4-BE49-F238E27FC236}">
                    <a16:creationId xmlns:a16="http://schemas.microsoft.com/office/drawing/2014/main" id="{19C9F618-1658-235C-834E-DD7A5CB0D5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1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6" name="Line 35">
                <a:extLst>
                  <a:ext uri="{FF2B5EF4-FFF2-40B4-BE49-F238E27FC236}">
                    <a16:creationId xmlns:a16="http://schemas.microsoft.com/office/drawing/2014/main" id="{BFDD3475-8AFC-9E63-16D9-C95FADE2F4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5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7" name="Line 36">
                <a:extLst>
                  <a:ext uri="{FF2B5EF4-FFF2-40B4-BE49-F238E27FC236}">
                    <a16:creationId xmlns:a16="http://schemas.microsoft.com/office/drawing/2014/main" id="{481599A2-F2CA-472E-B104-92D3CBF4A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4" y="2483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Line 37">
                <a:extLst>
                  <a:ext uri="{FF2B5EF4-FFF2-40B4-BE49-F238E27FC236}">
                    <a16:creationId xmlns:a16="http://schemas.microsoft.com/office/drawing/2014/main" id="{EC7C5C56-DE0D-EA8C-B46C-E9C1E2E01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1" y="2488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9" name="Rectangle 38">
                <a:extLst>
                  <a:ext uri="{FF2B5EF4-FFF2-40B4-BE49-F238E27FC236}">
                    <a16:creationId xmlns:a16="http://schemas.microsoft.com/office/drawing/2014/main" id="{230A067C-A8B8-3E84-23C6-4E4A75BE6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6" y="2488"/>
                <a:ext cx="37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solidFill>
                      <a:srgbClr val="FF0033"/>
                    </a:solidFill>
                    <a:latin typeface="Arial" panose="020B0604020202020204" pitchFamily="34" charset="0"/>
                  </a:rPr>
                  <a:t>42</a:t>
                </a:r>
              </a:p>
            </p:txBody>
          </p:sp>
          <p:sp>
            <p:nvSpPr>
              <p:cNvPr id="22560" name="Rectangle 39">
                <a:extLst>
                  <a:ext uri="{FF2B5EF4-FFF2-40B4-BE49-F238E27FC236}">
                    <a16:creationId xmlns:a16="http://schemas.microsoft.com/office/drawing/2014/main" id="{F970E11A-10F1-3C04-7B50-CC4C35F17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2493"/>
                <a:ext cx="30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Arial" panose="020B0604020202020204" pitchFamily="34" charset="0"/>
                  </a:rPr>
                  <a:t> 5</a:t>
                </a:r>
              </a:p>
            </p:txBody>
          </p:sp>
          <p:sp>
            <p:nvSpPr>
              <p:cNvPr id="22561" name="Rectangle 40">
                <a:extLst>
                  <a:ext uri="{FF2B5EF4-FFF2-40B4-BE49-F238E27FC236}">
                    <a16:creationId xmlns:a16="http://schemas.microsoft.com/office/drawing/2014/main" id="{42E42FBA-F605-B7BD-B8B7-F7BCF4AAD5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" y="2493"/>
                <a:ext cx="43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Arial" panose="020B0604020202020204" pitchFamily="34" charset="0"/>
                  </a:rPr>
                  <a:t> 35</a:t>
                </a:r>
              </a:p>
            </p:txBody>
          </p:sp>
          <p:sp>
            <p:nvSpPr>
              <p:cNvPr id="22562" name="Rectangle 41">
                <a:extLst>
                  <a:ext uri="{FF2B5EF4-FFF2-40B4-BE49-F238E27FC236}">
                    <a16:creationId xmlns:a16="http://schemas.microsoft.com/office/drawing/2014/main" id="{922BDAEA-A3BD-76F2-6290-B4FE9C511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8" y="2490"/>
                <a:ext cx="37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22563" name="Rectangle 42">
                <a:extLst>
                  <a:ext uri="{FF2B5EF4-FFF2-40B4-BE49-F238E27FC236}">
                    <a16:creationId xmlns:a16="http://schemas.microsoft.com/office/drawing/2014/main" id="{01BFF297-4ED4-A954-BE68-402EB56A69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" y="2488"/>
                <a:ext cx="43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Arial" panose="020B0604020202020204" pitchFamily="34" charset="0"/>
                  </a:rPr>
                  <a:t> </a:t>
                </a:r>
                <a:r>
                  <a:rPr lang="en-US" altLang="en-US">
                    <a:solidFill>
                      <a:srgbClr val="FF0033"/>
                    </a:solidFill>
                    <a:latin typeface="Arial" panose="020B0604020202020204" pitchFamily="34" charset="0"/>
                  </a:rPr>
                  <a:t>77</a:t>
                </a:r>
              </a:p>
            </p:txBody>
          </p:sp>
          <p:sp>
            <p:nvSpPr>
              <p:cNvPr id="22564" name="Rectangle 44">
                <a:extLst>
                  <a:ext uri="{FF2B5EF4-FFF2-40B4-BE49-F238E27FC236}">
                    <a16:creationId xmlns:a16="http://schemas.microsoft.com/office/drawing/2014/main" id="{F640EDA5-38F6-438B-051B-361271FBF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2" y="2488"/>
                <a:ext cx="55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Arial" panose="020B0604020202020204" pitchFamily="34" charset="0"/>
                  </a:rPr>
                  <a:t> </a:t>
                </a:r>
                <a:r>
                  <a:rPr lang="en-US" altLang="en-US">
                    <a:solidFill>
                      <a:srgbClr val="FF0033"/>
                    </a:solidFill>
                    <a:latin typeface="Arial" panose="020B0604020202020204" pitchFamily="34" charset="0"/>
                  </a:rPr>
                  <a:t>101</a:t>
                </a:r>
              </a:p>
            </p:txBody>
          </p:sp>
        </p:grpSp>
        <p:sp>
          <p:nvSpPr>
            <p:cNvPr id="22552" name="Rectangle 78">
              <a:extLst>
                <a:ext uri="{FF2B5EF4-FFF2-40B4-BE49-F238E27FC236}">
                  <a16:creationId xmlns:a16="http://schemas.microsoft.com/office/drawing/2014/main" id="{A76EE7E3-4889-D7E2-3C39-910E4B513C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2500"/>
              <a:ext cx="1937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9" name="Group 82">
            <a:extLst>
              <a:ext uri="{FF2B5EF4-FFF2-40B4-BE49-F238E27FC236}">
                <a16:creationId xmlns:a16="http://schemas.microsoft.com/office/drawing/2014/main" id="{A30C9028-472B-CA8A-8910-25CA33E90CE6}"/>
              </a:ext>
            </a:extLst>
          </p:cNvPr>
          <p:cNvGrpSpPr>
            <a:grpSpLocks/>
          </p:cNvGrpSpPr>
          <p:nvPr/>
        </p:nvGrpSpPr>
        <p:grpSpPr bwMode="auto">
          <a:xfrm>
            <a:off x="2574925" y="5653086"/>
            <a:ext cx="6527800" cy="539749"/>
            <a:chOff x="937" y="3049"/>
            <a:chExt cx="4112" cy="340"/>
          </a:xfrm>
        </p:grpSpPr>
        <p:grpSp>
          <p:nvGrpSpPr>
            <p:cNvPr id="22537" name="Group 45">
              <a:extLst>
                <a:ext uri="{FF2B5EF4-FFF2-40B4-BE49-F238E27FC236}">
                  <a16:creationId xmlns:a16="http://schemas.microsoft.com/office/drawing/2014/main" id="{767AB3B6-19AA-8AE4-99D1-B9AC4867E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3" y="3049"/>
              <a:ext cx="4106" cy="340"/>
              <a:chOff x="641" y="3039"/>
              <a:chExt cx="4106" cy="340"/>
            </a:xfrm>
          </p:grpSpPr>
          <p:sp>
            <p:nvSpPr>
              <p:cNvPr id="22539" name="Rectangle 46">
                <a:extLst>
                  <a:ext uri="{FF2B5EF4-FFF2-40B4-BE49-F238E27FC236}">
                    <a16:creationId xmlns:a16="http://schemas.microsoft.com/office/drawing/2014/main" id="{DEF084CA-46BB-AD9F-F126-4CE91DB97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" y="3041"/>
                <a:ext cx="4106" cy="29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22540" name="Line 47">
                <a:extLst>
                  <a:ext uri="{FF2B5EF4-FFF2-40B4-BE49-F238E27FC236}">
                    <a16:creationId xmlns:a16="http://schemas.microsoft.com/office/drawing/2014/main" id="{15F60EB6-3E89-D81D-AC25-7A3B7BEFA4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77" y="3039"/>
                <a:ext cx="0" cy="29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1" name="Line 48">
                <a:extLst>
                  <a:ext uri="{FF2B5EF4-FFF2-40B4-BE49-F238E27FC236}">
                    <a16:creationId xmlns:a16="http://schemas.microsoft.com/office/drawing/2014/main" id="{6D215A93-028C-C9A9-F7C7-3E500C48D5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8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2" name="Line 49">
                <a:extLst>
                  <a:ext uri="{FF2B5EF4-FFF2-40B4-BE49-F238E27FC236}">
                    <a16:creationId xmlns:a16="http://schemas.microsoft.com/office/drawing/2014/main" id="{C7CFFD18-51AA-2D8C-3D52-BE0752CD21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72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3" name="Line 50">
                <a:extLst>
                  <a:ext uri="{FF2B5EF4-FFF2-40B4-BE49-F238E27FC236}">
                    <a16:creationId xmlns:a16="http://schemas.microsoft.com/office/drawing/2014/main" id="{682A0E40-7714-9B59-F298-196A284FB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1" y="3039"/>
                <a:ext cx="0" cy="2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4" name="Line 51">
                <a:extLst>
                  <a:ext uri="{FF2B5EF4-FFF2-40B4-BE49-F238E27FC236}">
                    <a16:creationId xmlns:a16="http://schemas.microsoft.com/office/drawing/2014/main" id="{E8435CC5-D878-BA48-5680-66D9877CF0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8" y="3044"/>
                <a:ext cx="0" cy="2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45" name="Rectangle 52">
                <a:extLst>
                  <a:ext uri="{FF2B5EF4-FFF2-40B4-BE49-F238E27FC236}">
                    <a16:creationId xmlns:a16="http://schemas.microsoft.com/office/drawing/2014/main" id="{23707248-33D4-05AB-6C37-CF7179E49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3" y="3044"/>
                <a:ext cx="37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solidFill>
                      <a:srgbClr val="FF0033"/>
                    </a:solidFill>
                    <a:latin typeface="Arial" panose="020B0604020202020204" pitchFamily="34" charset="0"/>
                  </a:rPr>
                  <a:t>42</a:t>
                </a:r>
              </a:p>
            </p:txBody>
          </p:sp>
          <p:sp>
            <p:nvSpPr>
              <p:cNvPr id="22546" name="Rectangle 53">
                <a:extLst>
                  <a:ext uri="{FF2B5EF4-FFF2-40B4-BE49-F238E27FC236}">
                    <a16:creationId xmlns:a16="http://schemas.microsoft.com/office/drawing/2014/main" id="{168F579A-EB5E-E430-68B6-2B4C88F4A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9" y="3049"/>
                <a:ext cx="43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Arial" panose="020B0604020202020204" pitchFamily="34" charset="0"/>
                  </a:rPr>
                  <a:t> </a:t>
                </a:r>
                <a:r>
                  <a:rPr lang="en-US" altLang="en-US">
                    <a:solidFill>
                      <a:srgbClr val="FF0033"/>
                    </a:solidFill>
                    <a:latin typeface="Arial" panose="020B0604020202020204" pitchFamily="34" charset="0"/>
                  </a:rPr>
                  <a:t>35</a:t>
                </a:r>
              </a:p>
            </p:txBody>
          </p:sp>
          <p:sp>
            <p:nvSpPr>
              <p:cNvPr id="22547" name="Rectangle 54">
                <a:extLst>
                  <a:ext uri="{FF2B5EF4-FFF2-40B4-BE49-F238E27FC236}">
                    <a16:creationId xmlns:a16="http://schemas.microsoft.com/office/drawing/2014/main" id="{2527ACCF-0BBC-7A6E-148E-A8F1508B0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5" y="3049"/>
                <a:ext cx="36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Arial" panose="020B0604020202020204" pitchFamily="34" charset="0"/>
                  </a:rPr>
                  <a:t>  5</a:t>
                </a:r>
              </a:p>
            </p:txBody>
          </p:sp>
          <p:sp>
            <p:nvSpPr>
              <p:cNvPr id="22548" name="Rectangle 55">
                <a:extLst>
                  <a:ext uri="{FF2B5EF4-FFF2-40B4-BE49-F238E27FC236}">
                    <a16:creationId xmlns:a16="http://schemas.microsoft.com/office/drawing/2014/main" id="{E5261C1B-EF9F-DB8C-65DD-F36840F13C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" y="3046"/>
                <a:ext cx="370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22549" name="Rectangle 56">
                <a:extLst>
                  <a:ext uri="{FF2B5EF4-FFF2-40B4-BE49-F238E27FC236}">
                    <a16:creationId xmlns:a16="http://schemas.microsoft.com/office/drawing/2014/main" id="{91603CA7-922D-8D84-2EF3-0728AE895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0" y="3044"/>
                <a:ext cx="43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Arial" panose="020B0604020202020204" pitchFamily="34" charset="0"/>
                  </a:rPr>
                  <a:t> </a:t>
                </a:r>
                <a:r>
                  <a:rPr lang="en-US" altLang="en-US">
                    <a:solidFill>
                      <a:srgbClr val="FF0033"/>
                    </a:solidFill>
                    <a:latin typeface="Arial" panose="020B0604020202020204" pitchFamily="34" charset="0"/>
                  </a:rPr>
                  <a:t>77</a:t>
                </a:r>
              </a:p>
            </p:txBody>
          </p:sp>
          <p:sp>
            <p:nvSpPr>
              <p:cNvPr id="22550" name="Rectangle 58">
                <a:extLst>
                  <a:ext uri="{FF2B5EF4-FFF2-40B4-BE49-F238E27FC236}">
                    <a16:creationId xmlns:a16="http://schemas.microsoft.com/office/drawing/2014/main" id="{4E90DFFB-FCEE-13BC-0507-49F3AE941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9" y="3044"/>
                <a:ext cx="55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>
                    <a:latin typeface="Arial" panose="020B0604020202020204" pitchFamily="34" charset="0"/>
                  </a:rPr>
                  <a:t> </a:t>
                </a:r>
                <a:r>
                  <a:rPr lang="en-US" altLang="en-US">
                    <a:solidFill>
                      <a:srgbClr val="FF0033"/>
                    </a:solidFill>
                    <a:latin typeface="Arial" panose="020B0604020202020204" pitchFamily="34" charset="0"/>
                  </a:rPr>
                  <a:t>101</a:t>
                </a:r>
              </a:p>
            </p:txBody>
          </p:sp>
        </p:grpSp>
        <p:sp>
          <p:nvSpPr>
            <p:cNvPr id="22538" name="Rectangle 79">
              <a:extLst>
                <a:ext uri="{FF2B5EF4-FFF2-40B4-BE49-F238E27FC236}">
                  <a16:creationId xmlns:a16="http://schemas.microsoft.com/office/drawing/2014/main" id="{EE951DE8-0967-D43C-D73C-724E5ACB5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7" y="3059"/>
              <a:ext cx="1283" cy="291"/>
            </a:xfrm>
            <a:prstGeom prst="rect">
              <a:avLst/>
            </a:prstGeom>
            <a:noFill/>
            <a:ln w="76200">
              <a:solidFill>
                <a:srgbClr val="00CCFF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22536" name="Rectangle 83">
            <a:extLst>
              <a:ext uri="{FF2B5EF4-FFF2-40B4-BE49-F238E27FC236}">
                <a16:creationId xmlns:a16="http://schemas.microsoft.com/office/drawing/2014/main" id="{8F66EF93-A320-8C64-57A1-83382C4F0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9214" y="2108201"/>
            <a:ext cx="6518275" cy="461963"/>
          </a:xfrm>
          <a:prstGeom prst="rect">
            <a:avLst/>
          </a:prstGeom>
          <a:noFill/>
          <a:ln w="76200">
            <a:solidFill>
              <a:srgbClr val="00CC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617781D6-A8DF-C5F2-E45D-6CBAB7F4EC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1963" y="123830"/>
            <a:ext cx="8763000" cy="866775"/>
          </a:xfrm>
        </p:spPr>
        <p:txBody>
          <a:bodyPr/>
          <a:lstStyle/>
          <a:p>
            <a:r>
              <a:rPr lang="en-US" altLang="en-US" dirty="0"/>
              <a:t>Reducing the Number of Comparisons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EE69B1E-712E-8C25-0375-6AA73B166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476376"/>
            <a:ext cx="7772400" cy="4619625"/>
          </a:xfrm>
        </p:spPr>
        <p:txBody>
          <a:bodyPr/>
          <a:lstStyle/>
          <a:p>
            <a:r>
              <a:rPr lang="en-US" altLang="en-US" b="1" dirty="0"/>
              <a:t>On the N</a:t>
            </a:r>
            <a:r>
              <a:rPr lang="en-US" altLang="en-US" b="1" baseline="30000" dirty="0"/>
              <a:t>th</a:t>
            </a:r>
            <a:r>
              <a:rPr lang="en-US" altLang="en-US" b="1" dirty="0"/>
              <a:t> “bubble up”, we only need to </a:t>
            </a:r>
            <a:br>
              <a:rPr lang="en-US" altLang="en-US" b="1" dirty="0"/>
            </a:br>
            <a:r>
              <a:rPr lang="en-US" altLang="en-US" b="1" dirty="0"/>
              <a:t>do </a:t>
            </a:r>
            <a:r>
              <a:rPr lang="en-US" altLang="en-US" b="1" dirty="0">
                <a:solidFill>
                  <a:srgbClr val="3333FF"/>
                </a:solidFill>
              </a:rPr>
              <a:t>MAX - N comparisons</a:t>
            </a:r>
            <a:r>
              <a:rPr lang="en-US" altLang="en-US" b="1" dirty="0"/>
              <a:t>.</a:t>
            </a:r>
          </a:p>
          <a:p>
            <a:endParaRPr lang="en-US" altLang="en-US" b="1" dirty="0"/>
          </a:p>
          <a:p>
            <a:r>
              <a:rPr lang="en-US" altLang="en-US" b="1" dirty="0"/>
              <a:t>For example:</a:t>
            </a:r>
          </a:p>
          <a:p>
            <a:pPr lvl="1"/>
            <a:r>
              <a:rPr lang="en-US" altLang="en-US" b="1" dirty="0"/>
              <a:t>This is the 4</a:t>
            </a:r>
            <a:r>
              <a:rPr lang="en-US" altLang="en-US" b="1" baseline="30000" dirty="0"/>
              <a:t>th</a:t>
            </a:r>
            <a:r>
              <a:rPr lang="en-US" altLang="en-US" b="1" dirty="0"/>
              <a:t> “bubble up”</a:t>
            </a:r>
          </a:p>
          <a:p>
            <a:pPr lvl="1"/>
            <a:r>
              <a:rPr lang="en-US" altLang="en-US" b="1" dirty="0"/>
              <a:t>MAX is 6</a:t>
            </a:r>
          </a:p>
          <a:p>
            <a:pPr lvl="1"/>
            <a:r>
              <a:rPr lang="en-US" altLang="en-US" b="1" dirty="0"/>
              <a:t>Thus we have </a:t>
            </a:r>
            <a:r>
              <a:rPr lang="en-US" altLang="en-US" b="1" dirty="0">
                <a:solidFill>
                  <a:srgbClr val="3333FF"/>
                </a:solidFill>
              </a:rPr>
              <a:t>2 comparisons</a:t>
            </a:r>
            <a:r>
              <a:rPr lang="en-US" altLang="en-US" b="1" dirty="0"/>
              <a:t> to do</a:t>
            </a:r>
          </a:p>
        </p:txBody>
      </p:sp>
      <p:grpSp>
        <p:nvGrpSpPr>
          <p:cNvPr id="23556" name="Group 19">
            <a:extLst>
              <a:ext uri="{FF2B5EF4-FFF2-40B4-BE49-F238E27FC236}">
                <a16:creationId xmlns:a16="http://schemas.microsoft.com/office/drawing/2014/main" id="{78552FE5-25A1-4949-81E1-8B8447DB9161}"/>
              </a:ext>
            </a:extLst>
          </p:cNvPr>
          <p:cNvGrpSpPr>
            <a:grpSpLocks/>
          </p:cNvGrpSpPr>
          <p:nvPr/>
        </p:nvGrpSpPr>
        <p:grpSpPr bwMode="auto">
          <a:xfrm>
            <a:off x="2808288" y="4660904"/>
            <a:ext cx="7067550" cy="949326"/>
            <a:chOff x="641" y="2781"/>
            <a:chExt cx="4452" cy="598"/>
          </a:xfrm>
        </p:grpSpPr>
        <p:sp>
          <p:nvSpPr>
            <p:cNvPr id="23560" name="Rectangle 20">
              <a:extLst>
                <a:ext uri="{FF2B5EF4-FFF2-40B4-BE49-F238E27FC236}">
                  <a16:creationId xmlns:a16="http://schemas.microsoft.com/office/drawing/2014/main" id="{08BC0FA4-2F22-AF0B-0A46-47571D2A0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304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3561" name="Line 21">
              <a:extLst>
                <a:ext uri="{FF2B5EF4-FFF2-40B4-BE49-F238E27FC236}">
                  <a16:creationId xmlns:a16="http://schemas.microsoft.com/office/drawing/2014/main" id="{122CB035-45BC-D562-B7F9-263D7830D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7" y="303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Line 22">
              <a:extLst>
                <a:ext uri="{FF2B5EF4-FFF2-40B4-BE49-F238E27FC236}">
                  <a16:creationId xmlns:a16="http://schemas.microsoft.com/office/drawing/2014/main" id="{0034B652-38B6-9786-D397-BFA1C0BCA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8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3" name="Line 23">
              <a:extLst>
                <a:ext uri="{FF2B5EF4-FFF2-40B4-BE49-F238E27FC236}">
                  <a16:creationId xmlns:a16="http://schemas.microsoft.com/office/drawing/2014/main" id="{A8CADA01-FA30-2842-A08E-87F755732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4" name="Line 24">
              <a:extLst>
                <a:ext uri="{FF2B5EF4-FFF2-40B4-BE49-F238E27FC236}">
                  <a16:creationId xmlns:a16="http://schemas.microsoft.com/office/drawing/2014/main" id="{64F336F5-8684-E220-E71E-9E6224214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303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5" name="Line 25">
              <a:extLst>
                <a:ext uri="{FF2B5EF4-FFF2-40B4-BE49-F238E27FC236}">
                  <a16:creationId xmlns:a16="http://schemas.microsoft.com/office/drawing/2014/main" id="{5EE56EC6-6CF2-27B8-D0AF-09988E40C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" y="304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6" name="Rectangle 26">
              <a:extLst>
                <a:ext uri="{FF2B5EF4-FFF2-40B4-BE49-F238E27FC236}">
                  <a16:creationId xmlns:a16="http://schemas.microsoft.com/office/drawing/2014/main" id="{0981A348-077F-2354-2EA2-344102218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3044"/>
              <a:ext cx="3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solidFill>
                    <a:srgbClr val="FF0033"/>
                  </a:solidFill>
                  <a:latin typeface="Arial" panose="020B0604020202020204" pitchFamily="34" charset="0"/>
                </a:rPr>
                <a:t>42</a:t>
              </a:r>
            </a:p>
          </p:txBody>
        </p:sp>
        <p:sp>
          <p:nvSpPr>
            <p:cNvPr id="23567" name="Rectangle 27">
              <a:extLst>
                <a:ext uri="{FF2B5EF4-FFF2-40B4-BE49-F238E27FC236}">
                  <a16:creationId xmlns:a16="http://schemas.microsoft.com/office/drawing/2014/main" id="{C9734A84-5491-5358-1F56-B20E4753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3049"/>
              <a:ext cx="3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5</a:t>
              </a:r>
            </a:p>
          </p:txBody>
        </p:sp>
        <p:sp>
          <p:nvSpPr>
            <p:cNvPr id="23568" name="Rectangle 28">
              <a:extLst>
                <a:ext uri="{FF2B5EF4-FFF2-40B4-BE49-F238E27FC236}">
                  <a16:creationId xmlns:a16="http://schemas.microsoft.com/office/drawing/2014/main" id="{110501B9-863F-1354-D555-24F86109F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3049"/>
              <a:ext cx="49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 35</a:t>
              </a:r>
            </a:p>
          </p:txBody>
        </p:sp>
        <p:sp>
          <p:nvSpPr>
            <p:cNvPr id="23569" name="Rectangle 29">
              <a:extLst>
                <a:ext uri="{FF2B5EF4-FFF2-40B4-BE49-F238E27FC236}">
                  <a16:creationId xmlns:a16="http://schemas.microsoft.com/office/drawing/2014/main" id="{13157142-542E-027C-D0EB-5B6F258A46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3046"/>
              <a:ext cx="3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12</a:t>
              </a:r>
            </a:p>
          </p:txBody>
        </p:sp>
        <p:sp>
          <p:nvSpPr>
            <p:cNvPr id="23570" name="Rectangle 30">
              <a:extLst>
                <a:ext uri="{FF2B5EF4-FFF2-40B4-BE49-F238E27FC236}">
                  <a16:creationId xmlns:a16="http://schemas.microsoft.com/office/drawing/2014/main" id="{8C21D7E2-D30A-7561-0429-98A11735C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3044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FF0033"/>
                  </a:solidFill>
                  <a:latin typeface="Arial" panose="020B0604020202020204" pitchFamily="34" charset="0"/>
                </a:rPr>
                <a:t>77</a:t>
              </a:r>
            </a:p>
          </p:txBody>
        </p:sp>
        <p:sp>
          <p:nvSpPr>
            <p:cNvPr id="23571" name="Rectangle 31">
              <a:extLst>
                <a:ext uri="{FF2B5EF4-FFF2-40B4-BE49-F238E27FC236}">
                  <a16:creationId xmlns:a16="http://schemas.microsoft.com/office/drawing/2014/main" id="{F51C261B-E97F-9C80-9903-40476A2D6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2781"/>
              <a:ext cx="42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1          2          3          4            5            6</a:t>
              </a:r>
            </a:p>
          </p:txBody>
        </p:sp>
        <p:sp>
          <p:nvSpPr>
            <p:cNvPr id="23572" name="Rectangle 32">
              <a:extLst>
                <a:ext uri="{FF2B5EF4-FFF2-40B4-BE49-F238E27FC236}">
                  <a16:creationId xmlns:a16="http://schemas.microsoft.com/office/drawing/2014/main" id="{285871CD-2934-8814-D120-3153DF0CA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044"/>
              <a:ext cx="5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</a:t>
              </a:r>
              <a:r>
                <a:rPr lang="en-US" altLang="en-US">
                  <a:solidFill>
                    <a:srgbClr val="FF0033"/>
                  </a:solidFill>
                  <a:latin typeface="Arial" panose="020B0604020202020204" pitchFamily="34" charset="0"/>
                </a:rPr>
                <a:t>101</a:t>
              </a:r>
            </a:p>
          </p:txBody>
        </p:sp>
      </p:grpSp>
      <p:sp>
        <p:nvSpPr>
          <p:cNvPr id="23557" name="Rectangle 33">
            <a:extLst>
              <a:ext uri="{FF2B5EF4-FFF2-40B4-BE49-F238E27FC236}">
                <a16:creationId xmlns:a16="http://schemas.microsoft.com/office/drawing/2014/main" id="{72837003-83F4-8E3C-7AB5-99F980F58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764" y="5086351"/>
            <a:ext cx="3074987" cy="461963"/>
          </a:xfrm>
          <a:prstGeom prst="rect">
            <a:avLst/>
          </a:prstGeom>
          <a:noFill/>
          <a:ln w="76200">
            <a:solidFill>
              <a:srgbClr val="00CC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8" name="AutoShape 34">
            <a:extLst>
              <a:ext uri="{FF2B5EF4-FFF2-40B4-BE49-F238E27FC236}">
                <a16:creationId xmlns:a16="http://schemas.microsoft.com/office/drawing/2014/main" id="{C2459EF0-8956-E558-FCEA-E679B47A6C5A}"/>
              </a:ext>
            </a:extLst>
          </p:cNvPr>
          <p:cNvSpPr>
            <a:spLocks/>
          </p:cNvSpPr>
          <p:nvPr/>
        </p:nvSpPr>
        <p:spPr bwMode="auto">
          <a:xfrm rot="16200000">
            <a:off x="3656013" y="5151438"/>
            <a:ext cx="273050" cy="1343025"/>
          </a:xfrm>
          <a:prstGeom prst="leftBrace">
            <a:avLst>
              <a:gd name="adj1" fmla="val 4098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9" name="AutoShape 35">
            <a:extLst>
              <a:ext uri="{FF2B5EF4-FFF2-40B4-BE49-F238E27FC236}">
                <a16:creationId xmlns:a16="http://schemas.microsoft.com/office/drawing/2014/main" id="{55311992-CC5E-EE41-36E6-C12DBF71CCEB}"/>
              </a:ext>
            </a:extLst>
          </p:cNvPr>
          <p:cNvSpPr>
            <a:spLocks/>
          </p:cNvSpPr>
          <p:nvPr/>
        </p:nvSpPr>
        <p:spPr bwMode="auto">
          <a:xfrm rot="16200000">
            <a:off x="4699001" y="5424488"/>
            <a:ext cx="273050" cy="1343025"/>
          </a:xfrm>
          <a:prstGeom prst="leftBrace">
            <a:avLst>
              <a:gd name="adj1" fmla="val 40988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41A4DA4-E4F3-C786-6236-95F0FBDEA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Already Sorted Collections?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124D6FE6-C186-DB3D-175A-9421F2090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752600"/>
            <a:ext cx="7772400" cy="4343400"/>
          </a:xfrm>
        </p:spPr>
        <p:txBody>
          <a:bodyPr/>
          <a:lstStyle/>
          <a:p>
            <a:r>
              <a:rPr lang="en-US" altLang="en-US" b="1"/>
              <a:t>What if the collection was already sorted?</a:t>
            </a:r>
          </a:p>
          <a:p>
            <a:r>
              <a:rPr lang="en-US" altLang="en-US" b="1"/>
              <a:t>What if only a few elements were out of place and after a couple of “bubble ups,” the collection was sorted?</a:t>
            </a:r>
          </a:p>
          <a:p>
            <a:endParaRPr lang="en-US" altLang="en-US" b="1"/>
          </a:p>
          <a:p>
            <a:r>
              <a:rPr lang="en-US" altLang="en-US" b="1"/>
              <a:t>We want to be able to </a:t>
            </a:r>
            <a:r>
              <a:rPr lang="en-US" altLang="en-US" b="1">
                <a:solidFill>
                  <a:srgbClr val="3333FF"/>
                </a:solidFill>
              </a:rPr>
              <a:t>detect this </a:t>
            </a:r>
            <a:br>
              <a:rPr lang="en-US" altLang="en-US" b="1">
                <a:solidFill>
                  <a:srgbClr val="3333FF"/>
                </a:solidFill>
              </a:rPr>
            </a:br>
            <a:r>
              <a:rPr lang="en-US" altLang="en-US" b="1">
                <a:solidFill>
                  <a:srgbClr val="3333FF"/>
                </a:solidFill>
              </a:rPr>
              <a:t>and “stop early”!</a:t>
            </a:r>
          </a:p>
        </p:txBody>
      </p:sp>
      <p:grpSp>
        <p:nvGrpSpPr>
          <p:cNvPr id="24580" name="Group 4">
            <a:extLst>
              <a:ext uri="{FF2B5EF4-FFF2-40B4-BE49-F238E27FC236}">
                <a16:creationId xmlns:a16="http://schemas.microsoft.com/office/drawing/2014/main" id="{4C707A06-1548-1539-8563-60BE8A60305B}"/>
              </a:ext>
            </a:extLst>
          </p:cNvPr>
          <p:cNvGrpSpPr>
            <a:grpSpLocks/>
          </p:cNvGrpSpPr>
          <p:nvPr/>
        </p:nvGrpSpPr>
        <p:grpSpPr bwMode="auto">
          <a:xfrm>
            <a:off x="2817813" y="5137156"/>
            <a:ext cx="7067550" cy="949326"/>
            <a:chOff x="641" y="3361"/>
            <a:chExt cx="4452" cy="598"/>
          </a:xfrm>
        </p:grpSpPr>
        <p:sp>
          <p:nvSpPr>
            <p:cNvPr id="24581" name="Rectangle 5">
              <a:extLst>
                <a:ext uri="{FF2B5EF4-FFF2-40B4-BE49-F238E27FC236}">
                  <a16:creationId xmlns:a16="http://schemas.microsoft.com/office/drawing/2014/main" id="{30C7E3C3-FDE5-FCF9-B65C-B10485D14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" y="3621"/>
              <a:ext cx="4106" cy="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24582" name="Line 6">
              <a:extLst>
                <a:ext uri="{FF2B5EF4-FFF2-40B4-BE49-F238E27FC236}">
                  <a16:creationId xmlns:a16="http://schemas.microsoft.com/office/drawing/2014/main" id="{59A508A3-0FED-A92F-A83A-04D5DAB43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7" y="3619"/>
              <a:ext cx="0" cy="29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Line 7">
              <a:extLst>
                <a:ext uri="{FF2B5EF4-FFF2-40B4-BE49-F238E27FC236}">
                  <a16:creationId xmlns:a16="http://schemas.microsoft.com/office/drawing/2014/main" id="{71406AC3-302E-DEF4-A248-A0E9E8B0FD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8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Line 8">
              <a:extLst>
                <a:ext uri="{FF2B5EF4-FFF2-40B4-BE49-F238E27FC236}">
                  <a16:creationId xmlns:a16="http://schemas.microsoft.com/office/drawing/2014/main" id="{CB6A8F69-D1B7-4DB9-F633-AFD3910C7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2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Line 9">
              <a:extLst>
                <a:ext uri="{FF2B5EF4-FFF2-40B4-BE49-F238E27FC236}">
                  <a16:creationId xmlns:a16="http://schemas.microsoft.com/office/drawing/2014/main" id="{896F7155-C2CA-C502-E32C-524AF9935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1" y="3619"/>
              <a:ext cx="0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Line 10">
              <a:extLst>
                <a:ext uri="{FF2B5EF4-FFF2-40B4-BE49-F238E27FC236}">
                  <a16:creationId xmlns:a16="http://schemas.microsoft.com/office/drawing/2014/main" id="{4AE3E73A-BF9E-1881-FA5E-3D96075230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8" y="3624"/>
              <a:ext cx="0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Rectangle 11">
              <a:extLst>
                <a:ext uri="{FF2B5EF4-FFF2-40B4-BE49-F238E27FC236}">
                  <a16:creationId xmlns:a16="http://schemas.microsoft.com/office/drawing/2014/main" id="{9B7A5E20-D409-723A-FDE2-C1D331A122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3" y="3624"/>
              <a:ext cx="3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42</a:t>
              </a:r>
            </a:p>
          </p:txBody>
        </p:sp>
        <p:sp>
          <p:nvSpPr>
            <p:cNvPr id="24588" name="Rectangle 12">
              <a:extLst>
                <a:ext uri="{FF2B5EF4-FFF2-40B4-BE49-F238E27FC236}">
                  <a16:creationId xmlns:a16="http://schemas.microsoft.com/office/drawing/2014/main" id="{99901E8B-BDAB-2D76-61E6-4F0F0F4B7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9" y="3629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35</a:t>
              </a:r>
            </a:p>
          </p:txBody>
        </p:sp>
        <p:sp>
          <p:nvSpPr>
            <p:cNvPr id="24589" name="Rectangle 13">
              <a:extLst>
                <a:ext uri="{FF2B5EF4-FFF2-40B4-BE49-F238E27FC236}">
                  <a16:creationId xmlns:a16="http://schemas.microsoft.com/office/drawing/2014/main" id="{29E3A959-9D4F-13AB-C3B0-A0645AC8B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3629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12</a:t>
              </a:r>
            </a:p>
          </p:txBody>
        </p:sp>
        <p:sp>
          <p:nvSpPr>
            <p:cNvPr id="24590" name="Rectangle 14">
              <a:extLst>
                <a:ext uri="{FF2B5EF4-FFF2-40B4-BE49-F238E27FC236}">
                  <a16:creationId xmlns:a16="http://schemas.microsoft.com/office/drawing/2014/main" id="{CD969F6A-E46F-45BB-842E-F15CD3DB5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" y="3626"/>
              <a:ext cx="3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5</a:t>
              </a:r>
            </a:p>
          </p:txBody>
        </p:sp>
        <p:sp>
          <p:nvSpPr>
            <p:cNvPr id="24591" name="Rectangle 15">
              <a:extLst>
                <a:ext uri="{FF2B5EF4-FFF2-40B4-BE49-F238E27FC236}">
                  <a16:creationId xmlns:a16="http://schemas.microsoft.com/office/drawing/2014/main" id="{B45814F3-0146-B872-070B-E2E36E49A2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3624"/>
              <a:ext cx="43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77</a:t>
              </a:r>
            </a:p>
          </p:txBody>
        </p:sp>
        <p:sp>
          <p:nvSpPr>
            <p:cNvPr id="24592" name="Rectangle 16">
              <a:extLst>
                <a:ext uri="{FF2B5EF4-FFF2-40B4-BE49-F238E27FC236}">
                  <a16:creationId xmlns:a16="http://schemas.microsoft.com/office/drawing/2014/main" id="{7B2A89B4-BC5B-80F3-94B6-FCFFF6CA3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3361"/>
              <a:ext cx="42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1          2          3          4            5            6</a:t>
              </a:r>
            </a:p>
          </p:txBody>
        </p:sp>
        <p:sp>
          <p:nvSpPr>
            <p:cNvPr id="24593" name="Rectangle 17">
              <a:extLst>
                <a:ext uri="{FF2B5EF4-FFF2-40B4-BE49-F238E27FC236}">
                  <a16:creationId xmlns:a16="http://schemas.microsoft.com/office/drawing/2014/main" id="{09DF3CD7-D19D-DCEA-6F03-00EEAAFC0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" y="3624"/>
              <a:ext cx="55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 101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75FD440-6D7A-A9D4-2C1B-D599BB3DA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27038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/>
              <a:t>Declaring arrays in C++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EF61BCAB-9F1E-C706-F6C5-B319FB768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425" y="1538288"/>
            <a:ext cx="80772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46075" algn="l"/>
                <a:tab pos="227965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46075" algn="l"/>
                <a:tab pos="2279650" algn="l"/>
              </a:tabLst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46075" algn="l"/>
                <a:tab pos="2279650" algn="l"/>
              </a:tabLst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46075" algn="l"/>
                <a:tab pos="2279650" algn="l"/>
              </a:tabLst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46075" algn="l"/>
                <a:tab pos="227965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  <a:tab pos="227965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  <a:tab pos="227965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  <a:tab pos="227965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46075" algn="l"/>
                <a:tab pos="227965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 MT Extra Bold" pitchFamily="18" charset="0"/>
              </a:rPr>
              <a:t>where</a:t>
            </a:r>
            <a:br>
              <a:rPr lang="en-US" altLang="en-US" sz="2000">
                <a:latin typeface="Times New Roman MT Extra Bold" pitchFamily="18" charset="0"/>
              </a:rPr>
            </a:br>
            <a:r>
              <a:rPr lang="en-US" altLang="en-US" sz="2000">
                <a:latin typeface="Times New Roman MT Extra Bold" pitchFamily="18" charset="0"/>
              </a:rPr>
              <a:t>	</a:t>
            </a:r>
            <a:r>
              <a:rPr lang="en-US" altLang="en-US" sz="2000" b="1" i="1">
                <a:latin typeface="Courier New" panose="02070309020205020404" pitchFamily="49" charset="0"/>
              </a:rPr>
              <a:t>element_type</a:t>
            </a:r>
            <a:r>
              <a:rPr lang="en-US" altLang="en-US" sz="2000">
                <a:latin typeface="Courier New" panose="02070309020205020404" pitchFamily="49" charset="0"/>
              </a:rPr>
              <a:t> </a:t>
            </a:r>
            <a:r>
              <a:rPr lang="en-US" altLang="en-US" sz="2000">
                <a:latin typeface="Times New Roman MT Extra Bold" pitchFamily="18" charset="0"/>
              </a:rPr>
              <a:t>is </a:t>
            </a:r>
            <a:r>
              <a:rPr lang="en-US" altLang="en-US" sz="2000" u="sng">
                <a:latin typeface="Times New Roman MT Extra Bold" pitchFamily="18" charset="0"/>
              </a:rPr>
              <a:t>any</a:t>
            </a:r>
            <a:r>
              <a:rPr lang="en-US" altLang="en-US" sz="2000">
                <a:latin typeface="Times New Roman MT Extra Bold" pitchFamily="18" charset="0"/>
              </a:rPr>
              <a:t> type</a:t>
            </a:r>
            <a:br>
              <a:rPr lang="en-US" altLang="en-US" sz="2000">
                <a:latin typeface="Times New Roman MT Extra Bold" pitchFamily="18" charset="0"/>
              </a:rPr>
            </a:br>
            <a:r>
              <a:rPr lang="en-US" altLang="en-US" sz="2000">
                <a:latin typeface="Times New Roman MT Extra Bold" pitchFamily="18" charset="0"/>
              </a:rPr>
              <a:t>	</a:t>
            </a:r>
            <a:r>
              <a:rPr lang="en-US" altLang="en-US" sz="2000" b="1" i="1">
                <a:latin typeface="Courier New" panose="02070309020205020404" pitchFamily="49" charset="0"/>
              </a:rPr>
              <a:t>array_name</a:t>
            </a:r>
            <a:r>
              <a:rPr lang="en-US" altLang="en-US" sz="2000">
                <a:latin typeface="Times New Roman MT Extra Bold" pitchFamily="18" charset="0"/>
              </a:rPr>
              <a:t> 	 is the name of the array — any valid identifier</a:t>
            </a:r>
            <a:br>
              <a:rPr lang="en-US" altLang="en-US" sz="2000">
                <a:latin typeface="Times New Roman MT Extra Bold" pitchFamily="18" charset="0"/>
              </a:rPr>
            </a:br>
            <a:r>
              <a:rPr lang="en-US" altLang="en-US" sz="2000">
                <a:latin typeface="Times New Roman MT Extra Bold" pitchFamily="18" charset="0"/>
              </a:rPr>
              <a:t>	</a:t>
            </a:r>
            <a:r>
              <a:rPr lang="en-US" altLang="en-US" sz="2000" b="1" i="1">
                <a:latin typeface="Courier New" panose="02070309020205020404" pitchFamily="49" charset="0"/>
              </a:rPr>
              <a:t>CAPACITY</a:t>
            </a:r>
            <a:r>
              <a:rPr lang="en-US" altLang="en-US" sz="2000">
                <a:latin typeface="Courier New" panose="02070309020205020404" pitchFamily="49" charset="0"/>
              </a:rPr>
              <a:t> 	 </a:t>
            </a:r>
            <a:r>
              <a:rPr lang="en-US" altLang="en-US" sz="2000">
                <a:latin typeface="Times New Roman MT Extra Bold" pitchFamily="18" charset="0"/>
              </a:rPr>
              <a:t>(a positive integer </a:t>
            </a:r>
            <a:r>
              <a:rPr lang="en-US" altLang="en-US" sz="1600" u="sng">
                <a:solidFill>
                  <a:schemeClr val="accent2"/>
                </a:solidFill>
                <a:latin typeface="Times New Roman MT Extra Bold" pitchFamily="18" charset="0"/>
              </a:rPr>
              <a:t>constant</a:t>
            </a:r>
            <a:r>
              <a:rPr lang="en-US" altLang="en-US" sz="2000">
                <a:latin typeface="Times New Roman MT Extra Bold" pitchFamily="18" charset="0"/>
              </a:rPr>
              <a:t>) is the number of elements in the array</a:t>
            </a:r>
            <a:endParaRPr lang="en-US" altLang="en-US" sz="400">
              <a:latin typeface="Times New Roman MT Extra Bold" pitchFamily="18" charset="0"/>
            </a:endParaRPr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E2B01CC8-70E8-5808-17F4-51D979AE0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825" y="4114800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  <a:latin typeface="Courier New" panose="02070309020205020404" pitchFamily="49" charset="0"/>
              </a:rPr>
              <a:t>score[0]</a:t>
            </a:r>
            <a:endParaRPr lang="en-US" altLang="en-US" sz="2400" b="1">
              <a:solidFill>
                <a:srgbClr val="CC0000"/>
              </a:solidFill>
              <a:latin typeface="Courier New" panose="02070309020205020404" pitchFamily="49" charset="0"/>
            </a:endParaRP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D515A6D0-B784-99FD-B41C-B0B976A00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825" y="4419600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  <a:latin typeface="Courier New" panose="02070309020205020404" pitchFamily="49" charset="0"/>
              </a:rPr>
              <a:t>score[1]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81C6039D-067E-0BA4-EEBF-A72D718DC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825" y="4724400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  <a:latin typeface="Courier New" panose="02070309020205020404" pitchFamily="49" charset="0"/>
              </a:rPr>
              <a:t>score[2]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E640CBFA-30C4-496A-CC43-5EEA4F69B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825" y="5029200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  <a:latin typeface="Courier New" panose="02070309020205020404" pitchFamily="49" charset="0"/>
              </a:rPr>
              <a:t>score[3]</a:t>
            </a:r>
          </a:p>
        </p:txBody>
      </p:sp>
      <p:sp>
        <p:nvSpPr>
          <p:cNvPr id="9224" name="Text Box 8">
            <a:extLst>
              <a:ext uri="{FF2B5EF4-FFF2-40B4-BE49-F238E27FC236}">
                <a16:creationId xmlns:a16="http://schemas.microsoft.com/office/drawing/2014/main" id="{44699B47-7F92-6A93-9B5F-917BB5F8E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5625" y="5835650"/>
            <a:ext cx="1371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  <a:latin typeface="Courier New" panose="02070309020205020404" pitchFamily="49" charset="0"/>
              </a:rPr>
              <a:t>score[99]</a:t>
            </a:r>
          </a:p>
        </p:txBody>
      </p:sp>
      <p:sp>
        <p:nvSpPr>
          <p:cNvPr id="9225" name="Text Box 9">
            <a:extLst>
              <a:ext uri="{FF2B5EF4-FFF2-40B4-BE49-F238E27FC236}">
                <a16:creationId xmlns:a16="http://schemas.microsoft.com/office/drawing/2014/main" id="{95803E71-DDBC-4DF1-C4C9-F79D2CE0F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9025" y="51816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 MT Extra Bold" pitchFamily="18" charset="0"/>
              </a:rPr>
              <a:t>.</a:t>
            </a:r>
            <a:endParaRPr lang="en-US" altLang="en-US" sz="2400">
              <a:latin typeface="Times New Roman MT Extra Bold" pitchFamily="18" charset="0"/>
            </a:endParaRPr>
          </a:p>
        </p:txBody>
      </p:sp>
      <p:sp>
        <p:nvSpPr>
          <p:cNvPr id="9226" name="Text Box 10">
            <a:extLst>
              <a:ext uri="{FF2B5EF4-FFF2-40B4-BE49-F238E27FC236}">
                <a16:creationId xmlns:a16="http://schemas.microsoft.com/office/drawing/2014/main" id="{9EBBC7F5-A0CC-FC7C-FD60-13B334EF4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9025" y="53340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 MT Extra Bold" pitchFamily="18" charset="0"/>
              </a:rPr>
              <a:t>.</a:t>
            </a:r>
            <a:endParaRPr lang="en-US" altLang="en-US" sz="2400">
              <a:latin typeface="Times New Roman MT Extra Bold" pitchFamily="18" charset="0"/>
            </a:endParaRPr>
          </a:p>
        </p:txBody>
      </p:sp>
      <p:sp>
        <p:nvSpPr>
          <p:cNvPr id="9227" name="Text Box 11">
            <a:extLst>
              <a:ext uri="{FF2B5EF4-FFF2-40B4-BE49-F238E27FC236}">
                <a16:creationId xmlns:a16="http://schemas.microsoft.com/office/drawing/2014/main" id="{69225302-E041-3CBD-D0B7-CD54CAD5D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9025" y="548640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 MT Extra Bold" pitchFamily="18" charset="0"/>
              </a:rPr>
              <a:t>.</a:t>
            </a:r>
            <a:endParaRPr lang="en-US" altLang="en-US" sz="2400">
              <a:latin typeface="Times New Roman MT Extra Bold" pitchFamily="18" charset="0"/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0DED2C19-A525-AEBA-436E-491CFEFAD155}"/>
              </a:ext>
            </a:extLst>
          </p:cNvPr>
          <p:cNvGrpSpPr>
            <a:grpSpLocks/>
          </p:cNvGrpSpPr>
          <p:nvPr/>
        </p:nvGrpSpPr>
        <p:grpSpPr bwMode="auto">
          <a:xfrm>
            <a:off x="9394825" y="4114800"/>
            <a:ext cx="685800" cy="2057400"/>
            <a:chOff x="4992" y="2496"/>
            <a:chExt cx="432" cy="1296"/>
          </a:xfrm>
        </p:grpSpPr>
        <p:sp>
          <p:nvSpPr>
            <p:cNvPr id="9234" name="Rectangle 13">
              <a:extLst>
                <a:ext uri="{FF2B5EF4-FFF2-40B4-BE49-F238E27FC236}">
                  <a16:creationId xmlns:a16="http://schemas.microsoft.com/office/drawing/2014/main" id="{6B6A6F0E-B6D5-86A9-F30E-3E19CE3EE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2496"/>
              <a:ext cx="432" cy="1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r-FR" altLang="en-US">
                <a:latin typeface="Arial" panose="020B0604020202020204" pitchFamily="34" charset="0"/>
              </a:endParaRPr>
            </a:p>
          </p:txBody>
        </p:sp>
        <p:sp>
          <p:nvSpPr>
            <p:cNvPr id="9235" name="Line 14">
              <a:extLst>
                <a:ext uri="{FF2B5EF4-FFF2-40B4-BE49-F238E27FC236}">
                  <a16:creationId xmlns:a16="http://schemas.microsoft.com/office/drawing/2014/main" id="{BACFFF79-AB42-8C9B-5DA8-B9FC7C2F2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15">
              <a:extLst>
                <a:ext uri="{FF2B5EF4-FFF2-40B4-BE49-F238E27FC236}">
                  <a16:creationId xmlns:a16="http://schemas.microsoft.com/office/drawing/2014/main" id="{4C23711F-CC82-6272-DF60-EE3EFA5467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88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16">
              <a:extLst>
                <a:ext uri="{FF2B5EF4-FFF2-40B4-BE49-F238E27FC236}">
                  <a16:creationId xmlns:a16="http://schemas.microsoft.com/office/drawing/2014/main" id="{F8F8E337-081B-0877-3910-4A5D6C312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0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" name="Line 17">
              <a:extLst>
                <a:ext uri="{FF2B5EF4-FFF2-40B4-BE49-F238E27FC236}">
                  <a16:creationId xmlns:a16="http://schemas.microsoft.com/office/drawing/2014/main" id="{0CF55E72-8AD8-0012-7970-F1B949BCC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2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Line 18">
              <a:extLst>
                <a:ext uri="{FF2B5EF4-FFF2-40B4-BE49-F238E27FC236}">
                  <a16:creationId xmlns:a16="http://schemas.microsoft.com/office/drawing/2014/main" id="{2871FBDA-FF4D-1AB5-9465-172C07E5F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60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" name="Text Box 19">
              <a:extLst>
                <a:ext uri="{FF2B5EF4-FFF2-40B4-BE49-F238E27FC236}">
                  <a16:creationId xmlns:a16="http://schemas.microsoft.com/office/drawing/2014/main" id="{AF0ED496-468B-55F3-7A2C-08205F98C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3196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latin typeface="Times New Roman MT Extra Bold" pitchFamily="18" charset="0"/>
                </a:rPr>
                <a:t>.</a:t>
              </a:r>
              <a:endParaRPr lang="en-US" altLang="en-US" sz="2400">
                <a:latin typeface="Times New Roman MT Extra Bold" pitchFamily="18" charset="0"/>
              </a:endParaRPr>
            </a:p>
          </p:txBody>
        </p:sp>
        <p:sp>
          <p:nvSpPr>
            <p:cNvPr id="6" name="Text Box 20">
              <a:extLst>
                <a:ext uri="{FF2B5EF4-FFF2-40B4-BE49-F238E27FC236}">
                  <a16:creationId xmlns:a16="http://schemas.microsoft.com/office/drawing/2014/main" id="{53410C77-2AED-BE5A-05F7-AE604D0C5F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329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latin typeface="Times New Roman MT Extra Bold" pitchFamily="18" charset="0"/>
                </a:rPr>
                <a:t>.</a:t>
              </a:r>
              <a:endParaRPr lang="en-US" altLang="en-US" sz="2400">
                <a:latin typeface="Times New Roman MT Extra Bold" pitchFamily="18" charset="0"/>
              </a:endParaRPr>
            </a:p>
          </p:txBody>
        </p:sp>
        <p:sp>
          <p:nvSpPr>
            <p:cNvPr id="7" name="Text Box 21">
              <a:extLst>
                <a:ext uri="{FF2B5EF4-FFF2-40B4-BE49-F238E27FC236}">
                  <a16:creationId xmlns:a16="http://schemas.microsoft.com/office/drawing/2014/main" id="{475E66C1-977E-8884-023A-AD1F518C3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6" y="3388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>
                  <a:latin typeface="Times New Roman MT Extra Bold" pitchFamily="18" charset="0"/>
                </a:rPr>
                <a:t>.</a:t>
              </a:r>
              <a:endParaRPr lang="en-US" altLang="en-US" sz="2400">
                <a:latin typeface="Times New Roman MT Extra Bold" pitchFamily="18" charset="0"/>
              </a:endParaRPr>
            </a:p>
          </p:txBody>
        </p:sp>
      </p:grpSp>
      <p:sp>
        <p:nvSpPr>
          <p:cNvPr id="9238" name="Text Box 22">
            <a:extLst>
              <a:ext uri="{FF2B5EF4-FFF2-40B4-BE49-F238E27FC236}">
                <a16:creationId xmlns:a16="http://schemas.microsoft.com/office/drawing/2014/main" id="{73AE2A7E-8298-632B-B2C7-FB78A3609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588" y="1270000"/>
            <a:ext cx="6153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Courier New" panose="02070309020205020404" pitchFamily="49" charset="0"/>
              </a:rPr>
              <a:t>element_type array_name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2000" b="1" i="1">
                <a:solidFill>
                  <a:srgbClr val="FF0000"/>
                </a:solidFill>
                <a:latin typeface="Courier New" panose="02070309020205020404" pitchFamily="49" charset="0"/>
              </a:rPr>
              <a:t>CAPACITY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9239" name="Text Box 23">
            <a:extLst>
              <a:ext uri="{FF2B5EF4-FFF2-40B4-BE49-F238E27FC236}">
                <a16:creationId xmlns:a16="http://schemas.microsoft.com/office/drawing/2014/main" id="{E6404A06-B37D-A7C1-E7C2-7379E06BE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263" y="5303838"/>
            <a:ext cx="467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 MT Extra Bold" pitchFamily="18" charset="0"/>
              </a:rPr>
              <a:t>e.g.,</a:t>
            </a:r>
            <a:r>
              <a:rPr lang="en-US" altLang="en-US" sz="2400" b="1">
                <a:latin typeface="Courier New" panose="02070309020205020404" pitchFamily="49" charset="0"/>
              </a:rPr>
              <a:t> </a:t>
            </a:r>
            <a:r>
              <a:rPr lang="en-US" altLang="en-US" sz="2400" b="1">
                <a:solidFill>
                  <a:srgbClr val="CC0000"/>
                </a:solidFill>
                <a:latin typeface="Courier New" panose="02070309020205020404" pitchFamily="49" charset="0"/>
              </a:rPr>
              <a:t>double score[100];</a:t>
            </a:r>
            <a:endParaRPr lang="en-US" altLang="en-US" sz="2400">
              <a:latin typeface="Times New Roman MT Extra Bold" pitchFamily="18" charset="0"/>
            </a:endParaRPr>
          </a:p>
        </p:txBody>
      </p:sp>
      <p:sp>
        <p:nvSpPr>
          <p:cNvPr id="9240" name="Text Box 24">
            <a:extLst>
              <a:ext uri="{FF2B5EF4-FFF2-40B4-BE49-F238E27FC236}">
                <a16:creationId xmlns:a16="http://schemas.microsoft.com/office/drawing/2014/main" id="{8B7A1559-DC85-24E8-F841-1B6B9B0AF8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1675" y="4522789"/>
            <a:ext cx="58356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Times New Roman MT Extra Bold" pitchFamily="18" charset="0"/>
              </a:rPr>
              <a:t>The elements (or positions) of the array are indexed 0, 1, 2, . . ., </a:t>
            </a:r>
            <a:r>
              <a:rPr lang="en-US" altLang="en-US" sz="2000" b="1" i="1">
                <a:latin typeface="Courier New" panose="02070309020205020404" pitchFamily="49" charset="0"/>
              </a:rPr>
              <a:t>CAPACITY</a:t>
            </a:r>
            <a:r>
              <a:rPr lang="en-US" altLang="en-US" sz="2000">
                <a:latin typeface="Times New Roman MT Extra Bold" pitchFamily="18" charset="0"/>
              </a:rPr>
              <a:t> - 1.</a:t>
            </a:r>
          </a:p>
        </p:txBody>
      </p:sp>
      <p:sp>
        <p:nvSpPr>
          <p:cNvPr id="9241" name="AutoShape 25">
            <a:extLst>
              <a:ext uri="{FF2B5EF4-FFF2-40B4-BE49-F238E27FC236}">
                <a16:creationId xmlns:a16="http://schemas.microsoft.com/office/drawing/2014/main" id="{38777B62-6DDF-E099-A088-4D21F61E5F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819400"/>
            <a:ext cx="2509838" cy="522288"/>
          </a:xfrm>
          <a:prstGeom prst="wedgeRoundRectCallout">
            <a:avLst>
              <a:gd name="adj1" fmla="val -82509"/>
              <a:gd name="adj2" fmla="val -52431"/>
              <a:gd name="adj3" fmla="val 16667"/>
            </a:avLst>
          </a:prstGeom>
          <a:solidFill>
            <a:srgbClr val="CCFFFF"/>
          </a:solidFill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accent2"/>
                </a:solidFill>
                <a:latin typeface="Arial" panose="020B0604020202020204" pitchFamily="34" charset="0"/>
              </a:rPr>
              <a:t>Can't input the capacity, Why?</a:t>
            </a:r>
          </a:p>
        </p:txBody>
      </p:sp>
      <p:sp>
        <p:nvSpPr>
          <p:cNvPr id="9242" name="Text Box 26">
            <a:extLst>
              <a:ext uri="{FF2B5EF4-FFF2-40B4-BE49-F238E27FC236}">
                <a16:creationId xmlns:a16="http://schemas.microsoft.com/office/drawing/2014/main" id="{3A5D4D1B-A798-8C93-EDAD-0B22A81DB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789" y="3476625"/>
            <a:ext cx="5921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latin typeface="Times New Roman MT Extra Bold" pitchFamily="18" charset="0"/>
              </a:rPr>
              <a:t>The compiler reserves a </a:t>
            </a:r>
            <a:r>
              <a:rPr lang="en-US" altLang="en-US" sz="2000" u="sng">
                <a:latin typeface="Times New Roman MT Extra Bold" pitchFamily="18" charset="0"/>
              </a:rPr>
              <a:t>block of </a:t>
            </a:r>
            <a:r>
              <a:rPr lang="ja-JP" altLang="en-US" sz="2000" u="sng">
                <a:latin typeface="Times New Roman MT Extra Bold" pitchFamily="18" charset="0"/>
              </a:rPr>
              <a:t>“</a:t>
            </a:r>
            <a:r>
              <a:rPr lang="en-US" altLang="ja-JP" sz="2000" u="sng">
                <a:latin typeface="Times New Roman MT Extra Bold" pitchFamily="18" charset="0"/>
              </a:rPr>
              <a:t>consecutive</a:t>
            </a:r>
            <a:r>
              <a:rPr lang="ja-JP" altLang="en-US" sz="2000" u="sng">
                <a:latin typeface="Times New Roman MT Extra Bold" pitchFamily="18" charset="0"/>
              </a:rPr>
              <a:t>”</a:t>
            </a:r>
            <a:r>
              <a:rPr lang="en-US" altLang="ja-JP" sz="2000" u="sng">
                <a:latin typeface="Times New Roman MT Extra Bold" pitchFamily="18" charset="0"/>
              </a:rPr>
              <a:t> memory locations</a:t>
            </a:r>
            <a:r>
              <a:rPr lang="en-US" altLang="ja-JP" sz="2000">
                <a:latin typeface="Times New Roman MT Extra Bold" pitchFamily="18" charset="0"/>
              </a:rPr>
              <a:t>, enough to hold </a:t>
            </a:r>
            <a:r>
              <a:rPr lang="en-US" altLang="ja-JP" sz="2000" b="1" i="1">
                <a:latin typeface="Courier New" panose="02070309020205020404" pitchFamily="49" charset="0"/>
              </a:rPr>
              <a:t>CAPACITY</a:t>
            </a:r>
            <a:r>
              <a:rPr lang="en-US" altLang="ja-JP" sz="2000">
                <a:latin typeface="Times New Roman MT Extra Bold" pitchFamily="18" charset="0"/>
              </a:rPr>
              <a:t> values of type </a:t>
            </a:r>
            <a:r>
              <a:rPr lang="en-US" altLang="ja-JP" sz="2000" b="1" i="1">
                <a:latin typeface="Courier New" panose="02070309020205020404" pitchFamily="49" charset="0"/>
              </a:rPr>
              <a:t>element_type</a:t>
            </a:r>
            <a:r>
              <a:rPr lang="en-US" altLang="ja-JP" sz="2000">
                <a:latin typeface="Times New Roman MT Extra Bold" pitchFamily="18" charset="0"/>
              </a:rPr>
              <a:t>. </a:t>
            </a:r>
            <a:endParaRPr lang="en-US" altLang="en-US" sz="2000">
              <a:latin typeface="Times New Roman MT Extra Bol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  <p:bldP spid="9220" grpId="0" autoUpdateAnimBg="0"/>
      <p:bldP spid="9221" grpId="0" autoUpdateAnimBg="0"/>
      <p:bldP spid="9222" grpId="0" autoUpdateAnimBg="0"/>
      <p:bldP spid="9223" grpId="0" autoUpdateAnimBg="0"/>
      <p:bldP spid="9224" grpId="0" autoUpdateAnimBg="0"/>
      <p:bldP spid="9225" grpId="0" autoUpdateAnimBg="0"/>
      <p:bldP spid="9226" grpId="0" autoUpdateAnimBg="0"/>
      <p:bldP spid="9227" grpId="0" autoUpdateAnimBg="0"/>
      <p:bldP spid="9238" grpId="0" autoUpdateAnimBg="0"/>
      <p:bldP spid="9239" grpId="0" autoUpdateAnimBg="0"/>
      <p:bldP spid="9240" grpId="0" autoUpdateAnimBg="0"/>
      <p:bldP spid="9241" grpId="0" animBg="1" autoUpdateAnimBg="0"/>
      <p:bldP spid="9242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9DAA824-9CAF-01F9-D4CE-87ED7A155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a Boolean “Flag”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1FFF860-3845-E9D7-7E90-A30F588BE2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/>
              <a:t>We can use a boolean variable to determine if any swapping occurred during the “bubble up”</a:t>
            </a:r>
          </a:p>
          <a:p>
            <a:endParaRPr lang="en-US" altLang="en-US" b="1"/>
          </a:p>
          <a:p>
            <a:r>
              <a:rPr lang="en-US" altLang="en-US" b="1">
                <a:solidFill>
                  <a:srgbClr val="3333FF"/>
                </a:solidFill>
              </a:rPr>
              <a:t>If no swapping occurred, then we know that the collection is already sorted!</a:t>
            </a:r>
          </a:p>
          <a:p>
            <a:endParaRPr lang="en-US" altLang="en-US" b="1">
              <a:solidFill>
                <a:srgbClr val="3333FF"/>
              </a:solidFill>
            </a:endParaRPr>
          </a:p>
          <a:p>
            <a:r>
              <a:rPr lang="en-US" altLang="en-US" b="1"/>
              <a:t>This boolean “flag” needs to be reset after each “bubble up.”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23F1FBB-0F94-97C5-A39A-D2B950A74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Bubble Sort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4680390A-F2D7-4180-DF37-FED07021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int pass = 1;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boolean exchanges;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do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exchanges = false;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for (int i = 0; i &lt; ARRAY_SIZE-pass; i++)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if (a[i] &gt; a[i+1])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 T tmp = a[i];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 a[i] = a[i+1];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 a[i+1] = tmp;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 exchanges = true;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pass++;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} while (exchanges);</a:t>
            </a:r>
          </a:p>
          <a:p>
            <a:endParaRPr lang="en-US" altLang="en-US" sz="24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5">
            <a:extLst>
              <a:ext uri="{FF2B5EF4-FFF2-40B4-BE49-F238E27FC236}">
                <a16:creationId xmlns:a16="http://schemas.microsoft.com/office/drawing/2014/main" id="{80F3EEC9-1982-74FC-BA4E-A28A1E977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/>
              <a:t>Insertion Sort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B47FDE7-11B4-980B-8A38-930900559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Insertion Sort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2ADB2DE-A624-F98D-BBA5-26D73A6C59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Insertion sort is a simple sorting algorithm that is appropriate for small inputs.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Most common sorting technique used by card players.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The list is divided into two parts: sorted and unsorted.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In each pass, the first element of the unsorted part is picked up, transferred to the sorted sublist, and inserted at the appropriate place.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cs typeface="Times New Roman" panose="02020603050405020304" pitchFamily="18" charset="0"/>
              </a:rPr>
              <a:t>A list of </a:t>
            </a:r>
            <a:r>
              <a:rPr lang="en-US" altLang="en-US" i="1">
                <a:cs typeface="Times New Roman" panose="02020603050405020304" pitchFamily="18" charset="0"/>
              </a:rPr>
              <a:t>n</a:t>
            </a:r>
            <a:r>
              <a:rPr lang="en-US" altLang="en-US">
                <a:cs typeface="Times New Roman" panose="02020603050405020304" pitchFamily="18" charset="0"/>
              </a:rPr>
              <a:t> elements will take at most </a:t>
            </a:r>
            <a:r>
              <a:rPr lang="en-US" altLang="en-US" i="1">
                <a:cs typeface="Times New Roman" panose="02020603050405020304" pitchFamily="18" charset="0"/>
              </a:rPr>
              <a:t>n-1</a:t>
            </a:r>
            <a:r>
              <a:rPr lang="en-US" altLang="en-US">
                <a:cs typeface="Times New Roman" panose="02020603050405020304" pitchFamily="18" charset="0"/>
              </a:rPr>
              <a:t> passes to sort the data.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F2C95110-723F-DA44-9C3A-66285D9BC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219200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Original List</a:t>
            </a:r>
            <a:endParaRPr lang="en-US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1E71BCB2-2334-2C0E-8BD2-8D5945F2D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057400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After pass 1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8189C2E4-2D45-8B74-D86F-D30BEB1C2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2971800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After pass 2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5" name="Rectangle 5">
            <a:extLst>
              <a:ext uri="{FF2B5EF4-FFF2-40B4-BE49-F238E27FC236}">
                <a16:creationId xmlns:a16="http://schemas.microsoft.com/office/drawing/2014/main" id="{A41895E8-E09C-8218-8141-BD9BE8AD3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1" y="-414338"/>
            <a:ext cx="549275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en-US" sz="2400">
              <a:latin typeface="Times New Roman" panose="02020603050405020304" pitchFamily="18" charset="0"/>
            </a:endParaRPr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A536A8A9-E2ED-17F1-28FA-AE0AFD5F2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1" y="-414338"/>
            <a:ext cx="549275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en-US" sz="2400">
              <a:latin typeface="Times New Roman" panose="02020603050405020304" pitchFamily="18" charset="0"/>
            </a:endParaRPr>
          </a:p>
        </p:txBody>
      </p:sp>
      <p:sp>
        <p:nvSpPr>
          <p:cNvPr id="35847" name="Rectangle 7">
            <a:extLst>
              <a:ext uri="{FF2B5EF4-FFF2-40B4-BE49-F238E27FC236}">
                <a16:creationId xmlns:a16="http://schemas.microsoft.com/office/drawing/2014/main" id="{3EFBD3A1-AC8E-4B02-4CB8-11A21CCAC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1" y="-414338"/>
            <a:ext cx="549275" cy="457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en-US" sz="2400">
              <a:latin typeface="Times New Roman" panose="02020603050405020304" pitchFamily="18" charset="0"/>
            </a:endParaRP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9F8582F0-F471-7DAA-CB0A-6CD2DC8A6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3810000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After pass 3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7E6EFF21-18E7-C6D2-B2A0-5ABB45559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800600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After pass 4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6DD6C88A-A106-E967-994E-B2CA8F921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638800"/>
            <a:ext cx="17145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After pass 5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2779" name="Group 11">
            <a:extLst>
              <a:ext uri="{FF2B5EF4-FFF2-40B4-BE49-F238E27FC236}">
                <a16:creationId xmlns:a16="http://schemas.microsoft.com/office/drawing/2014/main" id="{6FAEC423-0B7F-16A0-A304-4729F3D60E0C}"/>
              </a:ext>
            </a:extLst>
          </p:cNvPr>
          <p:cNvGraphicFramePr>
            <a:graphicFrameLocks noGrp="1"/>
          </p:cNvGraphicFramePr>
          <p:nvPr/>
        </p:nvGraphicFramePr>
        <p:xfrm>
          <a:off x="2362200" y="1066800"/>
          <a:ext cx="5867400" cy="5029200"/>
        </p:xfrm>
        <a:graphic>
          <a:graphicData uri="http://schemas.openxmlformats.org/drawingml/2006/table">
            <a:tbl>
              <a:tblPr/>
              <a:tblGrid>
                <a:gridCol w="97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1524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L="1524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23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32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45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56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78</a:t>
                      </a:r>
                    </a:p>
                  </a:txBody>
                  <a:tcPr marL="1524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5972" name="Text Box 142">
            <a:extLst>
              <a:ext uri="{FF2B5EF4-FFF2-40B4-BE49-F238E27FC236}">
                <a16:creationId xmlns:a16="http://schemas.microsoft.com/office/drawing/2014/main" id="{731C7AE8-C0CA-FC03-68DB-340099074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Sorted</a:t>
            </a:r>
          </a:p>
        </p:txBody>
      </p:sp>
      <p:sp>
        <p:nvSpPr>
          <p:cNvPr id="35973" name="Text Box 143">
            <a:extLst>
              <a:ext uri="{FF2B5EF4-FFF2-40B4-BE49-F238E27FC236}">
                <a16:creationId xmlns:a16="http://schemas.microsoft.com/office/drawing/2014/main" id="{BAC7C15D-89C6-BEEF-D334-B92387966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810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</a:rPr>
              <a:t>Unsorted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E5735DFB-7FA3-8C76-73E9-93A0C613F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Insertion Sort Algorithm</a:t>
            </a:r>
            <a:r>
              <a:rPr lang="en-US" altLang="en-US"/>
              <a:t> 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4E4D352-5692-00E8-7834-9B27045D5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template &lt;class Item&gt;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void insertionSort(Item a[], int 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for (int i = 1; i &lt; n; i++)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Item tmp = a[i];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for (int j=i; j&gt;0 &amp;&amp; tmp &lt; a[j-1]; j--)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a[j] = a[j-1];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a[j] = tmp;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2319A-AA22-AB56-668B-EBF830843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840" y="30935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Thank You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8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>
            <a:extLst>
              <a:ext uri="{FF2B5EF4-FFF2-40B4-BE49-F238E27FC236}">
                <a16:creationId xmlns:a16="http://schemas.microsoft.com/office/drawing/2014/main" id="{DC71AD5F-7F29-3D2A-6E4F-61C8D28D5A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442913"/>
            <a:ext cx="7772400" cy="533400"/>
          </a:xfrm>
        </p:spPr>
        <p:txBody>
          <a:bodyPr/>
          <a:lstStyle/>
          <a:p>
            <a:pPr eaLnBrk="1" hangingPunct="1"/>
            <a:r>
              <a:rPr lang="en-US" altLang="en-US"/>
              <a:t>Array Initialization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5081CEE0-455A-E636-E3B5-62713694C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76464"/>
            <a:ext cx="8915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Times New Roman MT Extra Bold" pitchFamily="18" charset="0"/>
              </a:rPr>
              <a:t>Example:</a:t>
            </a:r>
            <a:r>
              <a:rPr lang="en-US" altLang="en-US" sz="1600">
                <a:solidFill>
                  <a:srgbClr val="CC0000"/>
                </a:solidFill>
                <a:latin typeface="Courier New" panose="02070309020205020404" pitchFamily="49" charset="0"/>
              </a:rPr>
              <a:t>	</a:t>
            </a:r>
            <a:br>
              <a:rPr lang="en-US" altLang="en-US" sz="1600">
                <a:solidFill>
                  <a:srgbClr val="CC0000"/>
                </a:solidFill>
                <a:latin typeface="Courier New" panose="02070309020205020404" pitchFamily="49" charset="0"/>
              </a:rPr>
            </a:br>
            <a:r>
              <a:rPr lang="en-US" altLang="en-US" sz="2000">
                <a:solidFill>
                  <a:srgbClr val="CC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>
                <a:solidFill>
                  <a:srgbClr val="CC0000"/>
                </a:solidFill>
                <a:latin typeface="Courier New" panose="02070309020205020404" pitchFamily="49" charset="0"/>
              </a:rPr>
              <a:t>double rate[5] = {0.11, 0.13, 0.16, 0.18, 0.21};</a:t>
            </a:r>
            <a:endParaRPr lang="en-US" altLang="en-US" sz="1600">
              <a:latin typeface="Times New Roman MT Extra Bold" pitchFamily="18" charset="0"/>
            </a:endParaRP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9B852F73-9B5B-F0BC-5098-F91655E10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611564"/>
            <a:ext cx="7848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93750" indent="-793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 MT Extra Bold" pitchFamily="18" charset="0"/>
              </a:rPr>
              <a:t>Note 1</a:t>
            </a:r>
            <a:r>
              <a:rPr lang="en-US" altLang="en-US" sz="1600">
                <a:latin typeface="Times New Roman MT Extra Bold" pitchFamily="18" charset="0"/>
              </a:rPr>
              <a:t>:  If fewer values supplied than array's capacity, remaining elements assigned 0.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Times New Roman MT Extra Bold" pitchFamily="18" charset="0"/>
              </a:rPr>
              <a:t>	</a:t>
            </a:r>
            <a:r>
              <a:rPr lang="en-US" altLang="en-US" sz="1200" b="1">
                <a:latin typeface="Times New Roman MT Extra Bold" pitchFamily="18" charset="0"/>
              </a:rPr>
              <a:t>	</a:t>
            </a:r>
            <a:r>
              <a:rPr lang="en-US" altLang="en-US" sz="1600" b="1">
                <a:latin typeface="Courier New" panose="02070309020205020404" pitchFamily="49" charset="0"/>
              </a:rPr>
              <a:t>double rate[5] = {0.11, 0.13, 0.16};</a:t>
            </a:r>
            <a:endParaRPr lang="en-US" altLang="en-US" sz="1200" b="1">
              <a:latin typeface="Times New Roman MT Extra Bold" pitchFamily="18" charset="0"/>
            </a:endParaRPr>
          </a:p>
        </p:txBody>
      </p:sp>
      <p:sp>
        <p:nvSpPr>
          <p:cNvPr id="14344" name="Text Box 8">
            <a:extLst>
              <a:ext uri="{FF2B5EF4-FFF2-40B4-BE49-F238E27FC236}">
                <a16:creationId xmlns:a16="http://schemas.microsoft.com/office/drawing/2014/main" id="{0490A940-32A2-F731-9EB5-326D8092F3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683250"/>
            <a:ext cx="8610600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793750" indent="-793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 MT Extra Bold" pitchFamily="18" charset="0"/>
              </a:rPr>
              <a:t>Note 2</a:t>
            </a:r>
            <a:r>
              <a:rPr lang="en-US" altLang="en-US" sz="1600">
                <a:latin typeface="Times New Roman MT Extra Bold" pitchFamily="18" charset="0"/>
              </a:rPr>
              <a:t>:  It is an error if more values are supplied than the declared size of the array. </a:t>
            </a:r>
            <a:br>
              <a:rPr lang="en-US" altLang="en-US" sz="1600">
                <a:latin typeface="Times New Roman MT Extra Bold" pitchFamily="18" charset="0"/>
              </a:rPr>
            </a:br>
            <a:r>
              <a:rPr lang="en-US" altLang="en-US" sz="1600">
                <a:latin typeface="Times New Roman MT Extra Bold" pitchFamily="18" charset="0"/>
              </a:rPr>
              <a:t>How this error is handled, however, will vary from one compiler to another.</a:t>
            </a:r>
            <a:r>
              <a:rPr lang="en-US" altLang="en-US" sz="1200">
                <a:latin typeface="Times New Roman MT Extra Bold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400">
              <a:latin typeface="Times New Roman MT Extra Bold" pitchFamily="18" charset="0"/>
            </a:endParaRPr>
          </a:p>
        </p:txBody>
      </p:sp>
      <p:graphicFrame>
        <p:nvGraphicFramePr>
          <p:cNvPr id="14345" name="Object 9">
            <a:extLst>
              <a:ext uri="{FF2B5EF4-FFF2-40B4-BE49-F238E27FC236}">
                <a16:creationId xmlns:a16="http://schemas.microsoft.com/office/drawing/2014/main" id="{AA16B558-18C9-ACBF-4038-0E6A653FE8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4449764"/>
          <a:ext cx="46482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20256500" imgH="4178300" progId="Word.Picture.8">
                  <p:embed/>
                </p:oleObj>
              </mc:Choice>
              <mc:Fallback>
                <p:oleObj name="Picture" r:id="rId3" imgW="20256500" imgH="4178300" progId="Word.Picture.8">
                  <p:embed/>
                  <p:pic>
                    <p:nvPicPr>
                      <p:cNvPr id="14345" name="Object 9">
                        <a:extLst>
                          <a:ext uri="{FF2B5EF4-FFF2-40B4-BE49-F238E27FC236}">
                            <a16:creationId xmlns:a16="http://schemas.microsoft.com/office/drawing/2014/main" id="{AA16B558-18C9-ACBF-4038-0E6A653FE8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449764"/>
                        <a:ext cx="46482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>
            <a:extLst>
              <a:ext uri="{FF2B5EF4-FFF2-40B4-BE49-F238E27FC236}">
                <a16:creationId xmlns:a16="http://schemas.microsoft.com/office/drawing/2014/main" id="{4D64FBCD-717E-0E31-F088-E143ED2CF6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713039"/>
          <a:ext cx="4648200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20256500" imgH="4178300" progId="Word.Picture.8">
                  <p:embed/>
                </p:oleObj>
              </mc:Choice>
              <mc:Fallback>
                <p:oleObj name="Image" r:id="rId5" imgW="20256500" imgH="4178300" progId="Word.Picture.8">
                  <p:embed/>
                  <p:pic>
                    <p:nvPicPr>
                      <p:cNvPr id="14346" name="Object 10">
                        <a:extLst>
                          <a:ext uri="{FF2B5EF4-FFF2-40B4-BE49-F238E27FC236}">
                            <a16:creationId xmlns:a16="http://schemas.microsoft.com/office/drawing/2014/main" id="{4D64FBCD-717E-0E31-F088-E143ED2CF6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713039"/>
                        <a:ext cx="4648200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Text Box 11">
            <a:extLst>
              <a:ext uri="{FF2B5EF4-FFF2-40B4-BE49-F238E27FC236}">
                <a16:creationId xmlns:a16="http://schemas.microsoft.com/office/drawing/2014/main" id="{0AB5BF94-31D6-38C9-0625-DC8B0DACF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1171575"/>
            <a:ext cx="89154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Times New Roman MT Extra Bold" pitchFamily="18" charset="0"/>
              </a:rPr>
              <a:t>In C++, arrays can be initialized when they are declared.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000" b="1" u="sng">
                <a:latin typeface="Times New Roman MT Extra Bold" pitchFamily="18" charset="0"/>
              </a:rPr>
              <a:t>Numeric arrays</a:t>
            </a:r>
            <a:r>
              <a:rPr lang="en-US" altLang="en-US" sz="2000" b="1">
                <a:latin typeface="Times New Roman MT Extra Bold" pitchFamily="18" charset="0"/>
              </a:rPr>
              <a:t>:</a:t>
            </a:r>
            <a:endParaRPr lang="en-US" altLang="en-US" sz="1600" b="1">
              <a:latin typeface="Times New Roman MT Extra Bold" pitchFamily="18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FF0000"/>
                </a:solidFill>
                <a:latin typeface="Courier New" panose="02070309020205020404" pitchFamily="49" charset="0"/>
              </a:rPr>
              <a:t>element_type num_array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[</a:t>
            </a:r>
            <a:r>
              <a:rPr lang="en-US" altLang="en-US" sz="2000" b="1" i="1">
                <a:solidFill>
                  <a:srgbClr val="FF0000"/>
                </a:solidFill>
                <a:latin typeface="Courier New" panose="02070309020205020404" pitchFamily="49" charset="0"/>
              </a:rPr>
              <a:t>CAPACITY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] = {</a:t>
            </a:r>
            <a:r>
              <a:rPr lang="en-US" altLang="en-US" sz="2000" b="1" i="1">
                <a:solidFill>
                  <a:srgbClr val="FF0000"/>
                </a:solidFill>
                <a:latin typeface="Courier New" panose="02070309020205020404" pitchFamily="49" charset="0"/>
              </a:rPr>
              <a:t>list_of_initial_values</a:t>
            </a:r>
            <a:r>
              <a:rPr lang="en-US" altLang="en-US" sz="2000" b="1">
                <a:solidFill>
                  <a:srgbClr val="FF0000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build="p" autoUpdateAnimBg="0"/>
      <p:bldP spid="14343" grpId="0" autoUpdateAnimBg="0"/>
      <p:bldP spid="14344" grpId="0" build="p" autoUpdateAnimBg="0"/>
      <p:bldP spid="1434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C1946FF3-EB94-BBB6-3891-4B98F3728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81401"/>
            <a:ext cx="87630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 MT Extra Bold" pitchFamily="18" charset="0"/>
              </a:rPr>
              <a:t>Note 1:</a:t>
            </a:r>
            <a:r>
              <a:rPr lang="en-US" altLang="en-US" sz="1600">
                <a:latin typeface="Times New Roman MT Extra Bold" pitchFamily="18" charset="0"/>
              </a:rPr>
              <a:t>  If fewer values are supplied than the declared size of the array,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Times New Roman MT Extra Bold" pitchFamily="18" charset="0"/>
              </a:rPr>
              <a:t>the zeroes used to fill un-initialized elements are interpreted as the null character </a:t>
            </a:r>
            <a:r>
              <a:rPr lang="en-US" altLang="en-US" sz="1600">
                <a:solidFill>
                  <a:srgbClr val="CC0000"/>
                </a:solidFill>
                <a:latin typeface="Courier New" panose="02070309020205020404" pitchFamily="49" charset="0"/>
              </a:rPr>
              <a:t>'\0'</a:t>
            </a:r>
            <a:r>
              <a:rPr lang="en-US" altLang="en-US" sz="1600">
                <a:solidFill>
                  <a:srgbClr val="CC0000"/>
                </a:solidFill>
                <a:latin typeface="Times New Roman MT Extra Bold" pitchFamily="18" charset="0"/>
              </a:rPr>
              <a:t> whose ASCII code is 0.</a:t>
            </a:r>
            <a:endParaRPr lang="en-US" altLang="en-US" sz="1600" b="1" u="sng">
              <a:solidFill>
                <a:srgbClr val="CC0000"/>
              </a:solidFill>
              <a:latin typeface="Times New Roman MT Extra Bold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>
              <a:latin typeface="Times New Roman MT Extra Bold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const int NAME_LENGTH = 10;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char collegeName[NAME_LENGTH]={'C', 'a', 'l', 'v', 'i', 'n'};</a:t>
            </a:r>
            <a:endParaRPr lang="en-US" altLang="en-US" sz="2000" b="1">
              <a:latin typeface="Times New Roman MT Extra Bold" pitchFamily="18" charset="0"/>
            </a:endParaRPr>
          </a:p>
        </p:txBody>
      </p:sp>
      <p:graphicFrame>
        <p:nvGraphicFramePr>
          <p:cNvPr id="16387" name="Object 3">
            <a:extLst>
              <a:ext uri="{FF2B5EF4-FFF2-40B4-BE49-F238E27FC236}">
                <a16:creationId xmlns:a16="http://schemas.microsoft.com/office/drawing/2014/main" id="{31196390-19D4-47A6-8852-9D853CED00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2706688"/>
          <a:ext cx="3276600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3" imgW="4229100" imgH="1130300" progId="Word.Picture.8">
                  <p:embed/>
                </p:oleObj>
              </mc:Choice>
              <mc:Fallback>
                <p:oleObj name="Picture" r:id="rId3" imgW="4229100" imgH="1130300" progId="Word.Picture.8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31196390-19D4-47A6-8852-9D853CED00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706688"/>
                        <a:ext cx="3276600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>
            <a:extLst>
              <a:ext uri="{FF2B5EF4-FFF2-40B4-BE49-F238E27FC236}">
                <a16:creationId xmlns:a16="http://schemas.microsoft.com/office/drawing/2014/main" id="{DEA643A5-931D-6B2B-7CA3-16464EB0F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812925"/>
            <a:ext cx="6629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  <a:latin typeface="Courier New" panose="02070309020205020404" pitchFamily="49" charset="0"/>
              </a:rPr>
              <a:t>char vowel[5] = {'A', 'E', 'I', 'O', 'U'};</a:t>
            </a:r>
          </a:p>
        </p:txBody>
      </p:sp>
      <p:sp>
        <p:nvSpPr>
          <p:cNvPr id="13317" name="Text Box 5">
            <a:extLst>
              <a:ext uri="{FF2B5EF4-FFF2-40B4-BE49-F238E27FC236}">
                <a16:creationId xmlns:a16="http://schemas.microsoft.com/office/drawing/2014/main" id="{1A1BAE2D-00A3-BFDF-D028-8306F3DAA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143000"/>
            <a:ext cx="8458200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 u="sng">
                <a:latin typeface="Times New Roman MT Extra Bold" pitchFamily="18" charset="0"/>
              </a:rPr>
              <a:t>Character Arrays</a:t>
            </a:r>
            <a:r>
              <a:rPr lang="en-US" altLang="en-US" sz="1600" b="1">
                <a:latin typeface="Times New Roman MT Extra Bold" pitchFamily="18" charset="0"/>
              </a:rPr>
              <a:t>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800" b="1">
              <a:latin typeface="Times New Roman MT Extra Bold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latin typeface="Times New Roman MT Extra Bold" pitchFamily="18" charset="0"/>
              </a:rPr>
              <a:t>Character arrays</a:t>
            </a:r>
            <a:r>
              <a:rPr lang="en-US" altLang="en-US" sz="1600">
                <a:latin typeface="Times New Roman MT Extra Bold" pitchFamily="18" charset="0"/>
              </a:rPr>
              <a:t> may be initialized in the same manner as numeric arrays. 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 MT Extra Bold" pitchFamily="18" charset="0"/>
              </a:rPr>
              <a:t>declares </a:t>
            </a:r>
            <a:r>
              <a:rPr lang="en-US" altLang="en-US" sz="1600">
                <a:latin typeface="Courier New" panose="02070309020205020404" pitchFamily="49" charset="0"/>
              </a:rPr>
              <a:t>vowel</a:t>
            </a:r>
            <a:r>
              <a:rPr lang="en-US" altLang="en-US" sz="1600">
                <a:latin typeface="Times New Roman MT Extra Bold" pitchFamily="18" charset="0"/>
              </a:rPr>
              <a:t> to be an array of 5 characters and initializes it as follows:</a:t>
            </a:r>
          </a:p>
        </p:txBody>
      </p:sp>
      <p:graphicFrame>
        <p:nvGraphicFramePr>
          <p:cNvPr id="16390" name="Object 6">
            <a:extLst>
              <a:ext uri="{FF2B5EF4-FFF2-40B4-BE49-F238E27FC236}">
                <a16:creationId xmlns:a16="http://schemas.microsoft.com/office/drawing/2014/main" id="{1255F778-A1DD-DEC2-44FF-32490CFFC7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534026"/>
          <a:ext cx="655320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5" imgW="7772400" imgH="1028700" progId="Word.Picture.8">
                  <p:embed/>
                </p:oleObj>
              </mc:Choice>
              <mc:Fallback>
                <p:oleObj name="Image" r:id="rId5" imgW="7772400" imgH="1028700" progId="Word.Picture.8">
                  <p:embed/>
                  <p:pic>
                    <p:nvPicPr>
                      <p:cNvPr id="16390" name="Object 6">
                        <a:extLst>
                          <a:ext uri="{FF2B5EF4-FFF2-40B4-BE49-F238E27FC236}">
                            <a16:creationId xmlns:a16="http://schemas.microsoft.com/office/drawing/2014/main" id="{1255F778-A1DD-DEC2-44FF-32490CFFC7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534026"/>
                        <a:ext cx="6553200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>
            <a:extLst>
              <a:ext uri="{FF2B5EF4-FFF2-40B4-BE49-F238E27FC236}">
                <a16:creationId xmlns:a16="http://schemas.microsoft.com/office/drawing/2014/main" id="{F27DB58B-D6E6-6BFB-73F5-243588D9F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4273550"/>
            <a:ext cx="1841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fr-FR" altLang="en-US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88" grpId="0" autoUpdateAnimBg="0"/>
      <p:bldP spid="1639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81A1E02-59B5-CE46-9EA1-3D027E34A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02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3600" b="1">
                <a:latin typeface="Arial" panose="020B0604020202020204" pitchFamily="34" charset="0"/>
              </a:rPr>
              <a:t>Addresses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373D56D4-63C1-F641-7001-F2C356384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154114"/>
            <a:ext cx="9144000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 MT Extra Bold" pitchFamily="18" charset="0"/>
              </a:rPr>
              <a:t>When an array is declared, the address of the first byte (or word) in the block of memory associated with the array is called the </a:t>
            </a:r>
            <a:r>
              <a:rPr lang="en-US" altLang="en-US" sz="1600" b="1" i="1">
                <a:solidFill>
                  <a:srgbClr val="CC0000"/>
                </a:solidFill>
                <a:latin typeface="Times New Roman MT Extra Bold" pitchFamily="18" charset="0"/>
              </a:rPr>
              <a:t>base address</a:t>
            </a:r>
            <a:r>
              <a:rPr lang="en-US" altLang="en-US" sz="1600">
                <a:latin typeface="Times New Roman MT Extra Bold" pitchFamily="18" charset="0"/>
              </a:rPr>
              <a:t> of  the array.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600">
              <a:latin typeface="Times New Roman MT Extra Bold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 MT Extra Bold" pitchFamily="18" charset="0"/>
              </a:rPr>
              <a:t>Each array reference must be translated into an </a:t>
            </a:r>
            <a:r>
              <a:rPr lang="en-US" altLang="en-US" sz="1600" b="1" i="1">
                <a:solidFill>
                  <a:srgbClr val="CC0000"/>
                </a:solidFill>
                <a:latin typeface="Times New Roman MT Extra Bold" pitchFamily="18" charset="0"/>
              </a:rPr>
              <a:t>offset</a:t>
            </a:r>
            <a:r>
              <a:rPr lang="en-US" altLang="en-US" sz="1600">
                <a:latin typeface="Times New Roman MT Extra Bold" pitchFamily="18" charset="0"/>
              </a:rPr>
              <a:t>  from this base address.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600">
              <a:latin typeface="Times New Roman MT Extra Bold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 MT Extra Bold" pitchFamily="18" charset="0"/>
              </a:rPr>
              <a:t>For example, if each element of array </a:t>
            </a:r>
            <a:r>
              <a:rPr lang="en-US" altLang="en-US" sz="1600" b="1">
                <a:latin typeface="Courier New" panose="02070309020205020404" pitchFamily="49" charset="0"/>
              </a:rPr>
              <a:t>score</a:t>
            </a:r>
            <a:r>
              <a:rPr lang="en-US" altLang="en-US" sz="1600">
                <a:latin typeface="Times New Roman MT Extra Bold" pitchFamily="18" charset="0"/>
              </a:rPr>
              <a:t> will be stored in 8 bytes and the base address of </a:t>
            </a:r>
            <a:r>
              <a:rPr lang="en-US" altLang="en-US" sz="1600" b="1">
                <a:latin typeface="Courier New" panose="02070309020205020404" pitchFamily="49" charset="0"/>
              </a:rPr>
              <a:t>score</a:t>
            </a:r>
            <a:r>
              <a:rPr lang="en-US" altLang="en-US" sz="1600">
                <a:latin typeface="Times New Roman MT Extra Bold" pitchFamily="18" charset="0"/>
              </a:rPr>
              <a:t> is </a:t>
            </a:r>
            <a:r>
              <a:rPr lang="en-US" altLang="en-US" sz="1600" b="1">
                <a:latin typeface="Courier New" panose="02070309020205020404" pitchFamily="49" charset="0"/>
              </a:rPr>
              <a:t>0x1396</a:t>
            </a:r>
            <a:r>
              <a:rPr lang="en-US" altLang="en-US" sz="1600">
                <a:latin typeface="Times New Roman MT Extra Bold" pitchFamily="18" charset="0"/>
              </a:rPr>
              <a:t>.   A statement such as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8913A697-CED4-E271-A995-EA21A59B8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557464"/>
            <a:ext cx="5257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cout &lt;&lt; score[3] &lt;&lt; endl;</a:t>
            </a:r>
          </a:p>
        </p:txBody>
      </p:sp>
      <p:sp>
        <p:nvSpPr>
          <p:cNvPr id="18437" name="Text Box 5">
            <a:extLst>
              <a:ext uri="{FF2B5EF4-FFF2-40B4-BE49-F238E27FC236}">
                <a16:creationId xmlns:a16="http://schemas.microsoft.com/office/drawing/2014/main" id="{3001F974-552B-0F1C-1C31-E4C276256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971800"/>
            <a:ext cx="487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Times New Roman MT Extra Bold" pitchFamily="18" charset="0"/>
              </a:rPr>
              <a:t>requires that array reference </a:t>
            </a:r>
            <a:r>
              <a:rPr lang="en-US" altLang="en-US" sz="1600" b="1">
                <a:latin typeface="Courier New" panose="02070309020205020404" pitchFamily="49" charset="0"/>
              </a:rPr>
              <a:t>score[3]</a:t>
            </a:r>
            <a:r>
              <a:rPr lang="en-US" altLang="en-US" sz="1600">
                <a:latin typeface="Times New Roman MT Extra Bold" pitchFamily="18" charset="0"/>
              </a:rPr>
              <a:t> </a:t>
            </a:r>
            <a:br>
              <a:rPr lang="en-US" altLang="en-US" sz="1600">
                <a:latin typeface="Times New Roman MT Extra Bold" pitchFamily="18" charset="0"/>
              </a:rPr>
            </a:br>
            <a:r>
              <a:rPr lang="en-US" altLang="en-US" sz="1600">
                <a:latin typeface="Times New Roman MT Extra Bold" pitchFamily="18" charset="0"/>
              </a:rPr>
              <a:t>be translated into a memory address: 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85A128BF-EB6F-90DB-21ED-FA9B444FF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810001"/>
            <a:ext cx="5791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37160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371600" algn="l"/>
              </a:tabLst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371600" algn="l"/>
              </a:tabLst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371600" algn="l"/>
              </a:tabLst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37160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7160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7160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7160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371600" algn="l"/>
              </a:tabLst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  <a:latin typeface="Times New Roman MT Extra Bold" pitchFamily="18" charset="0"/>
              </a:rPr>
              <a:t>	  0x1396 + 3 * </a:t>
            </a:r>
            <a:r>
              <a:rPr lang="en-US" altLang="en-US" sz="1600" b="1">
                <a:solidFill>
                  <a:srgbClr val="CC0000"/>
                </a:solidFill>
                <a:latin typeface="Courier New" panose="02070309020205020404" pitchFamily="49" charset="0"/>
              </a:rPr>
              <a:t>sizeof (double</a:t>
            </a:r>
            <a:r>
              <a:rPr lang="en-US" altLang="en-US" sz="1600" b="1">
                <a:solidFill>
                  <a:srgbClr val="CC0000"/>
                </a:solidFill>
                <a:latin typeface="Times New Roman MT Extra Bold" pitchFamily="18" charset="0"/>
              </a:rPr>
              <a:t>)</a:t>
            </a:r>
            <a:endParaRPr lang="en-US" altLang="en-US" sz="1600" b="1">
              <a:solidFill>
                <a:srgbClr val="CC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  <a:latin typeface="Courier New" panose="02070309020205020404" pitchFamily="49" charset="0"/>
              </a:rPr>
              <a:t>	 </a:t>
            </a:r>
            <a:r>
              <a:rPr lang="en-US" altLang="en-US" sz="1600" b="1">
                <a:solidFill>
                  <a:srgbClr val="CC0000"/>
                </a:solidFill>
                <a:latin typeface="Times New Roman MT Extra Bold" pitchFamily="18" charset="0"/>
              </a:rPr>
              <a:t>= 0x1396 + 3 * 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  <a:latin typeface="Courier New" panose="02070309020205020404" pitchFamily="49" charset="0"/>
              </a:rPr>
              <a:t>	 </a:t>
            </a:r>
            <a:r>
              <a:rPr lang="en-US" altLang="en-US" sz="1600" b="1">
                <a:solidFill>
                  <a:srgbClr val="CC0000"/>
                </a:solidFill>
                <a:latin typeface="Times New Roman MT Extra Bold" pitchFamily="18" charset="0"/>
              </a:rPr>
              <a:t>= 0x1396 + 0x18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  <a:latin typeface="Courier New" panose="02070309020205020404" pitchFamily="49" charset="0"/>
              </a:rPr>
              <a:t> 	 </a:t>
            </a:r>
            <a:r>
              <a:rPr lang="en-US" altLang="en-US" sz="1600" b="1">
                <a:solidFill>
                  <a:srgbClr val="CC0000"/>
                </a:solidFill>
                <a:latin typeface="Times New Roman MT Extra Bold" pitchFamily="18" charset="0"/>
              </a:rPr>
              <a:t>= 0x13ae</a:t>
            </a:r>
            <a:endParaRPr lang="en-US" altLang="en-US" sz="1600">
              <a:latin typeface="Times New Roman MT Extra Bold" pitchFamily="18" charset="0"/>
            </a:endParaRPr>
          </a:p>
        </p:txBody>
      </p:sp>
      <p:sp>
        <p:nvSpPr>
          <p:cNvPr id="18439" name="Text Box 7">
            <a:extLst>
              <a:ext uri="{FF2B5EF4-FFF2-40B4-BE49-F238E27FC236}">
                <a16:creationId xmlns:a16="http://schemas.microsoft.com/office/drawing/2014/main" id="{83CB538B-F55A-FEA6-5C85-0D2FD53A9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043489"/>
            <a:ext cx="60960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 MT Extra Bold" pitchFamily="18" charset="0"/>
              </a:rPr>
              <a:t>The contents of the memory word with this address 0x13ae can then be retrieved and displayed.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600">
              <a:latin typeface="Times New Roman MT Extra Bold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Times New Roman MT Extra Bold" pitchFamily="18" charset="0"/>
              </a:rPr>
              <a:t>An </a:t>
            </a:r>
            <a:r>
              <a:rPr lang="en-US" altLang="en-US" sz="1600" b="1" i="1">
                <a:solidFill>
                  <a:srgbClr val="CC0000"/>
                </a:solidFill>
                <a:latin typeface="Times New Roman MT Extra Bold" pitchFamily="18" charset="0"/>
              </a:rPr>
              <a:t>address translation</a:t>
            </a:r>
            <a:r>
              <a:rPr lang="en-US" altLang="en-US" sz="1600">
                <a:latin typeface="Times New Roman MT Extra Bold" pitchFamily="18" charset="0"/>
              </a:rPr>
              <a:t> like this is carried out each time an array element is accessed. </a:t>
            </a:r>
            <a:endParaRPr lang="en-US" altLang="en-US" sz="1600" b="1">
              <a:solidFill>
                <a:schemeClr val="accent2"/>
              </a:solidFill>
              <a:latin typeface="Times New Roman MT Extra Bold" pitchFamily="18" charset="0"/>
            </a:endParaRPr>
          </a:p>
        </p:txBody>
      </p:sp>
      <p:sp>
        <p:nvSpPr>
          <p:cNvPr id="18440" name="Text Box 8">
            <a:extLst>
              <a:ext uri="{FF2B5EF4-FFF2-40B4-BE49-F238E27FC236}">
                <a16:creationId xmlns:a16="http://schemas.microsoft.com/office/drawing/2014/main" id="{83687306-0CAC-DB92-7DEC-CAC3EDE02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810000"/>
            <a:ext cx="1752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score[3]</a:t>
            </a:r>
            <a:r>
              <a:rPr lang="en-US" altLang="en-US" sz="1600">
                <a:latin typeface="Times New Roman MT Extra Bold" pitchFamily="18" charset="0"/>
              </a:rPr>
              <a:t> </a:t>
            </a:r>
            <a:r>
              <a:rPr lang="en-US" altLang="en-US" sz="1600">
                <a:latin typeface="Symbol" pitchFamily="2" charset="2"/>
              </a:rPr>
              <a:t>®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EB8B7302-3A72-9AC8-A5B4-239FE1076D11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879726"/>
            <a:ext cx="3505200" cy="2149475"/>
            <a:chOff x="3456" y="1958"/>
            <a:chExt cx="2208" cy="1354"/>
          </a:xfrm>
        </p:grpSpPr>
        <p:grpSp>
          <p:nvGrpSpPr>
            <p:cNvPr id="15377" name="Group 10">
              <a:extLst>
                <a:ext uri="{FF2B5EF4-FFF2-40B4-BE49-F238E27FC236}">
                  <a16:creationId xmlns:a16="http://schemas.microsoft.com/office/drawing/2014/main" id="{C1B65251-0480-3668-5EB0-53E5ED567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2016"/>
              <a:ext cx="864" cy="1296"/>
              <a:chOff x="4800" y="2016"/>
              <a:chExt cx="864" cy="1296"/>
            </a:xfrm>
          </p:grpSpPr>
          <p:sp>
            <p:nvSpPr>
              <p:cNvPr id="15379" name="Rectangle 11">
                <a:extLst>
                  <a:ext uri="{FF2B5EF4-FFF2-40B4-BE49-F238E27FC236}">
                    <a16:creationId xmlns:a16="http://schemas.microsoft.com/office/drawing/2014/main" id="{A6159DA8-633C-505D-416B-38FB5B354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2016"/>
                <a:ext cx="432" cy="129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r-FR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5380" name="Line 12">
                <a:extLst>
                  <a:ext uri="{FF2B5EF4-FFF2-40B4-BE49-F238E27FC236}">
                    <a16:creationId xmlns:a16="http://schemas.microsoft.com/office/drawing/2014/main" id="{311CDBDD-8A80-C02E-FEEC-D41173A26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20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Line 13">
                <a:extLst>
                  <a:ext uri="{FF2B5EF4-FFF2-40B4-BE49-F238E27FC236}">
                    <a16:creationId xmlns:a16="http://schemas.microsoft.com/office/drawing/2014/main" id="{D73B5D91-DD43-C4FC-561E-1AA8DEF22A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2" name="Line 14">
                <a:extLst>
                  <a:ext uri="{FF2B5EF4-FFF2-40B4-BE49-F238E27FC236}">
                    <a16:creationId xmlns:a16="http://schemas.microsoft.com/office/drawing/2014/main" id="{9F04FD21-512C-EB37-9FF4-B6E7596BF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5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Line 15">
                <a:extLst>
                  <a:ext uri="{FF2B5EF4-FFF2-40B4-BE49-F238E27FC236}">
                    <a16:creationId xmlns:a16="http://schemas.microsoft.com/office/drawing/2014/main" id="{DA637547-F452-9A67-082C-9DE1338CCD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7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4" name="Line 16">
                <a:extLst>
                  <a:ext uri="{FF2B5EF4-FFF2-40B4-BE49-F238E27FC236}">
                    <a16:creationId xmlns:a16="http://schemas.microsoft.com/office/drawing/2014/main" id="{DD7CB861-3967-6660-4204-85DEC76226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312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Text Box 17">
                <a:extLst>
                  <a:ext uri="{FF2B5EF4-FFF2-40B4-BE49-F238E27FC236}">
                    <a16:creationId xmlns:a16="http://schemas.microsoft.com/office/drawing/2014/main" id="{0B3A6F55-393B-2AC1-B763-60395A0AF5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2016"/>
                <a:ext cx="76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CC0000"/>
                    </a:solidFill>
                    <a:latin typeface="Courier New" panose="02070309020205020404" pitchFamily="49" charset="0"/>
                  </a:rPr>
                  <a:t>[0]</a:t>
                </a:r>
                <a:endParaRPr lang="en-US" altLang="en-US" sz="1800" b="1">
                  <a:solidFill>
                    <a:srgbClr val="CC0000"/>
                  </a:solidFill>
                  <a:latin typeface="Courier New" panose="02070309020205020404" pitchFamily="49" charset="0"/>
                </a:endParaRPr>
              </a:p>
            </p:txBody>
          </p:sp>
          <p:sp>
            <p:nvSpPr>
              <p:cNvPr id="15386" name="Text Box 18">
                <a:extLst>
                  <a:ext uri="{FF2B5EF4-FFF2-40B4-BE49-F238E27FC236}">
                    <a16:creationId xmlns:a16="http://schemas.microsoft.com/office/drawing/2014/main" id="{01583AA3-30E1-8FB5-2741-6C88E425D5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2208"/>
                <a:ext cx="76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CC0000"/>
                    </a:solidFill>
                    <a:latin typeface="Courier New" panose="02070309020205020404" pitchFamily="49" charset="0"/>
                  </a:rPr>
                  <a:t>[1]</a:t>
                </a:r>
              </a:p>
            </p:txBody>
          </p:sp>
          <p:sp>
            <p:nvSpPr>
              <p:cNvPr id="15387" name="Text Box 19">
                <a:extLst>
                  <a:ext uri="{FF2B5EF4-FFF2-40B4-BE49-F238E27FC236}">
                    <a16:creationId xmlns:a16="http://schemas.microsoft.com/office/drawing/2014/main" id="{65C1B7C4-18A4-C7D4-93FF-D027620EBB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2400"/>
                <a:ext cx="76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CC0000"/>
                    </a:solidFill>
                    <a:latin typeface="Courier New" panose="02070309020205020404" pitchFamily="49" charset="0"/>
                  </a:rPr>
                  <a:t>[2]</a:t>
                </a:r>
              </a:p>
            </p:txBody>
          </p:sp>
          <p:sp>
            <p:nvSpPr>
              <p:cNvPr id="15388" name="Text Box 20">
                <a:extLst>
                  <a:ext uri="{FF2B5EF4-FFF2-40B4-BE49-F238E27FC236}">
                    <a16:creationId xmlns:a16="http://schemas.microsoft.com/office/drawing/2014/main" id="{FC3FA50D-3DB9-3503-56B8-D631F78820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2592"/>
                <a:ext cx="76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CC0000"/>
                    </a:solidFill>
                    <a:latin typeface="Courier New" panose="02070309020205020404" pitchFamily="49" charset="0"/>
                  </a:rPr>
                  <a:t>[3]</a:t>
                </a:r>
              </a:p>
            </p:txBody>
          </p:sp>
          <p:sp>
            <p:nvSpPr>
              <p:cNvPr id="15389" name="Text Box 21">
                <a:extLst>
                  <a:ext uri="{FF2B5EF4-FFF2-40B4-BE49-F238E27FC236}">
                    <a16:creationId xmlns:a16="http://schemas.microsoft.com/office/drawing/2014/main" id="{AA50776A-33E0-2BB3-0A98-7436FD98F4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3100"/>
                <a:ext cx="864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 b="1">
                    <a:solidFill>
                      <a:srgbClr val="CC0000"/>
                    </a:solidFill>
                    <a:latin typeface="Courier New" panose="02070309020205020404" pitchFamily="49" charset="0"/>
                  </a:rPr>
                  <a:t>[99]</a:t>
                </a:r>
              </a:p>
            </p:txBody>
          </p:sp>
          <p:sp>
            <p:nvSpPr>
              <p:cNvPr id="15390" name="Text Box 22">
                <a:extLst>
                  <a:ext uri="{FF2B5EF4-FFF2-40B4-BE49-F238E27FC236}">
                    <a16:creationId xmlns:a16="http://schemas.microsoft.com/office/drawing/2014/main" id="{184A3AFB-B8B3-8536-FA1C-59006D50B8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6" y="2688"/>
                <a:ext cx="19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>
                    <a:latin typeface="Times New Roman MT Extra Bold" pitchFamily="18" charset="0"/>
                  </a:rPr>
                  <a:t>.</a:t>
                </a:r>
                <a:endParaRPr lang="en-US" altLang="en-US" sz="1800">
                  <a:latin typeface="Times New Roman MT Extra Bold" pitchFamily="18" charset="0"/>
                </a:endParaRPr>
              </a:p>
            </p:txBody>
          </p:sp>
          <p:sp>
            <p:nvSpPr>
              <p:cNvPr id="15391" name="Text Box 23">
                <a:extLst>
                  <a:ext uri="{FF2B5EF4-FFF2-40B4-BE49-F238E27FC236}">
                    <a16:creationId xmlns:a16="http://schemas.microsoft.com/office/drawing/2014/main" id="{DCACBAED-848A-7229-8251-0D751A107E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6" y="2784"/>
                <a:ext cx="19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>
                    <a:latin typeface="Times New Roman MT Extra Bold" pitchFamily="18" charset="0"/>
                  </a:rPr>
                  <a:t>.</a:t>
                </a:r>
                <a:endParaRPr lang="en-US" altLang="en-US" sz="1800">
                  <a:latin typeface="Times New Roman MT Extra Bold" pitchFamily="18" charset="0"/>
                </a:endParaRPr>
              </a:p>
            </p:txBody>
          </p:sp>
          <p:sp>
            <p:nvSpPr>
              <p:cNvPr id="15392" name="Text Box 24">
                <a:extLst>
                  <a:ext uri="{FF2B5EF4-FFF2-40B4-BE49-F238E27FC236}">
                    <a16:creationId xmlns:a16="http://schemas.microsoft.com/office/drawing/2014/main" id="{2A47F720-A338-7101-DB9D-F1611957F0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6" y="2880"/>
                <a:ext cx="19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r"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>
                    <a:latin typeface="Times New Roman MT Extra Bold" pitchFamily="18" charset="0"/>
                  </a:rPr>
                  <a:t>.</a:t>
                </a:r>
                <a:endParaRPr lang="en-US" altLang="en-US" sz="1800">
                  <a:latin typeface="Times New Roman MT Extra Bold" pitchFamily="18" charset="0"/>
                </a:endParaRPr>
              </a:p>
            </p:txBody>
          </p:sp>
          <p:sp>
            <p:nvSpPr>
              <p:cNvPr id="15393" name="Text Box 25">
                <a:extLst>
                  <a:ext uri="{FF2B5EF4-FFF2-40B4-BE49-F238E27FC236}">
                    <a16:creationId xmlns:a16="http://schemas.microsoft.com/office/drawing/2014/main" id="{828A8DF0-1D61-3851-5ACF-86D62965CA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2716"/>
                <a:ext cx="19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>
                    <a:latin typeface="Times New Roman MT Extra Bold" pitchFamily="18" charset="0"/>
                  </a:rPr>
                  <a:t>.</a:t>
                </a:r>
                <a:endParaRPr lang="en-US" altLang="en-US" sz="1800">
                  <a:latin typeface="Times New Roman MT Extra Bold" pitchFamily="18" charset="0"/>
                </a:endParaRPr>
              </a:p>
            </p:txBody>
          </p:sp>
          <p:sp>
            <p:nvSpPr>
              <p:cNvPr id="15394" name="Text Box 26">
                <a:extLst>
                  <a:ext uri="{FF2B5EF4-FFF2-40B4-BE49-F238E27FC236}">
                    <a16:creationId xmlns:a16="http://schemas.microsoft.com/office/drawing/2014/main" id="{08EC2769-016C-2C7D-5865-9903C7CFE5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2812"/>
                <a:ext cx="19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>
                    <a:latin typeface="Times New Roman MT Extra Bold" pitchFamily="18" charset="0"/>
                  </a:rPr>
                  <a:t>.</a:t>
                </a:r>
                <a:endParaRPr lang="en-US" altLang="en-US" sz="1800">
                  <a:latin typeface="Times New Roman MT Extra Bold" pitchFamily="18" charset="0"/>
                </a:endParaRPr>
              </a:p>
            </p:txBody>
          </p:sp>
          <p:sp>
            <p:nvSpPr>
              <p:cNvPr id="15395" name="Text Box 27">
                <a:extLst>
                  <a:ext uri="{FF2B5EF4-FFF2-40B4-BE49-F238E27FC236}">
                    <a16:creationId xmlns:a16="http://schemas.microsoft.com/office/drawing/2014/main" id="{E1AB3747-1871-2DE7-4890-ADE6686AA8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2908"/>
                <a:ext cx="19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en-US" sz="1200">
                    <a:latin typeface="Times New Roman MT Extra Bold" pitchFamily="18" charset="0"/>
                  </a:rPr>
                  <a:t>.</a:t>
                </a:r>
                <a:endParaRPr lang="en-US" altLang="en-US" sz="1800">
                  <a:latin typeface="Times New Roman MT Extra Bold" pitchFamily="18" charset="0"/>
                </a:endParaRPr>
              </a:p>
            </p:txBody>
          </p:sp>
        </p:grpSp>
        <p:sp>
          <p:nvSpPr>
            <p:cNvPr id="15378" name="Text Box 28">
              <a:extLst>
                <a:ext uri="{FF2B5EF4-FFF2-40B4-BE49-F238E27FC236}">
                  <a16:creationId xmlns:a16="http://schemas.microsoft.com/office/drawing/2014/main" id="{73CF734E-17E1-EB39-D88E-8B3ADB836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58"/>
              <a:ext cx="144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score</a:t>
              </a:r>
              <a:r>
                <a:rPr lang="en-US" altLang="en-US" sz="800" b="1">
                  <a:latin typeface="Courier New" panose="02070309020205020404" pitchFamily="49" charset="0"/>
                </a:rPr>
                <a:t> </a:t>
              </a:r>
              <a:r>
                <a:rPr lang="en-US" altLang="en-US" sz="1600" b="1">
                  <a:latin typeface="Courier New" panose="02070309020205020404" pitchFamily="49" charset="0"/>
                  <a:sym typeface="Symbol" pitchFamily="2" charset="2"/>
                </a:rPr>
                <a:t></a:t>
              </a:r>
              <a:r>
                <a:rPr lang="en-US" altLang="en-US" sz="600" b="1">
                  <a:latin typeface="Courier New" panose="02070309020205020404" pitchFamily="49" charset="0"/>
                  <a:sym typeface="Symbol" pitchFamily="2" charset="2"/>
                </a:rPr>
                <a:t> </a:t>
              </a:r>
              <a:r>
                <a:rPr lang="en-US" altLang="en-US" sz="1600" b="1">
                  <a:latin typeface="Courier New" panose="02070309020205020404" pitchFamily="49" charset="0"/>
                </a:rPr>
                <a:t>0x1396</a:t>
              </a:r>
            </a:p>
          </p:txBody>
        </p:sp>
      </p:grpSp>
      <p:grpSp>
        <p:nvGrpSpPr>
          <p:cNvPr id="4" name="Group 29">
            <a:extLst>
              <a:ext uri="{FF2B5EF4-FFF2-40B4-BE49-F238E27FC236}">
                <a16:creationId xmlns:a16="http://schemas.microsoft.com/office/drawing/2014/main" id="{7CCF530A-5A86-082C-B840-33E51EB08A81}"/>
              </a:ext>
            </a:extLst>
          </p:cNvPr>
          <p:cNvGrpSpPr>
            <a:grpSpLocks/>
          </p:cNvGrpSpPr>
          <p:nvPr/>
        </p:nvGrpSpPr>
        <p:grpSpPr bwMode="auto">
          <a:xfrm>
            <a:off x="9220200" y="2971800"/>
            <a:ext cx="685800" cy="914400"/>
            <a:chOff x="4848" y="2016"/>
            <a:chExt cx="432" cy="576"/>
          </a:xfrm>
        </p:grpSpPr>
        <p:sp>
          <p:nvSpPr>
            <p:cNvPr id="15373" name="Rectangle 30" descr="Wide downward diagonal">
              <a:extLst>
                <a:ext uri="{FF2B5EF4-FFF2-40B4-BE49-F238E27FC236}">
                  <a16:creationId xmlns:a16="http://schemas.microsoft.com/office/drawing/2014/main" id="{3E242914-18AD-6AF9-57A9-8422F6062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208"/>
              <a:ext cx="432" cy="1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800">
                  <a:solidFill>
                    <a:schemeClr val="tx1"/>
                  </a:solidFill>
                  <a:latin typeface="Trebuchet MS" panose="020B070302020209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r-FR" altLang="en-US" sz="2000">
                <a:latin typeface="Arial" panose="020B0604020202020204" pitchFamily="34" charset="0"/>
              </a:endParaRPr>
            </a:p>
          </p:txBody>
        </p:sp>
        <p:grpSp>
          <p:nvGrpSpPr>
            <p:cNvPr id="15374" name="Group 31">
              <a:extLst>
                <a:ext uri="{FF2B5EF4-FFF2-40B4-BE49-F238E27FC236}">
                  <a16:creationId xmlns:a16="http://schemas.microsoft.com/office/drawing/2014/main" id="{AC4DFE4E-4247-6EDC-C16E-41F68150FD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2016"/>
              <a:ext cx="432" cy="576"/>
              <a:chOff x="3936" y="2592"/>
              <a:chExt cx="432" cy="576"/>
            </a:xfrm>
          </p:grpSpPr>
          <p:sp>
            <p:nvSpPr>
              <p:cNvPr id="15375" name="Rectangle 32" descr="Wide downward diagonal">
                <a:extLst>
                  <a:ext uri="{FF2B5EF4-FFF2-40B4-BE49-F238E27FC236}">
                    <a16:creationId xmlns:a16="http://schemas.microsoft.com/office/drawing/2014/main" id="{DA25DAD8-14FB-583C-DE0A-A649D6A50A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592"/>
                <a:ext cx="432" cy="19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r-FR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5376" name="Rectangle 33" descr="Wide downward diagonal">
                <a:extLst>
                  <a:ext uri="{FF2B5EF4-FFF2-40B4-BE49-F238E27FC236}">
                    <a16:creationId xmlns:a16="http://schemas.microsoft.com/office/drawing/2014/main" id="{90A941F4-9411-9379-A69C-99D5AADF9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432" cy="192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800">
                    <a:solidFill>
                      <a:schemeClr val="tx1"/>
                    </a:solidFill>
                    <a:latin typeface="Trebuchet MS" panose="020B070302020209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fr-FR" altLang="en-US" sz="20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8466" name="Rectangle 34" descr="Solid diamond">
            <a:extLst>
              <a:ext uri="{FF2B5EF4-FFF2-40B4-BE49-F238E27FC236}">
                <a16:creationId xmlns:a16="http://schemas.microsoft.com/office/drawing/2014/main" id="{1EF34FFD-EAB1-1C7A-8CFE-BD41B7A7D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3886200"/>
            <a:ext cx="685800" cy="304800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fr-FR" altLang="en-US" sz="2000">
              <a:solidFill>
                <a:srgbClr val="CC0000"/>
              </a:solidFill>
              <a:latin typeface="Times New Roman MT Extra Bold" pitchFamily="18" charset="0"/>
            </a:endParaRPr>
          </a:p>
        </p:txBody>
      </p:sp>
      <p:sp>
        <p:nvSpPr>
          <p:cNvPr id="18467" name="Text Box 35">
            <a:extLst>
              <a:ext uri="{FF2B5EF4-FFF2-40B4-BE49-F238E27FC236}">
                <a16:creationId xmlns:a16="http://schemas.microsoft.com/office/drawing/2014/main" id="{F3EA4163-D94D-2739-0BB2-1561B61AC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0" y="381000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800">
                <a:solidFill>
                  <a:schemeClr val="tx1"/>
                </a:solidFill>
                <a:latin typeface="Trebuchet MS" panose="020B070302020209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en-US" sz="1600" b="1">
                <a:solidFill>
                  <a:srgbClr val="CC0000"/>
                </a:solidFill>
                <a:latin typeface="Times New Roman MT Extra Bold" pitchFamily="18" charset="0"/>
              </a:rPr>
              <a:t>0x13ae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6" grpId="0" autoUpdateAnimBg="0"/>
      <p:bldP spid="18437" grpId="0" autoUpdateAnimBg="0"/>
      <p:bldP spid="18438" grpId="0" build="p" autoUpdateAnimBg="0"/>
      <p:bldP spid="18439" grpId="0" autoUpdateAnimBg="0"/>
      <p:bldP spid="18440" grpId="0" autoUpdateAnimBg="0"/>
      <p:bldP spid="18466" grpId="0" animBg="1" autoUpdateAnimBg="0"/>
      <p:bldP spid="18467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2042</TotalTime>
  <Words>4517</Words>
  <Application>Microsoft Macintosh PowerPoint</Application>
  <PresentationFormat>Widescreen</PresentationFormat>
  <Paragraphs>781</Paragraphs>
  <Slides>66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6</vt:i4>
      </vt:variant>
      <vt:variant>
        <vt:lpstr>Slide Titles</vt:lpstr>
      </vt:variant>
      <vt:variant>
        <vt:i4>66</vt:i4>
      </vt:variant>
    </vt:vector>
  </HeadingPairs>
  <TitlesOfParts>
    <vt:vector size="83" baseType="lpstr">
      <vt:lpstr>MS PGothic</vt:lpstr>
      <vt:lpstr>Aptos</vt:lpstr>
      <vt:lpstr>Arial</vt:lpstr>
      <vt:lpstr>Courier New</vt:lpstr>
      <vt:lpstr>Officina Sans</vt:lpstr>
      <vt:lpstr>Prestige Elite</vt:lpstr>
      <vt:lpstr>Symbol</vt:lpstr>
      <vt:lpstr>Times New Roman</vt:lpstr>
      <vt:lpstr>Times New Roman MT Extra Bold</vt:lpstr>
      <vt:lpstr>Wingdings</vt:lpstr>
      <vt:lpstr>Office Theme</vt:lpstr>
      <vt:lpstr>Picture</vt:lpstr>
      <vt:lpstr>Image</vt:lpstr>
      <vt:lpstr>Document</vt:lpstr>
      <vt:lpstr>Worksheet</vt:lpstr>
      <vt:lpstr>Feuille de calcul</vt:lpstr>
      <vt:lpstr>Clip</vt:lpstr>
      <vt:lpstr>                             Data Structure and Algorithms (CS221)   gg </vt:lpstr>
      <vt:lpstr>Arrays ADT and  C++ Implementation</vt:lpstr>
      <vt:lpstr>Data Structures:  Arrays(1)</vt:lpstr>
      <vt:lpstr>Data Structures:  Arrays (2)</vt:lpstr>
      <vt:lpstr>PowerPoint Presentation</vt:lpstr>
      <vt:lpstr>Declaring arrays in C++</vt:lpstr>
      <vt:lpstr>Array Initialization</vt:lpstr>
      <vt:lpstr>PowerPoint Presentation</vt:lpstr>
      <vt:lpstr>Addresses</vt:lpstr>
      <vt:lpstr>PowerPoint Presentation</vt:lpstr>
      <vt:lpstr>Problems with Arrays</vt:lpstr>
      <vt:lpstr>C++ Style Multidimensional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Dimensional Arrays in Memory</vt:lpstr>
      <vt:lpstr>Analysis of Arrays</vt:lpstr>
      <vt:lpstr>Analysis of Arrays</vt:lpstr>
      <vt:lpstr>Arrays Searching</vt:lpstr>
      <vt:lpstr>Analysis of Arrays</vt:lpstr>
      <vt:lpstr>Analysis of Arrays</vt:lpstr>
      <vt:lpstr>Introduction to Search Algorithms</vt:lpstr>
      <vt:lpstr>The Linear Search</vt:lpstr>
      <vt:lpstr>Linear Search</vt:lpstr>
      <vt:lpstr>Calling searchList </vt:lpstr>
      <vt:lpstr>Program continues</vt:lpstr>
      <vt:lpstr>Program Output</vt:lpstr>
      <vt:lpstr>Efficiency of the Linear Search</vt:lpstr>
      <vt:lpstr>Binary Search</vt:lpstr>
      <vt:lpstr>binarySearch</vt:lpstr>
      <vt:lpstr>Calling binarySearch</vt:lpstr>
      <vt:lpstr>Program continues</vt:lpstr>
      <vt:lpstr>Program Output with Example Input</vt:lpstr>
      <vt:lpstr>Binary Search</vt:lpstr>
      <vt:lpstr>Efficiency of the Binary Search</vt:lpstr>
      <vt:lpstr>Arrays Sorting</vt:lpstr>
      <vt:lpstr>Sorting</vt:lpstr>
      <vt:lpstr>Sorting</vt:lpstr>
      <vt:lpstr>Sorting Applications</vt:lpstr>
      <vt:lpstr>Some Sorting Methods</vt:lpstr>
      <vt:lpstr>Bubble Sort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"Bubbling Up" the Largest Element</vt:lpstr>
      <vt:lpstr>Items of Interest</vt:lpstr>
      <vt:lpstr>Repeat “Bubble Up” How Many Times?</vt:lpstr>
      <vt:lpstr>Bubble Sort</vt:lpstr>
      <vt:lpstr>PowerPoint Presentation</vt:lpstr>
      <vt:lpstr>“Bubbling” All the Elements</vt:lpstr>
      <vt:lpstr>Reducing the Number of Comparisons</vt:lpstr>
      <vt:lpstr>Reducing the Number of Comparisons</vt:lpstr>
      <vt:lpstr>Already Sorted Collections?</vt:lpstr>
      <vt:lpstr>Using a Boolean “Flag”</vt:lpstr>
      <vt:lpstr>Bubble Sort</vt:lpstr>
      <vt:lpstr>Insertion Sort</vt:lpstr>
      <vt:lpstr>Insertion Sort</vt:lpstr>
      <vt:lpstr>PowerPoint Presentation</vt:lpstr>
      <vt:lpstr>Insertion Sort Algorithm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Said Nabi Lecturer FCSE</dc:creator>
  <cp:lastModifiedBy>Said Nabi Lecturer FCSE</cp:lastModifiedBy>
  <cp:revision>1</cp:revision>
  <dcterms:created xsi:type="dcterms:W3CDTF">2025-07-24T12:11:56Z</dcterms:created>
  <dcterms:modified xsi:type="dcterms:W3CDTF">2025-09-19T05:35:09Z</dcterms:modified>
</cp:coreProperties>
</file>