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0D1DC1B0-71C5-4AAA-B2B9-B08E238C3CB3}"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0140941E-A2B3-4CD5-B9CB-E5BA29488672}"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Nabisha A</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53</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2024-04-04T14:10:18Z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