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1" r:id="rId6"/>
    <p:sldId id="276" r:id="rId7"/>
    <p:sldId id="273" r:id="rId8"/>
    <p:sldId id="274" r:id="rId9"/>
    <p:sldId id="257" r:id="rId10"/>
    <p:sldId id="270" r:id="rId11"/>
    <p:sldId id="262" r:id="rId12"/>
    <p:sldId id="263" r:id="rId13"/>
    <p:sldId id="275" r:id="rId14"/>
    <p:sldId id="265" r:id="rId15"/>
    <p:sldId id="266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Group A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E16D65B4-494C-45C0-82F5-A63E581063CB}" type="pres">
      <dgm:prSet presAssocID="{90119837-5B71-4D44-BB01-DB0B084933C8}" presName="compositeShape" presStyleCnt="0">
        <dgm:presLayoutVars>
          <dgm:chMax val="7"/>
          <dgm:dir/>
          <dgm:resizeHandles val="exact"/>
        </dgm:presLayoutVars>
      </dgm:prSet>
      <dgm:spPr/>
    </dgm:pt>
    <dgm:pt modelId="{7A12B315-EA92-4E8C-914E-FCF8B923D9BA}" type="pres">
      <dgm:prSet presAssocID="{477D14C5-CED9-4CFC-B338-DFB0C8090B9F}" presName="circ1" presStyleLbl="vennNode1" presStyleIdx="0" presStyleCnt="3"/>
      <dgm:spPr/>
    </dgm:pt>
    <dgm:pt modelId="{1114C5CF-9DB7-4B7A-9D02-B353869E5D38}" type="pres">
      <dgm:prSet presAssocID="{477D14C5-CED9-4CFC-B338-DFB0C8090B9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469E5A2-93C2-49EF-825C-26E5802651A1}" type="pres">
      <dgm:prSet presAssocID="{3C67E77D-62FA-499D-B5E6-E79A091C5267}" presName="circ2" presStyleLbl="vennNode1" presStyleIdx="1" presStyleCnt="3"/>
      <dgm:spPr/>
    </dgm:pt>
    <dgm:pt modelId="{EB02C228-AFBE-4EA8-ADAD-5E115CB980C7}" type="pres">
      <dgm:prSet presAssocID="{3C67E77D-62FA-499D-B5E6-E79A091C52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B11D8EC-23D3-4EEE-B141-81E29A0B04B6}" type="pres">
      <dgm:prSet presAssocID="{CC6B7442-0B72-4EF2-9F13-1325B51AFF9F}" presName="circ3" presStyleLbl="vennNode1" presStyleIdx="2" presStyleCnt="3"/>
      <dgm:spPr/>
    </dgm:pt>
    <dgm:pt modelId="{99560A19-63A4-4F58-BF54-93D1A84B1A1C}" type="pres">
      <dgm:prSet presAssocID="{CC6B7442-0B72-4EF2-9F13-1325B51AFF9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25C8D00E-7E96-4A36-A375-D219ADDEF7E1}" type="presOf" srcId="{90119837-5B71-4D44-BB01-DB0B084933C8}" destId="{E16D65B4-494C-45C0-82F5-A63E581063CB}" srcOrd="0" destOrd="0" presId="urn:microsoft.com/office/officeart/2005/8/layout/venn1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6A7A996A-CD4C-4228-8B30-C5D8E8EDF64D}" type="presOf" srcId="{3C67E77D-62FA-499D-B5E6-E79A091C5267}" destId="{EB02C228-AFBE-4EA8-ADAD-5E115CB980C7}" srcOrd="1" destOrd="0" presId="urn:microsoft.com/office/officeart/2005/8/layout/venn1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314FB70-092A-47FB-83E3-C595090DBA48}" type="presOf" srcId="{477D14C5-CED9-4CFC-B338-DFB0C8090B9F}" destId="{1114C5CF-9DB7-4B7A-9D02-B353869E5D38}" srcOrd="1" destOrd="0" presId="urn:microsoft.com/office/officeart/2005/8/layout/venn1"/>
    <dgm:cxn modelId="{72EC0D90-B3C0-40C5-979A-2051A1711AC2}" type="presOf" srcId="{477D14C5-CED9-4CFC-B338-DFB0C8090B9F}" destId="{7A12B315-EA92-4E8C-914E-FCF8B923D9BA}" srcOrd="0" destOrd="0" presId="urn:microsoft.com/office/officeart/2005/8/layout/venn1"/>
    <dgm:cxn modelId="{2F29C697-80C6-4535-BD23-A3D8AD090463}" type="presOf" srcId="{3C67E77D-62FA-499D-B5E6-E79A091C5267}" destId="{3469E5A2-93C2-49EF-825C-26E5802651A1}" srcOrd="0" destOrd="0" presId="urn:microsoft.com/office/officeart/2005/8/layout/venn1"/>
    <dgm:cxn modelId="{54CA38E1-8678-4786-A265-770FD25C3115}" type="presOf" srcId="{CC6B7442-0B72-4EF2-9F13-1325B51AFF9F}" destId="{99560A19-63A4-4F58-BF54-93D1A84B1A1C}" srcOrd="1" destOrd="0" presId="urn:microsoft.com/office/officeart/2005/8/layout/venn1"/>
    <dgm:cxn modelId="{98BEF9E1-8D57-4A22-93E0-87299CF8A4AD}" type="presOf" srcId="{CC6B7442-0B72-4EF2-9F13-1325B51AFF9F}" destId="{2B11D8EC-23D3-4EEE-B141-81E29A0B04B6}" srcOrd="0" destOrd="0" presId="urn:microsoft.com/office/officeart/2005/8/layout/venn1"/>
    <dgm:cxn modelId="{44472F79-9B0F-4D76-8B36-0088629008C0}" type="presParOf" srcId="{E16D65B4-494C-45C0-82F5-A63E581063CB}" destId="{7A12B315-EA92-4E8C-914E-FCF8B923D9BA}" srcOrd="0" destOrd="0" presId="urn:microsoft.com/office/officeart/2005/8/layout/venn1"/>
    <dgm:cxn modelId="{EED42847-ACC7-4B5B-B7A1-8F60C94743CB}" type="presParOf" srcId="{E16D65B4-494C-45C0-82F5-A63E581063CB}" destId="{1114C5CF-9DB7-4B7A-9D02-B353869E5D38}" srcOrd="1" destOrd="0" presId="urn:microsoft.com/office/officeart/2005/8/layout/venn1"/>
    <dgm:cxn modelId="{EA084191-AAFD-4120-8E5D-065F61D9C184}" type="presParOf" srcId="{E16D65B4-494C-45C0-82F5-A63E581063CB}" destId="{3469E5A2-93C2-49EF-825C-26E5802651A1}" srcOrd="2" destOrd="0" presId="urn:microsoft.com/office/officeart/2005/8/layout/venn1"/>
    <dgm:cxn modelId="{497995D6-2D56-4D4A-9810-B2A982093C33}" type="presParOf" srcId="{E16D65B4-494C-45C0-82F5-A63E581063CB}" destId="{EB02C228-AFBE-4EA8-ADAD-5E115CB980C7}" srcOrd="3" destOrd="0" presId="urn:microsoft.com/office/officeart/2005/8/layout/venn1"/>
    <dgm:cxn modelId="{B89A92EA-5677-4AE6-8638-A1DFDAED14CE}" type="presParOf" srcId="{E16D65B4-494C-45C0-82F5-A63E581063CB}" destId="{2B11D8EC-23D3-4EEE-B141-81E29A0B04B6}" srcOrd="4" destOrd="0" presId="urn:microsoft.com/office/officeart/2005/8/layout/venn1"/>
    <dgm:cxn modelId="{33E257C4-E013-433E-855E-23803CD553AD}" type="presParOf" srcId="{E16D65B4-494C-45C0-82F5-A63E581063CB}" destId="{99560A19-63A4-4F58-BF54-93D1A84B1A1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2B315-EA92-4E8C-914E-FCF8B923D9BA}">
      <dsp:nvSpPr>
        <dsp:cNvPr id="0" name=""/>
        <dsp:cNvSpPr/>
      </dsp:nvSpPr>
      <dsp:spPr>
        <a:xfrm>
          <a:off x="929639" y="53339"/>
          <a:ext cx="2560320" cy="2560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Group A</a:t>
          </a:r>
        </a:p>
      </dsp:txBody>
      <dsp:txXfrm>
        <a:off x="1271015" y="501395"/>
        <a:ext cx="1877568" cy="1152144"/>
      </dsp:txXfrm>
    </dsp:sp>
    <dsp:sp modelId="{3469E5A2-93C2-49EF-825C-26E5802651A1}">
      <dsp:nvSpPr>
        <dsp:cNvPr id="0" name=""/>
        <dsp:cNvSpPr/>
      </dsp:nvSpPr>
      <dsp:spPr>
        <a:xfrm>
          <a:off x="1853488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Group B</a:t>
          </a:r>
        </a:p>
      </dsp:txBody>
      <dsp:txXfrm>
        <a:off x="2636520" y="2314955"/>
        <a:ext cx="1536192" cy="1408176"/>
      </dsp:txXfrm>
    </dsp:sp>
    <dsp:sp modelId="{2B11D8EC-23D3-4EEE-B141-81E29A0B04B6}">
      <dsp:nvSpPr>
        <dsp:cNvPr id="0" name=""/>
        <dsp:cNvSpPr/>
      </dsp:nvSpPr>
      <dsp:spPr>
        <a:xfrm>
          <a:off x="5791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Group C</a:t>
          </a:r>
        </a:p>
      </dsp:txBody>
      <dsp:txXfrm>
        <a:off x="246887" y="2314955"/>
        <a:ext cx="1536192" cy="140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5/28/2017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5/28/2017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5/28/2017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</a:rPr>
              <a:t>Git and GitHub</a:t>
            </a: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707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355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git?</a:t>
            </a:r>
          </a:p>
          <a:p>
            <a:r>
              <a:rPr lang="en-US" dirty="0"/>
              <a:t>What is GitHub?</a:t>
            </a:r>
          </a:p>
          <a:p>
            <a:r>
              <a:rPr lang="en-US" dirty="0"/>
              <a:t>GitHub work and command</a:t>
            </a:r>
          </a:p>
          <a:p>
            <a:r>
              <a:rPr lang="en-US" dirty="0"/>
              <a:t>How to create Git account?</a:t>
            </a:r>
          </a:p>
          <a:p>
            <a:r>
              <a:rPr lang="en-US" dirty="0"/>
              <a:t>File repository and its important.</a:t>
            </a:r>
          </a:p>
          <a:p>
            <a:r>
              <a:rPr lang="en-US" dirty="0"/>
              <a:t>File upload and it’s problem</a:t>
            </a:r>
          </a:p>
          <a:p>
            <a:r>
              <a:rPr lang="en-US" dirty="0"/>
              <a:t>New users and old users </a:t>
            </a:r>
          </a:p>
          <a:p>
            <a:r>
              <a:rPr lang="en-US" dirty="0"/>
              <a:t>Master branches work</a:t>
            </a:r>
          </a:p>
          <a:p>
            <a:r>
              <a:rPr lang="en-US" dirty="0"/>
              <a:t>Git and GitHub uses</a:t>
            </a:r>
          </a:p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force and open source distributed version control system designed to handle everything from small designed to handle everything from small to vary large projects with speed and efficiency.</a:t>
            </a:r>
          </a:p>
          <a:p>
            <a:r>
              <a:rPr lang="en-US" dirty="0"/>
              <a:t>Git is easy to learn and very fast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3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2148556"/>
              </p:ext>
            </p:extLst>
          </p:nvPr>
        </p:nvGraphicFramePr>
        <p:xfrm>
          <a:off x="6246813" y="1828800"/>
          <a:ext cx="46482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307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>
                    <a:solidFill>
                      <a:srgbClr val="307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>
                    <a:solidFill>
                      <a:srgbClr val="307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Basic venn - Use to show overlapping or interconnected relationships. The first seven lines of Level 1 text correspond with a circle. If there are four or fewer lines of Level 1 text, the text is inside the circles. If there are more than four lines of Level 1 text, the text is outside of the circles. Unused text does not appear, but remains available if you switch layouts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71045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3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585</TotalTime>
  <Words>186</Words>
  <Application>Microsoft Office PowerPoint</Application>
  <PresentationFormat>Custom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</vt:lpstr>
      <vt:lpstr>Woodgrain 16x9</vt:lpstr>
      <vt:lpstr>GIT</vt:lpstr>
      <vt:lpstr>Contents</vt:lpstr>
      <vt:lpstr>What is Git?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  <vt:lpstr>Add a Slide Title - 6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proteek_buet@yahoo.com</dc:creator>
  <cp:lastModifiedBy>proteek_buet@yahoo.com</cp:lastModifiedBy>
  <cp:revision>6</cp:revision>
  <dcterms:created xsi:type="dcterms:W3CDTF">2017-05-28T05:20:03Z</dcterms:created>
  <dcterms:modified xsi:type="dcterms:W3CDTF">2017-05-28T15:05:57Z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