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3"/>
  </p:notesMasterIdLst>
  <p:sldIdLst>
    <p:sldId id="256" r:id="rId2"/>
    <p:sldId id="264" r:id="rId3"/>
    <p:sldId id="260" r:id="rId4"/>
    <p:sldId id="261" r:id="rId5"/>
    <p:sldId id="259" r:id="rId6"/>
    <p:sldId id="265" r:id="rId7"/>
    <p:sldId id="2134960167" r:id="rId8"/>
    <p:sldId id="2134960168" r:id="rId9"/>
    <p:sldId id="258" r:id="rId10"/>
    <p:sldId id="2134960171" r:id="rId11"/>
    <p:sldId id="21349601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FF0"/>
    <a:srgbClr val="36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aharridi15@gmail.com" userId="f07f4534bd630254" providerId="LiveId" clId="{A361A02D-0C1C-4072-A6EB-92DC27DDFDB7}"/>
    <pc:docChg chg="undo redo custSel addSld delSld modSld sldOrd">
      <pc:chgData name="alaaharridi15@gmail.com" userId="f07f4534bd630254" providerId="LiveId" clId="{A361A02D-0C1C-4072-A6EB-92DC27DDFDB7}" dt="2024-01-02T13:42:49.916" v="4629"/>
      <pc:docMkLst>
        <pc:docMk/>
      </pc:docMkLst>
      <pc:sldChg chg="addSp delSp modSp mod modTransition">
        <pc:chgData name="alaaharridi15@gmail.com" userId="f07f4534bd630254" providerId="LiveId" clId="{A361A02D-0C1C-4072-A6EB-92DC27DDFDB7}" dt="2024-01-01T20:52:30.778" v="4415"/>
        <pc:sldMkLst>
          <pc:docMk/>
          <pc:sldMk cId="3174251937" sldId="256"/>
        </pc:sldMkLst>
        <pc:spChg chg="mod">
          <ac:chgData name="alaaharridi15@gmail.com" userId="f07f4534bd630254" providerId="LiveId" clId="{A361A02D-0C1C-4072-A6EB-92DC27DDFDB7}" dt="2023-12-30T12:18:01.686" v="332" actId="1076"/>
          <ac:spMkLst>
            <pc:docMk/>
            <pc:sldMk cId="3174251937" sldId="256"/>
            <ac:spMk id="4" creationId="{2A457B0E-E603-4660-9643-351CB4C89EF3}"/>
          </ac:spMkLst>
        </pc:spChg>
        <pc:spChg chg="mod">
          <ac:chgData name="alaaharridi15@gmail.com" userId="f07f4534bd630254" providerId="LiveId" clId="{A361A02D-0C1C-4072-A6EB-92DC27DDFDB7}" dt="2024-01-01T11:23:23.989" v="4198"/>
          <ac:spMkLst>
            <pc:docMk/>
            <pc:sldMk cId="3174251937" sldId="256"/>
            <ac:spMk id="5" creationId="{E24D3282-F3AD-4A27-86A8-CE39B571AB5F}"/>
          </ac:spMkLst>
        </pc:spChg>
        <pc:spChg chg="mod">
          <ac:chgData name="alaaharridi15@gmail.com" userId="f07f4534bd630254" providerId="LiveId" clId="{A361A02D-0C1C-4072-A6EB-92DC27DDFDB7}" dt="2023-12-30T12:00:59.854" v="240" actId="122"/>
          <ac:spMkLst>
            <pc:docMk/>
            <pc:sldMk cId="3174251937" sldId="256"/>
            <ac:spMk id="8" creationId="{17DB473E-135D-4EBA-8A60-90FEF5F53A39}"/>
          </ac:spMkLst>
        </pc:spChg>
        <pc:picChg chg="add del mod">
          <ac:chgData name="alaaharridi15@gmail.com" userId="f07f4534bd630254" providerId="LiveId" clId="{A361A02D-0C1C-4072-A6EB-92DC27DDFDB7}" dt="2023-12-31T08:55:14.060" v="989" actId="478"/>
          <ac:picMkLst>
            <pc:docMk/>
            <pc:sldMk cId="3174251937" sldId="256"/>
            <ac:picMk id="3" creationId="{60E3588C-AFFF-428A-8DA7-E678F09804F6}"/>
          </ac:picMkLst>
        </pc:picChg>
        <pc:picChg chg="add del mod">
          <ac:chgData name="alaaharridi15@gmail.com" userId="f07f4534bd630254" providerId="LiveId" clId="{A361A02D-0C1C-4072-A6EB-92DC27DDFDB7}" dt="2023-12-31T08:48:39.080" v="968" actId="478"/>
          <ac:picMkLst>
            <pc:docMk/>
            <pc:sldMk cId="3174251937" sldId="256"/>
            <ac:picMk id="6" creationId="{B7A0FFE0-D299-406F-99C8-A09370452084}"/>
          </ac:picMkLst>
        </pc:picChg>
        <pc:picChg chg="add del mod">
          <ac:chgData name="alaaharridi15@gmail.com" userId="f07f4534bd630254" providerId="LiveId" clId="{A361A02D-0C1C-4072-A6EB-92DC27DDFDB7}" dt="2023-12-30T12:15:19.903" v="318" actId="478"/>
          <ac:picMkLst>
            <pc:docMk/>
            <pc:sldMk cId="3174251937" sldId="256"/>
            <ac:picMk id="7" creationId="{64E8BA80-2E0C-4211-B73A-8E78EE12C1EF}"/>
          </ac:picMkLst>
        </pc:picChg>
        <pc:picChg chg="add mod">
          <ac:chgData name="alaaharridi15@gmail.com" userId="f07f4534bd630254" providerId="LiveId" clId="{A361A02D-0C1C-4072-A6EB-92DC27DDFDB7}" dt="2023-12-31T08:56:08.477" v="996" actId="14100"/>
          <ac:picMkLst>
            <pc:docMk/>
            <pc:sldMk cId="3174251937" sldId="256"/>
            <ac:picMk id="9" creationId="{AEE1DF0F-3C35-400F-B585-19174C5FD8D9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0" creationId="{EF6FDEC7-657F-4BC1-B1E0-8E2FD464AFCE}"/>
          </ac:picMkLst>
        </pc:picChg>
        <pc:picChg chg="add mod">
          <ac:chgData name="alaaharridi15@gmail.com" userId="f07f4534bd630254" providerId="LiveId" clId="{A361A02D-0C1C-4072-A6EB-92DC27DDFDB7}" dt="2023-12-31T08:56:13.260" v="998" actId="1076"/>
          <ac:picMkLst>
            <pc:docMk/>
            <pc:sldMk cId="3174251937" sldId="256"/>
            <ac:picMk id="11" creationId="{8B432857-4472-404B-AF6D-639941185682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2" creationId="{2BA9B5C7-ABF9-4420-9518-E8BC52C90834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4" creationId="{33F71CB0-4187-496B-B285-62840125A63E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6" creationId="{E6C5D9FB-A7E7-4AA0-B97A-10C52E91B4B9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8" creationId="{8A342EA0-DAA1-48E6-A20C-75201AD0F020}"/>
          </ac:picMkLst>
        </pc:picChg>
        <pc:picChg chg="add mod">
          <ac:chgData name="alaaharridi15@gmail.com" userId="f07f4534bd630254" providerId="LiveId" clId="{A361A02D-0C1C-4072-A6EB-92DC27DDFDB7}" dt="2023-12-31T08:50:53.604" v="979" actId="1076"/>
          <ac:picMkLst>
            <pc:docMk/>
            <pc:sldMk cId="3174251937" sldId="256"/>
            <ac:picMk id="20" creationId="{69CDA9D8-CEC1-4636-8D12-690C1DF03090}"/>
          </ac:picMkLst>
        </pc:picChg>
      </pc:sldChg>
      <pc:sldChg chg="modSp del mod">
        <pc:chgData name="alaaharridi15@gmail.com" userId="f07f4534bd630254" providerId="LiveId" clId="{A361A02D-0C1C-4072-A6EB-92DC27DDFDB7}" dt="2023-12-31T23:25:22.684" v="3470" actId="2696"/>
        <pc:sldMkLst>
          <pc:docMk/>
          <pc:sldMk cId="3054859908" sldId="257"/>
        </pc:sldMkLst>
        <pc:spChg chg="mod">
          <ac:chgData name="alaaharridi15@gmail.com" userId="f07f4534bd630254" providerId="LiveId" clId="{A361A02D-0C1C-4072-A6EB-92DC27DDFDB7}" dt="2023-12-30T12:02:43.919" v="243" actId="113"/>
          <ac:spMkLst>
            <pc:docMk/>
            <pc:sldMk cId="3054859908" sldId="257"/>
            <ac:spMk id="6" creationId="{D66326E6-8E24-4139-B791-D1FF41486ECE}"/>
          </ac:spMkLst>
        </pc:spChg>
        <pc:spChg chg="mod">
          <ac:chgData name="alaaharridi15@gmail.com" userId="f07f4534bd630254" providerId="LiveId" clId="{A361A02D-0C1C-4072-A6EB-92DC27DDFDB7}" dt="2023-12-30T12:04:02.756" v="247" actId="122"/>
          <ac:spMkLst>
            <pc:docMk/>
            <pc:sldMk cId="3054859908" sldId="257"/>
            <ac:spMk id="11" creationId="{12E5946A-4761-4D29-BD6D-BF27EE32C4D2}"/>
          </ac:spMkLst>
        </pc:spChg>
        <pc:spChg chg="mod">
          <ac:chgData name="alaaharridi15@gmail.com" userId="f07f4534bd630254" providerId="LiveId" clId="{A361A02D-0C1C-4072-A6EB-92DC27DDFDB7}" dt="2023-12-30T12:06:02.826" v="258" actId="20577"/>
          <ac:spMkLst>
            <pc:docMk/>
            <pc:sldMk cId="3054859908" sldId="257"/>
            <ac:spMk id="12" creationId="{C36BBB8E-1CFC-4B25-AD11-38027E4E43CC}"/>
          </ac:spMkLst>
        </pc:spChg>
        <pc:spChg chg="mod">
          <ac:chgData name="alaaharridi15@gmail.com" userId="f07f4534bd630254" providerId="LiveId" clId="{A361A02D-0C1C-4072-A6EB-92DC27DDFDB7}" dt="2023-12-30T12:06:46.591" v="276" actId="113"/>
          <ac:spMkLst>
            <pc:docMk/>
            <pc:sldMk cId="3054859908" sldId="257"/>
            <ac:spMk id="13" creationId="{6E147FE7-9283-4218-A3D7-060F48E56090}"/>
          </ac:spMkLst>
        </pc:spChg>
        <pc:spChg chg="mod">
          <ac:chgData name="alaaharridi15@gmail.com" userId="f07f4534bd630254" providerId="LiveId" clId="{A361A02D-0C1C-4072-A6EB-92DC27DDFDB7}" dt="2023-12-30T12:23:04.782" v="336" actId="20577"/>
          <ac:spMkLst>
            <pc:docMk/>
            <pc:sldMk cId="3054859908" sldId="257"/>
            <ac:spMk id="14" creationId="{74675FB6-0FDA-4489-AF7B-86D696689567}"/>
          </ac:spMkLst>
        </pc:spChg>
        <pc:spChg chg="mod">
          <ac:chgData name="alaaharridi15@gmail.com" userId="f07f4534bd630254" providerId="LiveId" clId="{A361A02D-0C1C-4072-A6EB-92DC27DDFDB7}" dt="2023-12-30T12:08:57.905" v="296" actId="20577"/>
          <ac:spMkLst>
            <pc:docMk/>
            <pc:sldMk cId="3054859908" sldId="257"/>
            <ac:spMk id="15" creationId="{408CEBCB-7077-4D9E-AAFD-9626CB28C8C1}"/>
          </ac:spMkLst>
        </pc:spChg>
        <pc:spChg chg="mod">
          <ac:chgData name="alaaharridi15@gmail.com" userId="f07f4534bd630254" providerId="LiveId" clId="{A361A02D-0C1C-4072-A6EB-92DC27DDFDB7}" dt="2023-12-30T12:08:31.823" v="293" actId="113"/>
          <ac:spMkLst>
            <pc:docMk/>
            <pc:sldMk cId="3054859908" sldId="257"/>
            <ac:spMk id="16" creationId="{B138647E-895C-4B92-B364-535E233BA71E}"/>
          </ac:spMkLst>
        </pc:spChg>
        <pc:spChg chg="mod">
          <ac:chgData name="alaaharridi15@gmail.com" userId="f07f4534bd630254" providerId="LiveId" clId="{A361A02D-0C1C-4072-A6EB-92DC27DDFDB7}" dt="2023-12-30T18:34:13.017" v="777"/>
          <ac:spMkLst>
            <pc:docMk/>
            <pc:sldMk cId="3054859908" sldId="257"/>
            <ac:spMk id="30" creationId="{7D292FB4-BF4C-4CE4-B0C5-3469B5C0EDA9}"/>
          </ac:spMkLst>
        </pc:spChg>
        <pc:spChg chg="mod">
          <ac:chgData name="alaaharridi15@gmail.com" userId="f07f4534bd630254" providerId="LiveId" clId="{A361A02D-0C1C-4072-A6EB-92DC27DDFDB7}" dt="2023-12-31T09:04:51.324" v="1039" actId="115"/>
          <ac:spMkLst>
            <pc:docMk/>
            <pc:sldMk cId="3054859908" sldId="257"/>
            <ac:spMk id="31" creationId="{5F7838BB-B039-4076-9521-21916A026BCA}"/>
          </ac:spMkLst>
        </pc:spChg>
        <pc:spChg chg="mod">
          <ac:chgData name="alaaharridi15@gmail.com" userId="f07f4534bd630254" providerId="LiveId" clId="{A361A02D-0C1C-4072-A6EB-92DC27DDFDB7}" dt="2023-12-31T09:22:27.860" v="1131" actId="115"/>
          <ac:spMkLst>
            <pc:docMk/>
            <pc:sldMk cId="3054859908" sldId="257"/>
            <ac:spMk id="32" creationId="{20345107-CFD8-487B-815A-B001978E75A6}"/>
          </ac:spMkLst>
        </pc:spChg>
        <pc:spChg chg="mod">
          <ac:chgData name="alaaharridi15@gmail.com" userId="f07f4534bd630254" providerId="LiveId" clId="{A361A02D-0C1C-4072-A6EB-92DC27DDFDB7}" dt="2023-12-31T09:23:48.683" v="1132" actId="207"/>
          <ac:spMkLst>
            <pc:docMk/>
            <pc:sldMk cId="3054859908" sldId="257"/>
            <ac:spMk id="33" creationId="{C60C6673-D552-4E1A-ADA6-768A40CD0980}"/>
          </ac:spMkLst>
        </pc:spChg>
        <pc:spChg chg="mod">
          <ac:chgData name="alaaharridi15@gmail.com" userId="f07f4534bd630254" providerId="LiveId" clId="{A361A02D-0C1C-4072-A6EB-92DC27DDFDB7}" dt="2023-12-30T12:25:21.828" v="337" actId="207"/>
          <ac:spMkLst>
            <pc:docMk/>
            <pc:sldMk cId="3054859908" sldId="257"/>
            <ac:spMk id="38" creationId="{7BB1811C-71B8-41CF-8F6C-1DCC26BC8CC2}"/>
          </ac:spMkLst>
        </pc:spChg>
      </pc:sldChg>
      <pc:sldChg chg="addSp delSp modSp new mod ord modTransition modShow">
        <pc:chgData name="alaaharridi15@gmail.com" userId="f07f4534bd630254" providerId="LiveId" clId="{A361A02D-0C1C-4072-A6EB-92DC27DDFDB7}" dt="2024-01-02T09:11:28.863" v="4616" actId="113"/>
        <pc:sldMkLst>
          <pc:docMk/>
          <pc:sldMk cId="143443867" sldId="258"/>
        </pc:sldMkLst>
        <pc:spChg chg="mod">
          <ac:chgData name="alaaharridi15@gmail.com" userId="f07f4534bd630254" providerId="LiveId" clId="{A361A02D-0C1C-4072-A6EB-92DC27DDFDB7}" dt="2023-12-30T08:30:33.289" v="189" actId="20577"/>
          <ac:spMkLst>
            <pc:docMk/>
            <pc:sldMk cId="143443867" sldId="258"/>
            <ac:spMk id="2" creationId="{6FA8BEA6-B51D-4F5E-8C43-7194BDDE4C83}"/>
          </ac:spMkLst>
        </pc:spChg>
        <pc:spChg chg="mod">
          <ac:chgData name="alaaharridi15@gmail.com" userId="f07f4534bd630254" providerId="LiveId" clId="{A361A02D-0C1C-4072-A6EB-92DC27DDFDB7}" dt="2024-01-01T10:51:55.210" v="3722" actId="1076"/>
          <ac:spMkLst>
            <pc:docMk/>
            <pc:sldMk cId="143443867" sldId="258"/>
            <ac:spMk id="3" creationId="{3D1B4C23-CE45-442E-B6BF-0672C61124F3}"/>
          </ac:spMkLst>
        </pc:spChg>
        <pc:spChg chg="add del mod">
          <ac:chgData name="alaaharridi15@gmail.com" userId="f07f4534bd630254" providerId="LiveId" clId="{A361A02D-0C1C-4072-A6EB-92DC27DDFDB7}" dt="2024-01-01T10:38:04.335" v="3673" actId="478"/>
          <ac:spMkLst>
            <pc:docMk/>
            <pc:sldMk cId="143443867" sldId="258"/>
            <ac:spMk id="6" creationId="{F078C29F-89E5-4100-906B-D237FE71F269}"/>
          </ac:spMkLst>
        </pc:spChg>
        <pc:spChg chg="add del mod">
          <ac:chgData name="alaaharridi15@gmail.com" userId="f07f4534bd630254" providerId="LiveId" clId="{A361A02D-0C1C-4072-A6EB-92DC27DDFDB7}" dt="2023-12-30T08:29:52.520" v="184" actId="478"/>
          <ac:spMkLst>
            <pc:docMk/>
            <pc:sldMk cId="143443867" sldId="258"/>
            <ac:spMk id="7" creationId="{B49191F8-6603-4D8B-AC3F-564EC865CA1A}"/>
          </ac:spMkLst>
        </pc:spChg>
        <pc:spChg chg="add del mod">
          <ac:chgData name="alaaharridi15@gmail.com" userId="f07f4534bd630254" providerId="LiveId" clId="{A361A02D-0C1C-4072-A6EB-92DC27DDFDB7}" dt="2023-12-30T08:30:27.271" v="188" actId="478"/>
          <ac:spMkLst>
            <pc:docMk/>
            <pc:sldMk cId="143443867" sldId="258"/>
            <ac:spMk id="8" creationId="{AE0DDAE3-1D2F-4C9C-84CA-08B81D5BB1AB}"/>
          </ac:spMkLst>
        </pc:spChg>
        <pc:spChg chg="add mod">
          <ac:chgData name="alaaharridi15@gmail.com" userId="f07f4534bd630254" providerId="LiveId" clId="{A361A02D-0C1C-4072-A6EB-92DC27DDFDB7}" dt="2024-01-02T09:11:28.863" v="4616" actId="113"/>
          <ac:spMkLst>
            <pc:docMk/>
            <pc:sldMk cId="143443867" sldId="258"/>
            <ac:spMk id="9" creationId="{C4E3281F-7106-4E13-B758-41B0A31AB344}"/>
          </ac:spMkLst>
        </pc:spChg>
        <pc:spChg chg="add mod">
          <ac:chgData name="alaaharridi15@gmail.com" userId="f07f4534bd630254" providerId="LiveId" clId="{A361A02D-0C1C-4072-A6EB-92DC27DDFDB7}" dt="2023-12-31T09:30:54.696" v="1173"/>
          <ac:spMkLst>
            <pc:docMk/>
            <pc:sldMk cId="143443867" sldId="258"/>
            <ac:spMk id="10" creationId="{EAD1C381-205E-4FD6-8200-3AD4BBA9D7EF}"/>
          </ac:spMkLst>
        </pc:spChg>
        <pc:spChg chg="add mod">
          <ac:chgData name="alaaharridi15@gmail.com" userId="f07f4534bd630254" providerId="LiveId" clId="{A361A02D-0C1C-4072-A6EB-92DC27DDFDB7}" dt="2024-01-01T20:52:03.790" v="4411" actId="20577"/>
          <ac:spMkLst>
            <pc:docMk/>
            <pc:sldMk cId="143443867" sldId="258"/>
            <ac:spMk id="11" creationId="{0A585398-65DE-4CB9-AB08-F43FEC37A825}"/>
          </ac:spMkLst>
        </pc:spChg>
        <pc:graphicFrameChg chg="add del mod modGraphic">
          <ac:chgData name="alaaharridi15@gmail.com" userId="f07f4534bd630254" providerId="LiveId" clId="{A361A02D-0C1C-4072-A6EB-92DC27DDFDB7}" dt="2023-12-30T08:35:58.105" v="209" actId="478"/>
          <ac:graphicFrameMkLst>
            <pc:docMk/>
            <pc:sldMk cId="143443867" sldId="258"/>
            <ac:graphicFrameMk id="13" creationId="{629820DD-5E45-46AA-BCCD-D75C14804CD7}"/>
          </ac:graphicFrameMkLst>
        </pc:graphicFrameChg>
        <pc:graphicFrameChg chg="add del mod modGraphic">
          <ac:chgData name="alaaharridi15@gmail.com" userId="f07f4534bd630254" providerId="LiveId" clId="{A361A02D-0C1C-4072-A6EB-92DC27DDFDB7}" dt="2024-01-01T10:53:12.041" v="3758" actId="3680"/>
          <ac:graphicFrameMkLst>
            <pc:docMk/>
            <pc:sldMk cId="143443867" sldId="258"/>
            <ac:graphicFrameMk id="15" creationId="{FB2A4BC2-CC12-4D50-B4A7-779CAAB26ACC}"/>
          </ac:graphicFrameMkLst>
        </pc:graphicFrameChg>
        <pc:graphicFrameChg chg="add mod modGraphic">
          <ac:chgData name="alaaharridi15@gmail.com" userId="f07f4534bd630254" providerId="LiveId" clId="{A361A02D-0C1C-4072-A6EB-92DC27DDFDB7}" dt="2024-01-01T11:15:50.807" v="4188" actId="20577"/>
          <ac:graphicFrameMkLst>
            <pc:docMk/>
            <pc:sldMk cId="143443867" sldId="258"/>
            <ac:graphicFrameMk id="16" creationId="{A28FE01B-6449-4631-AC46-C65B23EE3934}"/>
          </ac:graphicFrameMkLst>
        </pc:graphicFrameChg>
        <pc:picChg chg="add del mod">
          <ac:chgData name="alaaharridi15@gmail.com" userId="f07f4534bd630254" providerId="LiveId" clId="{A361A02D-0C1C-4072-A6EB-92DC27DDFDB7}" dt="2024-01-01T10:37:53.354" v="3670" actId="478"/>
          <ac:picMkLst>
            <pc:docMk/>
            <pc:sldMk cId="143443867" sldId="258"/>
            <ac:picMk id="5" creationId="{B2650139-EA36-4534-AFE1-1F086AF70F6C}"/>
          </ac:picMkLst>
        </pc:picChg>
        <pc:picChg chg="add del mod">
          <ac:chgData name="alaaharridi15@gmail.com" userId="f07f4534bd630254" providerId="LiveId" clId="{A361A02D-0C1C-4072-A6EB-92DC27DDFDB7}" dt="2024-01-01T10:46:41.777" v="3702" actId="478"/>
          <ac:picMkLst>
            <pc:docMk/>
            <pc:sldMk cId="143443867" sldId="258"/>
            <ac:picMk id="7" creationId="{FA5C3AD9-3267-402D-84CF-DD7C725170D1}"/>
          </ac:picMkLst>
        </pc:picChg>
        <pc:picChg chg="add del mod">
          <ac:chgData name="alaaharridi15@gmail.com" userId="f07f4534bd630254" providerId="LiveId" clId="{A361A02D-0C1C-4072-A6EB-92DC27DDFDB7}" dt="2024-01-01T10:47:49.849" v="3710" actId="478"/>
          <ac:picMkLst>
            <pc:docMk/>
            <pc:sldMk cId="143443867" sldId="258"/>
            <ac:picMk id="8" creationId="{028171CB-DCF2-4B49-A65D-469F59D7BFFC}"/>
          </ac:picMkLst>
        </pc:picChg>
        <pc:picChg chg="add del mod">
          <ac:chgData name="alaaharridi15@gmail.com" userId="f07f4534bd630254" providerId="LiveId" clId="{A361A02D-0C1C-4072-A6EB-92DC27DDFDB7}" dt="2024-01-01T10:47:47.359" v="3709" actId="478"/>
          <ac:picMkLst>
            <pc:docMk/>
            <pc:sldMk cId="143443867" sldId="258"/>
            <ac:picMk id="12" creationId="{2EED22EC-CC04-4181-BC44-724D6AF20586}"/>
          </ac:picMkLst>
        </pc:picChg>
        <pc:picChg chg="add del mod">
          <ac:chgData name="alaaharridi15@gmail.com" userId="f07f4534bd630254" providerId="LiveId" clId="{A361A02D-0C1C-4072-A6EB-92DC27DDFDB7}" dt="2024-01-01T10:48:18.529" v="3721" actId="478"/>
          <ac:picMkLst>
            <pc:docMk/>
            <pc:sldMk cId="143443867" sldId="258"/>
            <ac:picMk id="14" creationId="{9CB327DE-24B6-4A90-BD5F-9179CFC7EC71}"/>
          </ac:picMkLst>
        </pc:picChg>
        <pc:picChg chg="add mod">
          <ac:chgData name="alaaharridi15@gmail.com" userId="f07f4534bd630254" providerId="LiveId" clId="{A361A02D-0C1C-4072-A6EB-92DC27DDFDB7}" dt="2024-01-01T11:08:06.854" v="4160" actId="14100"/>
          <ac:picMkLst>
            <pc:docMk/>
            <pc:sldMk cId="143443867" sldId="258"/>
            <ac:picMk id="18" creationId="{7C52C20A-088A-4C6B-964E-083C3842922B}"/>
          </ac:picMkLst>
        </pc:picChg>
        <pc:picChg chg="add mod">
          <ac:chgData name="alaaharridi15@gmail.com" userId="f07f4534bd630254" providerId="LiveId" clId="{A361A02D-0C1C-4072-A6EB-92DC27DDFDB7}" dt="2024-01-01T11:08:03.703" v="4159" actId="1076"/>
          <ac:picMkLst>
            <pc:docMk/>
            <pc:sldMk cId="143443867" sldId="258"/>
            <ac:picMk id="20" creationId="{16FD542F-5FAB-4822-B31B-A1F401BF50B9}"/>
          </ac:picMkLst>
        </pc:picChg>
        <pc:picChg chg="add del mod">
          <ac:chgData name="alaaharridi15@gmail.com" userId="f07f4534bd630254" providerId="LiveId" clId="{A361A02D-0C1C-4072-A6EB-92DC27DDFDB7}" dt="2024-01-01T11:11:10.613" v="4171" actId="478"/>
          <ac:picMkLst>
            <pc:docMk/>
            <pc:sldMk cId="143443867" sldId="258"/>
            <ac:picMk id="22" creationId="{09288069-B06E-4DF7-BAB0-305D99D31D05}"/>
          </ac:picMkLst>
        </pc:picChg>
        <pc:picChg chg="add del mod">
          <ac:chgData name="alaaharridi15@gmail.com" userId="f07f4534bd630254" providerId="LiveId" clId="{A361A02D-0C1C-4072-A6EB-92DC27DDFDB7}" dt="2024-01-01T10:38:05.912" v="3674" actId="478"/>
          <ac:picMkLst>
            <pc:docMk/>
            <pc:sldMk cId="143443867" sldId="258"/>
            <ac:picMk id="1026" creationId="{55F9E100-5D85-41F5-B64D-EDEB8680436C}"/>
          </ac:picMkLst>
        </pc:picChg>
        <pc:picChg chg="add del mod">
          <ac:chgData name="alaaharridi15@gmail.com" userId="f07f4534bd630254" providerId="LiveId" clId="{A361A02D-0C1C-4072-A6EB-92DC27DDFDB7}" dt="2024-01-01T10:37:54.351" v="3671" actId="478"/>
          <ac:picMkLst>
            <pc:docMk/>
            <pc:sldMk cId="143443867" sldId="258"/>
            <ac:picMk id="1028" creationId="{FE5AFEC5-1B15-4C83-A1E8-4CF86AEF8E10}"/>
          </ac:picMkLst>
        </pc:picChg>
        <pc:cxnChg chg="add del mod">
          <ac:chgData name="alaaharridi15@gmail.com" userId="f07f4534bd630254" providerId="LiveId" clId="{A361A02D-0C1C-4072-A6EB-92DC27DDFDB7}" dt="2023-12-30T08:35:07.799" v="205" actId="478"/>
          <ac:cxnSpMkLst>
            <pc:docMk/>
            <pc:sldMk cId="143443867" sldId="258"/>
            <ac:cxnSpMk id="11" creationId="{948AF5C8-EE3E-4754-BCA9-92729275050E}"/>
          </ac:cxnSpMkLst>
        </pc:cxnChg>
      </pc:sldChg>
      <pc:sldChg chg="addSp delSp modSp new del mod ord">
        <pc:chgData name="alaaharridi15@gmail.com" userId="f07f4534bd630254" providerId="LiveId" clId="{A361A02D-0C1C-4072-A6EB-92DC27DDFDB7}" dt="2023-12-30T08:23:38.256" v="93" actId="2696"/>
        <pc:sldMkLst>
          <pc:docMk/>
          <pc:sldMk cId="4061224355" sldId="258"/>
        </pc:sldMkLst>
        <pc:spChg chg="mod">
          <ac:chgData name="alaaharridi15@gmail.com" userId="f07f4534bd630254" providerId="LiveId" clId="{A361A02D-0C1C-4072-A6EB-92DC27DDFDB7}" dt="2023-12-30T08:23:33.579" v="92" actId="1076"/>
          <ac:spMkLst>
            <pc:docMk/>
            <pc:sldMk cId="4061224355" sldId="258"/>
            <ac:spMk id="2" creationId="{033A53BB-B10A-42AE-ADEF-CF76E21CA619}"/>
          </ac:spMkLst>
        </pc:spChg>
        <pc:spChg chg="del">
          <ac:chgData name="alaaharridi15@gmail.com" userId="f07f4534bd630254" providerId="LiveId" clId="{A361A02D-0C1C-4072-A6EB-92DC27DDFDB7}" dt="2023-12-30T08:22:29.341" v="3" actId="931"/>
          <ac:spMkLst>
            <pc:docMk/>
            <pc:sldMk cId="4061224355" sldId="258"/>
            <ac:spMk id="3" creationId="{A908C576-20BF-4D10-BC67-2F58823F537F}"/>
          </ac:spMkLst>
        </pc:spChg>
        <pc:picChg chg="add mod">
          <ac:chgData name="alaaharridi15@gmail.com" userId="f07f4534bd630254" providerId="LiveId" clId="{A361A02D-0C1C-4072-A6EB-92DC27DDFDB7}" dt="2023-12-30T08:23:21.722" v="91" actId="1076"/>
          <ac:picMkLst>
            <pc:docMk/>
            <pc:sldMk cId="4061224355" sldId="258"/>
            <ac:picMk id="5" creationId="{79FA9A65-A045-4CDE-8B20-C6736DDEDD94}"/>
          </ac:picMkLst>
        </pc:picChg>
      </pc:sldChg>
      <pc:sldChg chg="addSp delSp modSp new mod ord modTransition modAnim modNotesTx">
        <pc:chgData name="alaaharridi15@gmail.com" userId="f07f4534bd630254" providerId="LiveId" clId="{A361A02D-0C1C-4072-A6EB-92DC27DDFDB7}" dt="2024-01-02T13:42:49.916" v="4629"/>
        <pc:sldMkLst>
          <pc:docMk/>
          <pc:sldMk cId="716922422" sldId="259"/>
        </pc:sldMkLst>
        <pc:spChg chg="mod">
          <ac:chgData name="alaaharridi15@gmail.com" userId="f07f4534bd630254" providerId="LiveId" clId="{A361A02D-0C1C-4072-A6EB-92DC27DDFDB7}" dt="2024-01-02T08:37:41.279" v="4569" actId="20577"/>
          <ac:spMkLst>
            <pc:docMk/>
            <pc:sldMk cId="716922422" sldId="259"/>
            <ac:spMk id="2" creationId="{1DF62E66-2CE9-4584-8DCA-B2760CB3CF1E}"/>
          </ac:spMkLst>
        </pc:spChg>
        <pc:spChg chg="mod">
          <ac:chgData name="alaaharridi15@gmail.com" userId="f07f4534bd630254" providerId="LiveId" clId="{A361A02D-0C1C-4072-A6EB-92DC27DDFDB7}" dt="2023-12-30T13:05:36.284" v="477" actId="20577"/>
          <ac:spMkLst>
            <pc:docMk/>
            <pc:sldMk cId="716922422" sldId="259"/>
            <ac:spMk id="3" creationId="{F37DE884-C345-4032-B87D-2A876B554F11}"/>
          </ac:spMkLst>
        </pc:spChg>
        <pc:spChg chg="add del mod">
          <ac:chgData name="alaaharridi15@gmail.com" userId="f07f4534bd630254" providerId="LiveId" clId="{A361A02D-0C1C-4072-A6EB-92DC27DDFDB7}" dt="2023-12-31T09:24:38.214" v="1142"/>
          <ac:spMkLst>
            <pc:docMk/>
            <pc:sldMk cId="716922422" sldId="259"/>
            <ac:spMk id="5" creationId="{61955B2A-8D58-4E09-BD05-30CE20C0E618}"/>
          </ac:spMkLst>
        </pc:spChg>
        <pc:spChg chg="add mod">
          <ac:chgData name="alaaharridi15@gmail.com" userId="f07f4534bd630254" providerId="LiveId" clId="{A361A02D-0C1C-4072-A6EB-92DC27DDFDB7}" dt="2024-01-01T20:51:39.564" v="4403" actId="20577"/>
          <ac:spMkLst>
            <pc:docMk/>
            <pc:sldMk cId="716922422" sldId="259"/>
            <ac:spMk id="6" creationId="{FB0C0EB6-A0DC-4CEC-BF04-17D1CC854F33}"/>
          </ac:spMkLst>
        </pc:spChg>
        <pc:spChg chg="add mod">
          <ac:chgData name="alaaharridi15@gmail.com" userId="f07f4534bd630254" providerId="LiveId" clId="{A361A02D-0C1C-4072-A6EB-92DC27DDFDB7}" dt="2023-12-30T12:38:42.420" v="365" actId="20577"/>
          <ac:spMkLst>
            <pc:docMk/>
            <pc:sldMk cId="716922422" sldId="259"/>
            <ac:spMk id="7" creationId="{2AC1F310-E702-415D-8D40-4C3ECFD743AF}"/>
          </ac:spMkLst>
        </pc:spChg>
        <pc:spChg chg="add del mod">
          <ac:chgData name="alaaharridi15@gmail.com" userId="f07f4534bd630254" providerId="LiveId" clId="{A361A02D-0C1C-4072-A6EB-92DC27DDFDB7}" dt="2023-12-31T10:20:07.163" v="1215" actId="478"/>
          <ac:spMkLst>
            <pc:docMk/>
            <pc:sldMk cId="716922422" sldId="259"/>
            <ac:spMk id="11" creationId="{54FD2AA7-583C-4BB3-AD9E-70A9A27E0DDF}"/>
          </ac:spMkLst>
        </pc:spChg>
        <pc:spChg chg="add mod">
          <ac:chgData name="alaaharridi15@gmail.com" userId="f07f4534bd630254" providerId="LiveId" clId="{A361A02D-0C1C-4072-A6EB-92DC27DDFDB7}" dt="2023-12-31T23:36:03.876" v="3479" actId="11"/>
          <ac:spMkLst>
            <pc:docMk/>
            <pc:sldMk cId="716922422" sldId="259"/>
            <ac:spMk id="12" creationId="{58EE7BAE-804A-4F58-B5C2-F62610475176}"/>
          </ac:spMkLst>
        </pc:spChg>
        <pc:spChg chg="add del mod">
          <ac:chgData name="alaaharridi15@gmail.com" userId="f07f4534bd630254" providerId="LiveId" clId="{A361A02D-0C1C-4072-A6EB-92DC27DDFDB7}" dt="2023-12-31T09:24:24.562" v="1139" actId="22"/>
          <ac:spMkLst>
            <pc:docMk/>
            <pc:sldMk cId="716922422" sldId="259"/>
            <ac:spMk id="16" creationId="{CC183627-6768-458E-AFF5-5BB034130A1D}"/>
          </ac:spMkLst>
        </pc:spChg>
        <pc:spChg chg="add mod">
          <ac:chgData name="alaaharridi15@gmail.com" userId="f07f4534bd630254" providerId="LiveId" clId="{A361A02D-0C1C-4072-A6EB-92DC27DDFDB7}" dt="2023-12-31T09:30:46.924" v="1172"/>
          <ac:spMkLst>
            <pc:docMk/>
            <pc:sldMk cId="716922422" sldId="259"/>
            <ac:spMk id="19" creationId="{215C68BC-78D1-401C-8FEF-56C0D460CC41}"/>
          </ac:spMkLst>
        </pc:spChg>
        <pc:spChg chg="add mod">
          <ac:chgData name="alaaharridi15@gmail.com" userId="f07f4534bd630254" providerId="LiveId" clId="{A361A02D-0C1C-4072-A6EB-92DC27DDFDB7}" dt="2023-12-31T18:42:33.512" v="2943" actId="255"/>
          <ac:spMkLst>
            <pc:docMk/>
            <pc:sldMk cId="716922422" sldId="259"/>
            <ac:spMk id="20" creationId="{E9D3115D-2765-466B-A5BC-D018C48EDEAD}"/>
          </ac:spMkLst>
        </pc:spChg>
        <pc:spChg chg="add del">
          <ac:chgData name="alaaharridi15@gmail.com" userId="f07f4534bd630254" providerId="LiveId" clId="{A361A02D-0C1C-4072-A6EB-92DC27DDFDB7}" dt="2023-12-30T13:10:47.749" v="514" actId="478"/>
          <ac:spMkLst>
            <pc:docMk/>
            <pc:sldMk cId="716922422" sldId="259"/>
            <ac:spMk id="31" creationId="{3A869D5A-42A8-4898-B818-3FFF32BB1CAE}"/>
          </ac:spMkLst>
        </pc:spChg>
        <pc:spChg chg="add del mod">
          <ac:chgData name="alaaharridi15@gmail.com" userId="f07f4534bd630254" providerId="LiveId" clId="{A361A02D-0C1C-4072-A6EB-92DC27DDFDB7}" dt="2023-12-30T13:10:48.712" v="516" actId="478"/>
          <ac:spMkLst>
            <pc:docMk/>
            <pc:sldMk cId="716922422" sldId="259"/>
            <ac:spMk id="32" creationId="{3E2A8DF2-6945-4369-9DAA-3C199493BD3C}"/>
          </ac:spMkLst>
        </pc:spChg>
        <pc:spChg chg="add del mod">
          <ac:chgData name="alaaharridi15@gmail.com" userId="f07f4534bd630254" providerId="LiveId" clId="{A361A02D-0C1C-4072-A6EB-92DC27DDFDB7}" dt="2023-12-30T13:10:48.294" v="515" actId="478"/>
          <ac:spMkLst>
            <pc:docMk/>
            <pc:sldMk cId="716922422" sldId="259"/>
            <ac:spMk id="33" creationId="{75C72E4A-9944-4E9A-9640-5FB67ECA0BCF}"/>
          </ac:spMkLst>
        </pc:spChg>
        <pc:spChg chg="add del mod">
          <ac:chgData name="alaaharridi15@gmail.com" userId="f07f4534bd630254" providerId="LiveId" clId="{A361A02D-0C1C-4072-A6EB-92DC27DDFDB7}" dt="2023-12-30T13:10:49.285" v="517" actId="478"/>
          <ac:spMkLst>
            <pc:docMk/>
            <pc:sldMk cId="716922422" sldId="259"/>
            <ac:spMk id="34" creationId="{E26AD919-1A57-4DD4-93C5-8BD769226A48}"/>
          </ac:spMkLst>
        </pc:spChg>
        <pc:spChg chg="add del mod">
          <ac:chgData name="alaaharridi15@gmail.com" userId="f07f4534bd630254" providerId="LiveId" clId="{A361A02D-0C1C-4072-A6EB-92DC27DDFDB7}" dt="2023-12-30T13:10:49.694" v="518" actId="478"/>
          <ac:spMkLst>
            <pc:docMk/>
            <pc:sldMk cId="716922422" sldId="259"/>
            <ac:spMk id="35" creationId="{C833D791-9383-40FD-AC7E-3DE942D32EFD}"/>
          </ac:spMkLst>
        </pc:spChg>
        <pc:spChg chg="add del mod">
          <ac:chgData name="alaaharridi15@gmail.com" userId="f07f4534bd630254" providerId="LiveId" clId="{A361A02D-0C1C-4072-A6EB-92DC27DDFDB7}" dt="2023-12-30T13:10:50.172" v="519" actId="478"/>
          <ac:spMkLst>
            <pc:docMk/>
            <pc:sldMk cId="716922422" sldId="259"/>
            <ac:spMk id="36" creationId="{FD56A63A-1CAE-460E-80A0-75D7E4E3C59D}"/>
          </ac:spMkLst>
        </pc:spChg>
        <pc:spChg chg="add mod">
          <ac:chgData name="alaaharridi15@gmail.com" userId="f07f4534bd630254" providerId="LiveId" clId="{A361A02D-0C1C-4072-A6EB-92DC27DDFDB7}" dt="2024-01-02T08:36:30.406" v="4557" actId="2711"/>
          <ac:spMkLst>
            <pc:docMk/>
            <pc:sldMk cId="716922422" sldId="259"/>
            <ac:spMk id="37" creationId="{F7E4FCBE-D92D-4A55-8D76-8D3F3A0C3E28}"/>
          </ac:spMkLst>
        </pc:spChg>
        <pc:spChg chg="add mod">
          <ac:chgData name="alaaharridi15@gmail.com" userId="f07f4534bd630254" providerId="LiveId" clId="{A361A02D-0C1C-4072-A6EB-92DC27DDFDB7}" dt="2024-01-02T08:36:52.159" v="4560" actId="255"/>
          <ac:spMkLst>
            <pc:docMk/>
            <pc:sldMk cId="716922422" sldId="259"/>
            <ac:spMk id="38" creationId="{AD8C7828-B356-4774-8224-0241BFABD81C}"/>
          </ac:spMkLst>
        </pc:spChg>
        <pc:spChg chg="add mod">
          <ac:chgData name="alaaharridi15@gmail.com" userId="f07f4534bd630254" providerId="LiveId" clId="{A361A02D-0C1C-4072-A6EB-92DC27DDFDB7}" dt="2024-01-02T08:37:01.037" v="4563" actId="2711"/>
          <ac:spMkLst>
            <pc:docMk/>
            <pc:sldMk cId="716922422" sldId="259"/>
            <ac:spMk id="39" creationId="{62B68B95-4954-4429-A382-48F7D5B7687E}"/>
          </ac:spMkLst>
        </pc:spChg>
        <pc:spChg chg="add mod">
          <ac:chgData name="alaaharridi15@gmail.com" userId="f07f4534bd630254" providerId="LiveId" clId="{A361A02D-0C1C-4072-A6EB-92DC27DDFDB7}" dt="2024-01-02T08:36:02.710" v="4550" actId="255"/>
          <ac:spMkLst>
            <pc:docMk/>
            <pc:sldMk cId="716922422" sldId="259"/>
            <ac:spMk id="40" creationId="{6CDA13C0-152E-493F-A268-B6748B449EA6}"/>
          </ac:spMkLst>
        </pc:spChg>
        <pc:spChg chg="add mod">
          <ac:chgData name="alaaharridi15@gmail.com" userId="f07f4534bd630254" providerId="LiveId" clId="{A361A02D-0C1C-4072-A6EB-92DC27DDFDB7}" dt="2024-01-02T08:37:28.661" v="4567" actId="255"/>
          <ac:spMkLst>
            <pc:docMk/>
            <pc:sldMk cId="716922422" sldId="259"/>
            <ac:spMk id="41" creationId="{51691E90-B549-4E20-B123-08EF054D682F}"/>
          </ac:spMkLst>
        </pc:spChg>
        <pc:spChg chg="add mod">
          <ac:chgData name="alaaharridi15@gmail.com" userId="f07f4534bd630254" providerId="LiveId" clId="{A361A02D-0C1C-4072-A6EB-92DC27DDFDB7}" dt="2024-01-02T08:37:14.167" v="4566" actId="255"/>
          <ac:spMkLst>
            <pc:docMk/>
            <pc:sldMk cId="716922422" sldId="259"/>
            <ac:spMk id="42" creationId="{C778D93C-8BD2-494E-9245-CC276C06CD58}"/>
          </ac:spMkLst>
        </pc:spChg>
        <pc:spChg chg="add del mod">
          <ac:chgData name="alaaharridi15@gmail.com" userId="f07f4534bd630254" providerId="LiveId" clId="{A361A02D-0C1C-4072-A6EB-92DC27DDFDB7}" dt="2023-12-30T13:15:10.274" v="580" actId="478"/>
          <ac:spMkLst>
            <pc:docMk/>
            <pc:sldMk cId="716922422" sldId="259"/>
            <ac:spMk id="44" creationId="{F725D3E3-9E4B-425F-8EFD-294E077377D8}"/>
          </ac:spMkLst>
        </pc:spChg>
        <pc:spChg chg="add mod">
          <ac:chgData name="alaaharridi15@gmail.com" userId="f07f4534bd630254" providerId="LiveId" clId="{A361A02D-0C1C-4072-A6EB-92DC27DDFDB7}" dt="2024-01-02T08:37:53.608" v="4572" actId="2711"/>
          <ac:spMkLst>
            <pc:docMk/>
            <pc:sldMk cId="716922422" sldId="259"/>
            <ac:spMk id="45" creationId="{65443C5C-AA5F-4846-B2C0-B108B29C4E25}"/>
          </ac:spMkLst>
        </pc:spChg>
        <pc:spChg chg="add mod">
          <ac:chgData name="alaaharridi15@gmail.com" userId="f07f4534bd630254" providerId="LiveId" clId="{A361A02D-0C1C-4072-A6EB-92DC27DDFDB7}" dt="2024-01-02T08:38:20.161" v="4580" actId="2711"/>
          <ac:spMkLst>
            <pc:docMk/>
            <pc:sldMk cId="716922422" sldId="259"/>
            <ac:spMk id="46" creationId="{758555BC-AE13-443D-877E-0F884978510B}"/>
          </ac:spMkLst>
        </pc:spChg>
        <pc:grpChg chg="add del mod">
          <ac:chgData name="alaaharridi15@gmail.com" userId="f07f4534bd630254" providerId="LiveId" clId="{A361A02D-0C1C-4072-A6EB-92DC27DDFDB7}" dt="2023-12-30T13:05:29.253" v="469" actId="478"/>
          <ac:grpSpMkLst>
            <pc:docMk/>
            <pc:sldMk cId="716922422" sldId="259"/>
            <ac:grpSpMk id="4" creationId="{B505D272-91D3-4766-BD7A-2CE30B6AB1F3}"/>
          </ac:grpSpMkLst>
        </pc:grpChg>
        <pc:grpChg chg="add mod">
          <ac:chgData name="alaaharridi15@gmail.com" userId="f07f4534bd630254" providerId="LiveId" clId="{A361A02D-0C1C-4072-A6EB-92DC27DDFDB7}" dt="2023-12-30T12:35:47.403" v="343"/>
          <ac:grpSpMkLst>
            <pc:docMk/>
            <pc:sldMk cId="716922422" sldId="259"/>
            <ac:grpSpMk id="5" creationId="{D7BE8327-2DC2-498C-B8B5-EF6B16879A31}"/>
          </ac:grpSpMkLst>
        </pc:grpChg>
        <pc:graphicFrameChg chg="add del modGraphic">
          <ac:chgData name="alaaharridi15@gmail.com" userId="f07f4534bd630254" providerId="LiveId" clId="{A361A02D-0C1C-4072-A6EB-92DC27DDFDB7}" dt="2023-12-30T12:49:00.557" v="420" actId="478"/>
          <ac:graphicFrameMkLst>
            <pc:docMk/>
            <pc:sldMk cId="716922422" sldId="259"/>
            <ac:graphicFrameMk id="19" creationId="{5754DC7C-0633-4AA3-BE84-B90A0F935949}"/>
          </ac:graphicFrameMkLst>
        </pc:graphicFrameChg>
        <pc:picChg chg="add del mod">
          <ac:chgData name="alaaharridi15@gmail.com" userId="f07f4534bd630254" providerId="LiveId" clId="{A361A02D-0C1C-4072-A6EB-92DC27DDFDB7}" dt="2023-12-31T18:53:39.846" v="2984" actId="478"/>
          <ac:picMkLst>
            <pc:docMk/>
            <pc:sldMk cId="716922422" sldId="259"/>
            <ac:picMk id="8" creationId="{6209997B-16E8-43B1-8012-6EE042057322}"/>
          </ac:picMkLst>
        </pc:picChg>
        <pc:picChg chg="add mod">
          <ac:chgData name="alaaharridi15@gmail.com" userId="f07f4534bd630254" providerId="LiveId" clId="{A361A02D-0C1C-4072-A6EB-92DC27DDFDB7}" dt="2024-01-02T13:41:36.346" v="4623" actId="1440"/>
          <ac:picMkLst>
            <pc:docMk/>
            <pc:sldMk cId="716922422" sldId="259"/>
            <ac:picMk id="10" creationId="{461B7962-7884-4AF4-ADD8-EA2DE360C296}"/>
          </ac:picMkLst>
        </pc:picChg>
        <pc:picChg chg="add del mod">
          <ac:chgData name="alaaharridi15@gmail.com" userId="f07f4534bd630254" providerId="LiveId" clId="{A361A02D-0C1C-4072-A6EB-92DC27DDFDB7}" dt="2023-12-30T13:05:39.017" v="479" actId="478"/>
          <ac:picMkLst>
            <pc:docMk/>
            <pc:sldMk cId="716922422" sldId="259"/>
            <ac:picMk id="14" creationId="{5ADA49D1-D2AB-4C99-9F67-EE1BCEA86472}"/>
          </ac:picMkLst>
        </pc:picChg>
        <pc:picChg chg="add del mod">
          <ac:chgData name="alaaharridi15@gmail.com" userId="f07f4534bd630254" providerId="LiveId" clId="{A361A02D-0C1C-4072-A6EB-92DC27DDFDB7}" dt="2023-12-30T12:41:38.047" v="375" actId="478"/>
          <ac:picMkLst>
            <pc:docMk/>
            <pc:sldMk cId="716922422" sldId="259"/>
            <ac:picMk id="16" creationId="{D22435B0-0435-4FD0-AD84-571C73A11B9B}"/>
          </ac:picMkLst>
        </pc:picChg>
        <pc:picChg chg="add del mod">
          <ac:chgData name="alaaharridi15@gmail.com" userId="f07f4534bd630254" providerId="LiveId" clId="{A361A02D-0C1C-4072-A6EB-92DC27DDFDB7}" dt="2023-12-30T13:05:31.453" v="470" actId="478"/>
          <ac:picMkLst>
            <pc:docMk/>
            <pc:sldMk cId="716922422" sldId="259"/>
            <ac:picMk id="18" creationId="{705C4798-EFF3-4D85-9745-B7C38E3BB4DA}"/>
          </ac:picMkLst>
        </pc:picChg>
        <pc:picChg chg="add del mod">
          <ac:chgData name="alaaharridi15@gmail.com" userId="f07f4534bd630254" providerId="LiveId" clId="{A361A02D-0C1C-4072-A6EB-92DC27DDFDB7}" dt="2023-12-30T13:05:33.504" v="471" actId="478"/>
          <ac:picMkLst>
            <pc:docMk/>
            <pc:sldMk cId="716922422" sldId="259"/>
            <ac:picMk id="21" creationId="{51FE9B8A-04EF-46B9-886E-29BB78479EB8}"/>
          </ac:picMkLst>
        </pc:picChg>
        <pc:picChg chg="add del mod">
          <ac:chgData name="alaaharridi15@gmail.com" userId="f07f4534bd630254" providerId="LiveId" clId="{A361A02D-0C1C-4072-A6EB-92DC27DDFDB7}" dt="2023-12-30T13:05:34.214" v="472" actId="478"/>
          <ac:picMkLst>
            <pc:docMk/>
            <pc:sldMk cId="716922422" sldId="259"/>
            <ac:picMk id="23" creationId="{A60673DF-47CF-4396-8CA2-A651204C798B}"/>
          </ac:picMkLst>
        </pc:picChg>
        <pc:picChg chg="add del mod">
          <ac:chgData name="alaaharridi15@gmail.com" userId="f07f4534bd630254" providerId="LiveId" clId="{A361A02D-0C1C-4072-A6EB-92DC27DDFDB7}" dt="2023-12-30T13:06:20.887" v="483" actId="478"/>
          <ac:picMkLst>
            <pc:docMk/>
            <pc:sldMk cId="716922422" sldId="259"/>
            <ac:picMk id="28" creationId="{C5B0ED09-15F2-459E-BD85-876A3F704E76}"/>
          </ac:picMkLst>
        </pc:picChg>
        <pc:picChg chg="add del mod">
          <ac:chgData name="alaaharridi15@gmail.com" userId="f07f4534bd630254" providerId="LiveId" clId="{A361A02D-0C1C-4072-A6EB-92DC27DDFDB7}" dt="2023-12-31T18:50:21.879" v="2974" actId="478"/>
          <ac:picMkLst>
            <pc:docMk/>
            <pc:sldMk cId="716922422" sldId="259"/>
            <ac:picMk id="30" creationId="{71275671-08E3-4A3B-AC9E-49A27C227281}"/>
          </ac:picMkLst>
        </pc:picChg>
        <pc:picChg chg="add del mod">
          <ac:chgData name="alaaharridi15@gmail.com" userId="f07f4534bd630254" providerId="LiveId" clId="{A361A02D-0C1C-4072-A6EB-92DC27DDFDB7}" dt="2023-12-30T13:15:10.274" v="580" actId="478"/>
          <ac:picMkLst>
            <pc:docMk/>
            <pc:sldMk cId="716922422" sldId="259"/>
            <ac:picMk id="43" creationId="{3E59EEE1-705E-44EF-824C-372F9AAC43AD}"/>
          </ac:picMkLst>
        </pc:picChg>
        <pc:cxnChg chg="add mod">
          <ac:chgData name="alaaharridi15@gmail.com" userId="f07f4534bd630254" providerId="LiveId" clId="{A361A02D-0C1C-4072-A6EB-92DC27DDFDB7}" dt="2023-12-30T12:35:47.403" v="343"/>
          <ac:cxnSpMkLst>
            <pc:docMk/>
            <pc:sldMk cId="716922422" sldId="259"/>
            <ac:cxnSpMk id="6" creationId="{E20E8EEC-281B-40FA-A5C5-5114D97EB93F}"/>
          </ac:cxnSpMkLst>
        </pc:cxnChg>
        <pc:cxnChg chg="add mod">
          <ac:chgData name="alaaharridi15@gmail.com" userId="f07f4534bd630254" providerId="LiveId" clId="{A361A02D-0C1C-4072-A6EB-92DC27DDFDB7}" dt="2023-12-30T13:05:29.253" v="469" actId="478"/>
          <ac:cxnSpMkLst>
            <pc:docMk/>
            <pc:sldMk cId="716922422" sldId="259"/>
            <ac:cxnSpMk id="8" creationId="{3D5F628E-BD2C-4559-8500-970B61B60198}"/>
          </ac:cxnSpMkLst>
        </pc:cxnChg>
        <pc:cxnChg chg="add mod">
          <ac:chgData name="alaaharridi15@gmail.com" userId="f07f4534bd630254" providerId="LiveId" clId="{A361A02D-0C1C-4072-A6EB-92DC27DDFDB7}" dt="2023-12-30T12:35:47.403" v="343"/>
          <ac:cxnSpMkLst>
            <pc:docMk/>
            <pc:sldMk cId="716922422" sldId="259"/>
            <ac:cxnSpMk id="9" creationId="{05A52FCF-93DB-47E0-95EC-AB2885D40713}"/>
          </ac:cxnSpMkLst>
        </pc:cxnChg>
        <pc:cxnChg chg="add mod">
          <ac:chgData name="alaaharridi15@gmail.com" userId="f07f4534bd630254" providerId="LiveId" clId="{A361A02D-0C1C-4072-A6EB-92DC27DDFDB7}" dt="2023-12-30T12:35:47.403" v="343"/>
          <ac:cxnSpMkLst>
            <pc:docMk/>
            <pc:sldMk cId="716922422" sldId="259"/>
            <ac:cxnSpMk id="10" creationId="{CDB05AEB-7DDA-41E0-8C8B-3A9D30A4280C}"/>
          </ac:cxnSpMkLst>
        </pc:cxnChg>
        <pc:cxnChg chg="add del">
          <ac:chgData name="alaaharridi15@gmail.com" userId="f07f4534bd630254" providerId="LiveId" clId="{A361A02D-0C1C-4072-A6EB-92DC27DDFDB7}" dt="2023-12-30T13:04:26.313" v="464" actId="478"/>
          <ac:cxnSpMkLst>
            <pc:docMk/>
            <pc:sldMk cId="716922422" sldId="259"/>
            <ac:cxnSpMk id="25" creationId="{CDD73C27-47C2-4365-A0D6-9ED931CEFC3B}"/>
          </ac:cxnSpMkLst>
        </pc:cxnChg>
        <pc:cxnChg chg="add del mod">
          <ac:chgData name="alaaharridi15@gmail.com" userId="f07f4534bd630254" providerId="LiveId" clId="{A361A02D-0C1C-4072-A6EB-92DC27DDFDB7}" dt="2023-12-30T13:05:11.416" v="468" actId="478"/>
          <ac:cxnSpMkLst>
            <pc:docMk/>
            <pc:sldMk cId="716922422" sldId="259"/>
            <ac:cxnSpMk id="26" creationId="{C99AE62A-A44F-4DB2-80C4-E7684D0EA972}"/>
          </ac:cxnSpMkLst>
        </pc:cxnChg>
      </pc:sldChg>
      <pc:sldChg chg="addSp delSp modSp new mod ord modTransition modClrScheme modAnim chgLayout">
        <pc:chgData name="alaaharridi15@gmail.com" userId="f07f4534bd630254" providerId="LiveId" clId="{A361A02D-0C1C-4072-A6EB-92DC27DDFDB7}" dt="2024-01-02T08:23:14.479" v="4531" actId="20577"/>
        <pc:sldMkLst>
          <pc:docMk/>
          <pc:sldMk cId="3844301525" sldId="260"/>
        </pc:sldMkLst>
        <pc:spChg chg="del mod ord">
          <ac:chgData name="alaaharridi15@gmail.com" userId="f07f4534bd630254" providerId="LiveId" clId="{A361A02D-0C1C-4072-A6EB-92DC27DDFDB7}" dt="2023-12-30T13:54:48.621" v="628" actId="700"/>
          <ac:spMkLst>
            <pc:docMk/>
            <pc:sldMk cId="3844301525" sldId="260"/>
            <ac:spMk id="2" creationId="{3334AD1B-3C94-44A4-B2B5-9CBE666518D7}"/>
          </ac:spMkLst>
        </pc:spChg>
        <pc:spChg chg="del mod ord">
          <ac:chgData name="alaaharridi15@gmail.com" userId="f07f4534bd630254" providerId="LiveId" clId="{A361A02D-0C1C-4072-A6EB-92DC27DDFDB7}" dt="2023-12-30T13:54:48.621" v="628" actId="700"/>
          <ac:spMkLst>
            <pc:docMk/>
            <pc:sldMk cId="3844301525" sldId="260"/>
            <ac:spMk id="3" creationId="{A0723E5B-3BBD-4FE5-B0B8-561671B34325}"/>
          </ac:spMkLst>
        </pc:spChg>
        <pc:spChg chg="add mod ord">
          <ac:chgData name="alaaharridi15@gmail.com" userId="f07f4534bd630254" providerId="LiveId" clId="{A361A02D-0C1C-4072-A6EB-92DC27DDFDB7}" dt="2024-01-01T11:23:23.989" v="4198"/>
          <ac:spMkLst>
            <pc:docMk/>
            <pc:sldMk cId="3844301525" sldId="260"/>
            <ac:spMk id="4" creationId="{47C2BE74-B122-4D4C-9BAF-891AFDE435B8}"/>
          </ac:spMkLst>
        </pc:spChg>
        <pc:spChg chg="add mod ord">
          <ac:chgData name="alaaharridi15@gmail.com" userId="f07f4534bd630254" providerId="LiveId" clId="{A361A02D-0C1C-4072-A6EB-92DC27DDFDB7}" dt="2024-01-01T11:23:23.989" v="4198"/>
          <ac:spMkLst>
            <pc:docMk/>
            <pc:sldMk cId="3844301525" sldId="260"/>
            <ac:spMk id="5" creationId="{CA7F2511-2BCE-473E-9ADC-332E2AB92CF3}"/>
          </ac:spMkLst>
        </pc:spChg>
        <pc:spChg chg="add del">
          <ac:chgData name="alaaharridi15@gmail.com" userId="f07f4534bd630254" providerId="LiveId" clId="{A361A02D-0C1C-4072-A6EB-92DC27DDFDB7}" dt="2023-12-30T13:57:34.749" v="633" actId="478"/>
          <ac:spMkLst>
            <pc:docMk/>
            <pc:sldMk cId="3844301525" sldId="260"/>
            <ac:spMk id="7" creationId="{7D6E0C15-D6A2-46C4-AD79-44169B6FD91C}"/>
          </ac:spMkLst>
        </pc:spChg>
        <pc:spChg chg="add del mod">
          <ac:chgData name="alaaharridi15@gmail.com" userId="f07f4534bd630254" providerId="LiveId" clId="{A361A02D-0C1C-4072-A6EB-92DC27DDFDB7}" dt="2023-12-30T13:58:20.425" v="640" actId="478"/>
          <ac:spMkLst>
            <pc:docMk/>
            <pc:sldMk cId="3844301525" sldId="260"/>
            <ac:spMk id="8" creationId="{84831D30-3AE1-4C0F-98BB-9FA7FA9833F2}"/>
          </ac:spMkLst>
        </pc:spChg>
        <pc:spChg chg="add del mod">
          <ac:chgData name="alaaharridi15@gmail.com" userId="f07f4534bd630254" providerId="LiveId" clId="{A361A02D-0C1C-4072-A6EB-92DC27DDFDB7}" dt="2023-12-31T09:26:38.653" v="1161" actId="478"/>
          <ac:spMkLst>
            <pc:docMk/>
            <pc:sldMk cId="3844301525" sldId="260"/>
            <ac:spMk id="11" creationId="{016F3729-9AF0-4929-BA2D-5CF314024EE9}"/>
          </ac:spMkLst>
        </pc:spChg>
        <pc:spChg chg="add del mod topLvl">
          <ac:chgData name="alaaharridi15@gmail.com" userId="f07f4534bd630254" providerId="LiveId" clId="{A361A02D-0C1C-4072-A6EB-92DC27DDFDB7}" dt="2023-12-30T14:03:19.732" v="701" actId="478"/>
          <ac:spMkLst>
            <pc:docMk/>
            <pc:sldMk cId="3844301525" sldId="260"/>
            <ac:spMk id="11" creationId="{3DED8FC1-6E9C-4F48-99EF-C27329F305A0}"/>
          </ac:spMkLst>
        </pc:spChg>
        <pc:spChg chg="add mod topLvl">
          <ac:chgData name="alaaharridi15@gmail.com" userId="f07f4534bd630254" providerId="LiveId" clId="{A361A02D-0C1C-4072-A6EB-92DC27DDFDB7}" dt="2023-12-30T14:03:19.732" v="701" actId="478"/>
          <ac:spMkLst>
            <pc:docMk/>
            <pc:sldMk cId="3844301525" sldId="260"/>
            <ac:spMk id="12" creationId="{C954E45B-AA86-48D1-BB3D-6CA4DBB2D3F9}"/>
          </ac:spMkLst>
        </pc:spChg>
        <pc:spChg chg="add mod">
          <ac:chgData name="alaaharridi15@gmail.com" userId="f07f4534bd630254" providerId="LiveId" clId="{A361A02D-0C1C-4072-A6EB-92DC27DDFDB7}" dt="2023-12-31T09:30:37.660" v="1170"/>
          <ac:spMkLst>
            <pc:docMk/>
            <pc:sldMk cId="3844301525" sldId="260"/>
            <ac:spMk id="13" creationId="{0C33B93C-D9D2-486B-8D7B-B64F42D05B87}"/>
          </ac:spMkLst>
        </pc:spChg>
        <pc:spChg chg="add mod">
          <ac:chgData name="alaaharridi15@gmail.com" userId="f07f4534bd630254" providerId="LiveId" clId="{A361A02D-0C1C-4072-A6EB-92DC27DDFDB7}" dt="2023-12-31T20:15:58.762" v="3110" actId="20577"/>
          <ac:spMkLst>
            <pc:docMk/>
            <pc:sldMk cId="3844301525" sldId="260"/>
            <ac:spMk id="14" creationId="{68BEC509-E514-44D3-A61A-4E1EDDC1CDEA}"/>
          </ac:spMkLst>
        </pc:spChg>
        <pc:spChg chg="add del mod topLvl">
          <ac:chgData name="alaaharridi15@gmail.com" userId="f07f4534bd630254" providerId="LiveId" clId="{A361A02D-0C1C-4072-A6EB-92DC27DDFDB7}" dt="2023-12-30T14:03:30.566" v="714" actId="478"/>
          <ac:spMkLst>
            <pc:docMk/>
            <pc:sldMk cId="3844301525" sldId="260"/>
            <ac:spMk id="14" creationId="{6AD8362E-EF70-41EE-BBD9-B050EE119D70}"/>
          </ac:spMkLst>
        </pc:spChg>
        <pc:spChg chg="add mod topLvl">
          <ac:chgData name="alaaharridi15@gmail.com" userId="f07f4534bd630254" providerId="LiveId" clId="{A361A02D-0C1C-4072-A6EB-92DC27DDFDB7}" dt="2023-12-30T14:03:30.566" v="714" actId="478"/>
          <ac:spMkLst>
            <pc:docMk/>
            <pc:sldMk cId="3844301525" sldId="260"/>
            <ac:spMk id="15" creationId="{B292BE4D-15DF-4D69-B9CB-470814100B28}"/>
          </ac:spMkLst>
        </pc:spChg>
        <pc:spChg chg="add del mod">
          <ac:chgData name="alaaharridi15@gmail.com" userId="f07f4534bd630254" providerId="LiveId" clId="{A361A02D-0C1C-4072-A6EB-92DC27DDFDB7}" dt="2023-12-30T14:02:27.307" v="660" actId="478"/>
          <ac:spMkLst>
            <pc:docMk/>
            <pc:sldMk cId="3844301525" sldId="260"/>
            <ac:spMk id="17" creationId="{B204549B-8112-4960-AE53-BB3D5266613A}"/>
          </ac:spMkLst>
        </pc:spChg>
        <pc:spChg chg="add del mod">
          <ac:chgData name="alaaharridi15@gmail.com" userId="f07f4534bd630254" providerId="LiveId" clId="{A361A02D-0C1C-4072-A6EB-92DC27DDFDB7}" dt="2023-12-30T14:03:02.766" v="664" actId="478"/>
          <ac:spMkLst>
            <pc:docMk/>
            <pc:sldMk cId="3844301525" sldId="260"/>
            <ac:spMk id="19" creationId="{8B8A96F3-CEE9-4632-B1E9-9FA908C93B55}"/>
          </ac:spMkLst>
        </pc:spChg>
        <pc:spChg chg="add mod">
          <ac:chgData name="alaaharridi15@gmail.com" userId="f07f4534bd630254" providerId="LiveId" clId="{A361A02D-0C1C-4072-A6EB-92DC27DDFDB7}" dt="2024-01-02T08:23:14.479" v="4531" actId="20577"/>
          <ac:spMkLst>
            <pc:docMk/>
            <pc:sldMk cId="3844301525" sldId="260"/>
            <ac:spMk id="20" creationId="{01ADA42A-A4E8-4B8A-9E9D-8E23968CC907}"/>
          </ac:spMkLst>
        </pc:spChg>
        <pc:spChg chg="add del mod">
          <ac:chgData name="alaaharridi15@gmail.com" userId="f07f4534bd630254" providerId="LiveId" clId="{A361A02D-0C1C-4072-A6EB-92DC27DDFDB7}" dt="2023-12-30T14:17:35.770" v="756" actId="1076"/>
          <ac:spMkLst>
            <pc:docMk/>
            <pc:sldMk cId="3844301525" sldId="260"/>
            <ac:spMk id="21" creationId="{07CCC9F8-DFB2-427F-B014-0264BF7BD76E}"/>
          </ac:spMkLst>
        </pc:spChg>
        <pc:spChg chg="add del mod">
          <ac:chgData name="alaaharridi15@gmail.com" userId="f07f4534bd630254" providerId="LiveId" clId="{A361A02D-0C1C-4072-A6EB-92DC27DDFDB7}" dt="2023-12-30T18:16:46.491" v="764" actId="478"/>
          <ac:spMkLst>
            <pc:docMk/>
            <pc:sldMk cId="3844301525" sldId="260"/>
            <ac:spMk id="24" creationId="{7B24B9BA-7960-4E4C-BDC2-303DD4E545A5}"/>
          </ac:spMkLst>
        </pc:spChg>
        <pc:spChg chg="add mod">
          <ac:chgData name="alaaharridi15@gmail.com" userId="f07f4534bd630254" providerId="LiveId" clId="{A361A02D-0C1C-4072-A6EB-92DC27DDFDB7}" dt="2024-01-01T20:51:28.651" v="4399" actId="20577"/>
          <ac:spMkLst>
            <pc:docMk/>
            <pc:sldMk cId="3844301525" sldId="260"/>
            <ac:spMk id="25" creationId="{B125E8B0-8EF6-4E2D-B55B-CC208631060E}"/>
          </ac:spMkLst>
        </pc:spChg>
        <pc:grpChg chg="add del mod">
          <ac:chgData name="alaaharridi15@gmail.com" userId="f07f4534bd630254" providerId="LiveId" clId="{A361A02D-0C1C-4072-A6EB-92DC27DDFDB7}" dt="2023-12-30T14:03:19.732" v="701" actId="478"/>
          <ac:grpSpMkLst>
            <pc:docMk/>
            <pc:sldMk cId="3844301525" sldId="260"/>
            <ac:grpSpMk id="10" creationId="{D09080F2-5E6A-4449-B8F7-C236741EB892}"/>
          </ac:grpSpMkLst>
        </pc:grpChg>
        <pc:grpChg chg="add del mod">
          <ac:chgData name="alaaharridi15@gmail.com" userId="f07f4534bd630254" providerId="LiveId" clId="{A361A02D-0C1C-4072-A6EB-92DC27DDFDB7}" dt="2023-12-30T14:03:30.566" v="714" actId="478"/>
          <ac:grpSpMkLst>
            <pc:docMk/>
            <pc:sldMk cId="3844301525" sldId="260"/>
            <ac:grpSpMk id="13" creationId="{89DA186D-243B-4B1A-B1DA-99BB1BB23A42}"/>
          </ac:grpSpMkLst>
        </pc:grpChg>
        <pc:picChg chg="add del mod">
          <ac:chgData name="alaaharridi15@gmail.com" userId="f07f4534bd630254" providerId="LiveId" clId="{A361A02D-0C1C-4072-A6EB-92DC27DDFDB7}" dt="2023-12-31T18:36:00.456" v="2939" actId="478"/>
          <ac:picMkLst>
            <pc:docMk/>
            <pc:sldMk cId="3844301525" sldId="260"/>
            <ac:picMk id="6" creationId="{01E6A9B3-B224-4851-BC70-770F2B08DE95}"/>
          </ac:picMkLst>
        </pc:picChg>
        <pc:picChg chg="add del mod">
          <ac:chgData name="alaaharridi15@gmail.com" userId="f07f4534bd630254" providerId="LiveId" clId="{A361A02D-0C1C-4072-A6EB-92DC27DDFDB7}" dt="2023-12-30T13:58:58.500" v="646" actId="478"/>
          <ac:picMkLst>
            <pc:docMk/>
            <pc:sldMk cId="3844301525" sldId="260"/>
            <ac:picMk id="9" creationId="{4E3A0C0C-30A5-4D31-AA37-F05640EA429D}"/>
          </ac:picMkLst>
        </pc:picChg>
        <pc:picChg chg="add mod">
          <ac:chgData name="alaaharridi15@gmail.com" userId="f07f4534bd630254" providerId="LiveId" clId="{A361A02D-0C1C-4072-A6EB-92DC27DDFDB7}" dt="2024-01-02T08:19:24.468" v="4508" actId="1076"/>
          <ac:picMkLst>
            <pc:docMk/>
            <pc:sldMk cId="3844301525" sldId="260"/>
            <ac:picMk id="23" creationId="{ADCB2582-D317-4B24-81F9-1529F7DD1151}"/>
          </ac:picMkLst>
        </pc:picChg>
      </pc:sldChg>
      <pc:sldChg chg="addSp delSp modSp new mod ord modTransition delAnim modAnim">
        <pc:chgData name="alaaharridi15@gmail.com" userId="f07f4534bd630254" providerId="LiveId" clId="{A361A02D-0C1C-4072-A6EB-92DC27DDFDB7}" dt="2024-01-02T08:30:05.715" v="4547" actId="5793"/>
        <pc:sldMkLst>
          <pc:docMk/>
          <pc:sldMk cId="2373119872" sldId="261"/>
        </pc:sldMkLst>
        <pc:spChg chg="mod">
          <ac:chgData name="alaaharridi15@gmail.com" userId="f07f4534bd630254" providerId="LiveId" clId="{A361A02D-0C1C-4072-A6EB-92DC27DDFDB7}" dt="2023-12-31T08:10:17.716" v="819" actId="1076"/>
          <ac:spMkLst>
            <pc:docMk/>
            <pc:sldMk cId="2373119872" sldId="261"/>
            <ac:spMk id="2" creationId="{2C398433-365F-4C74-A84D-B711DCA99D39}"/>
          </ac:spMkLst>
        </pc:spChg>
        <pc:spChg chg="mod">
          <ac:chgData name="alaaharridi15@gmail.com" userId="f07f4534bd630254" providerId="LiveId" clId="{A361A02D-0C1C-4072-A6EB-92DC27DDFDB7}" dt="2024-01-01T11:23:23.989" v="4198"/>
          <ac:spMkLst>
            <pc:docMk/>
            <pc:sldMk cId="2373119872" sldId="261"/>
            <ac:spMk id="3" creationId="{8161DBA8-68B6-4E22-B9CC-0087863CDA35}"/>
          </ac:spMkLst>
        </pc:spChg>
        <pc:spChg chg="add del mod">
          <ac:chgData name="alaaharridi15@gmail.com" userId="f07f4534bd630254" providerId="LiveId" clId="{A361A02D-0C1C-4072-A6EB-92DC27DDFDB7}" dt="2023-12-31T08:09:21.976" v="808" actId="478"/>
          <ac:spMkLst>
            <pc:docMk/>
            <pc:sldMk cId="2373119872" sldId="261"/>
            <ac:spMk id="4" creationId="{B950E43A-36FE-44D7-BC17-0A21943F914E}"/>
          </ac:spMkLst>
        </pc:spChg>
        <pc:spChg chg="add del mod">
          <ac:chgData name="alaaharridi15@gmail.com" userId="f07f4534bd630254" providerId="LiveId" clId="{A361A02D-0C1C-4072-A6EB-92DC27DDFDB7}" dt="2023-12-31T08:10:13.497" v="818" actId="478"/>
          <ac:spMkLst>
            <pc:docMk/>
            <pc:sldMk cId="2373119872" sldId="261"/>
            <ac:spMk id="5" creationId="{16582CB4-97F1-435C-B566-0BE605D2878D}"/>
          </ac:spMkLst>
        </pc:spChg>
        <pc:spChg chg="add mod">
          <ac:chgData name="alaaharridi15@gmail.com" userId="f07f4534bd630254" providerId="LiveId" clId="{A361A02D-0C1C-4072-A6EB-92DC27DDFDB7}" dt="2023-12-31T18:43:17.208" v="2945" actId="1076"/>
          <ac:spMkLst>
            <pc:docMk/>
            <pc:sldMk cId="2373119872" sldId="261"/>
            <ac:spMk id="6" creationId="{A2984664-C757-4598-AB8C-84344103A559}"/>
          </ac:spMkLst>
        </pc:spChg>
        <pc:spChg chg="add del mod">
          <ac:chgData name="alaaharridi15@gmail.com" userId="f07f4534bd630254" providerId="LiveId" clId="{A361A02D-0C1C-4072-A6EB-92DC27DDFDB7}" dt="2023-12-31T08:14:06.768" v="868" actId="478"/>
          <ac:spMkLst>
            <pc:docMk/>
            <pc:sldMk cId="2373119872" sldId="261"/>
            <ac:spMk id="7" creationId="{7D13F3C5-C95C-4357-9199-7F6D9DA16738}"/>
          </ac:spMkLst>
        </pc:spChg>
        <pc:spChg chg="del mod topLvl">
          <ac:chgData name="alaaharridi15@gmail.com" userId="f07f4534bd630254" providerId="LiveId" clId="{A361A02D-0C1C-4072-A6EB-92DC27DDFDB7}" dt="2023-12-31T08:14:17.504" v="872" actId="478"/>
          <ac:spMkLst>
            <pc:docMk/>
            <pc:sldMk cId="2373119872" sldId="261"/>
            <ac:spMk id="9" creationId="{156E8AC5-A5DC-45F5-8867-0E1FFBA7A1CC}"/>
          </ac:spMkLst>
        </pc:spChg>
        <pc:spChg chg="del mod topLvl">
          <ac:chgData name="alaaharridi15@gmail.com" userId="f07f4534bd630254" providerId="LiveId" clId="{A361A02D-0C1C-4072-A6EB-92DC27DDFDB7}" dt="2023-12-31T08:14:19.580" v="873" actId="478"/>
          <ac:spMkLst>
            <pc:docMk/>
            <pc:sldMk cId="2373119872" sldId="261"/>
            <ac:spMk id="10" creationId="{CDE60587-A9C2-4E22-99A4-9D1395D9E89C}"/>
          </ac:spMkLst>
        </pc:spChg>
        <pc:spChg chg="mod">
          <ac:chgData name="alaaharridi15@gmail.com" userId="f07f4534bd630254" providerId="LiveId" clId="{A361A02D-0C1C-4072-A6EB-92DC27DDFDB7}" dt="2023-12-31T08:14:29.661" v="874"/>
          <ac:spMkLst>
            <pc:docMk/>
            <pc:sldMk cId="2373119872" sldId="261"/>
            <ac:spMk id="12" creationId="{05D5B162-B108-40BD-BCB7-9F30B31BDD79}"/>
          </ac:spMkLst>
        </pc:spChg>
        <pc:spChg chg="mod">
          <ac:chgData name="alaaharridi15@gmail.com" userId="f07f4534bd630254" providerId="LiveId" clId="{A361A02D-0C1C-4072-A6EB-92DC27DDFDB7}" dt="2024-01-02T08:30:05.715" v="4547" actId="5793"/>
          <ac:spMkLst>
            <pc:docMk/>
            <pc:sldMk cId="2373119872" sldId="261"/>
            <ac:spMk id="13" creationId="{5B053978-37DF-4DF2-AF46-86223EA84608}"/>
          </ac:spMkLst>
        </pc:spChg>
        <pc:spChg chg="add mod">
          <ac:chgData name="alaaharridi15@gmail.com" userId="f07f4534bd630254" providerId="LiveId" clId="{A361A02D-0C1C-4072-A6EB-92DC27DDFDB7}" dt="2024-01-01T20:51:34.964" v="4401" actId="20577"/>
          <ac:spMkLst>
            <pc:docMk/>
            <pc:sldMk cId="2373119872" sldId="261"/>
            <ac:spMk id="19" creationId="{7E550AAA-AA29-4DC7-ACFD-6787F6D46BB5}"/>
          </ac:spMkLst>
        </pc:spChg>
        <pc:spChg chg="add mod">
          <ac:chgData name="alaaharridi15@gmail.com" userId="f07f4534bd630254" providerId="LiveId" clId="{A361A02D-0C1C-4072-A6EB-92DC27DDFDB7}" dt="2023-12-31T09:30:02.304" v="1169"/>
          <ac:spMkLst>
            <pc:docMk/>
            <pc:sldMk cId="2373119872" sldId="261"/>
            <ac:spMk id="20" creationId="{A211861C-09E6-41A2-939A-6D32C0F9F034}"/>
          </ac:spMkLst>
        </pc:spChg>
        <pc:grpChg chg="add del mod">
          <ac:chgData name="alaaharridi15@gmail.com" userId="f07f4534bd630254" providerId="LiveId" clId="{A361A02D-0C1C-4072-A6EB-92DC27DDFDB7}" dt="2023-12-31T08:14:17.504" v="872" actId="478"/>
          <ac:grpSpMkLst>
            <pc:docMk/>
            <pc:sldMk cId="2373119872" sldId="261"/>
            <ac:grpSpMk id="8" creationId="{173845B4-2FF0-4079-8562-73B6C26B8D21}"/>
          </ac:grpSpMkLst>
        </pc:grpChg>
        <pc:grpChg chg="add mod">
          <ac:chgData name="alaaharridi15@gmail.com" userId="f07f4534bd630254" providerId="LiveId" clId="{A361A02D-0C1C-4072-A6EB-92DC27DDFDB7}" dt="2023-12-31T08:14:29.661" v="874"/>
          <ac:grpSpMkLst>
            <pc:docMk/>
            <pc:sldMk cId="2373119872" sldId="261"/>
            <ac:grpSpMk id="11" creationId="{4DD13518-E6CE-42FE-8F3D-497DB864128D}"/>
          </ac:grpSpMkLst>
        </pc:grpChg>
        <pc:picChg chg="add del mod">
          <ac:chgData name="alaaharridi15@gmail.com" userId="f07f4534bd630254" providerId="LiveId" clId="{A361A02D-0C1C-4072-A6EB-92DC27DDFDB7}" dt="2023-12-31T08:44:51.731" v="961" actId="478"/>
          <ac:picMkLst>
            <pc:docMk/>
            <pc:sldMk cId="2373119872" sldId="261"/>
            <ac:picMk id="15" creationId="{E38D17A3-AA49-466E-816F-D671CA94B31D}"/>
          </ac:picMkLst>
        </pc:picChg>
        <pc:picChg chg="add mod">
          <ac:chgData name="alaaharridi15@gmail.com" userId="f07f4534bd630254" providerId="LiveId" clId="{A361A02D-0C1C-4072-A6EB-92DC27DDFDB7}" dt="2023-12-31T19:13:20.135" v="2994" actId="1076"/>
          <ac:picMkLst>
            <pc:docMk/>
            <pc:sldMk cId="2373119872" sldId="261"/>
            <ac:picMk id="16" creationId="{CA7369BB-FC43-4115-8396-D7292C379677}"/>
          </ac:picMkLst>
        </pc:picChg>
        <pc:picChg chg="add mod">
          <ac:chgData name="alaaharridi15@gmail.com" userId="f07f4534bd630254" providerId="LiveId" clId="{A361A02D-0C1C-4072-A6EB-92DC27DDFDB7}" dt="2023-12-31T19:13:07.683" v="2992" actId="1076"/>
          <ac:picMkLst>
            <pc:docMk/>
            <pc:sldMk cId="2373119872" sldId="261"/>
            <ac:picMk id="18" creationId="{7E1D2A8A-D2F9-4E27-87E9-C83EF5B6F14E}"/>
          </ac:picMkLst>
        </pc:picChg>
      </pc:sldChg>
      <pc:sldChg chg="new del">
        <pc:chgData name="alaaharridi15@gmail.com" userId="f07f4534bd630254" providerId="LiveId" clId="{A361A02D-0C1C-4072-A6EB-92DC27DDFDB7}" dt="2023-12-30T13:54:40.620" v="627" actId="2696"/>
        <pc:sldMkLst>
          <pc:docMk/>
          <pc:sldMk cId="3885195594" sldId="261"/>
        </pc:sldMkLst>
      </pc:sldChg>
      <pc:sldChg chg="addSp delSp modSp new del mod ord">
        <pc:chgData name="alaaharridi15@gmail.com" userId="f07f4534bd630254" providerId="LiveId" clId="{A361A02D-0C1C-4072-A6EB-92DC27DDFDB7}" dt="2023-12-31T23:27:34.986" v="3477" actId="2696"/>
        <pc:sldMkLst>
          <pc:docMk/>
          <pc:sldMk cId="2522916218" sldId="262"/>
        </pc:sldMkLst>
        <pc:spChg chg="mod">
          <ac:chgData name="alaaharridi15@gmail.com" userId="f07f4534bd630254" providerId="LiveId" clId="{A361A02D-0C1C-4072-A6EB-92DC27DDFDB7}" dt="2023-12-31T21:06:12.873" v="3174" actId="1076"/>
          <ac:spMkLst>
            <pc:docMk/>
            <pc:sldMk cId="2522916218" sldId="262"/>
            <ac:spMk id="2" creationId="{CCB8258B-7B5F-4CFA-BB4C-EB34255F6336}"/>
          </ac:spMkLst>
        </pc:spChg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2522916218" sldId="262"/>
            <ac:spMk id="3" creationId="{DC935791-EEE2-408B-9B81-4C1326CCA074}"/>
          </ac:spMkLst>
        </pc:spChg>
        <pc:spChg chg="add del mod">
          <ac:chgData name="alaaharridi15@gmail.com" userId="f07f4534bd630254" providerId="LiveId" clId="{A361A02D-0C1C-4072-A6EB-92DC27DDFDB7}" dt="2023-12-31T20:18:40.685" v="3120" actId="478"/>
          <ac:spMkLst>
            <pc:docMk/>
            <pc:sldMk cId="2522916218" sldId="262"/>
            <ac:spMk id="6" creationId="{486EE7D9-F3E5-4DD2-9AFA-5379E347C264}"/>
          </ac:spMkLst>
        </pc:spChg>
        <pc:spChg chg="add del mod">
          <ac:chgData name="alaaharridi15@gmail.com" userId="f07f4534bd630254" providerId="LiveId" clId="{A361A02D-0C1C-4072-A6EB-92DC27DDFDB7}" dt="2023-12-31T09:14:21.089" v="1091"/>
          <ac:spMkLst>
            <pc:docMk/>
            <pc:sldMk cId="2522916218" sldId="262"/>
            <ac:spMk id="9" creationId="{0165465B-6039-4F6C-B7C2-E65705DA6748}"/>
          </ac:spMkLst>
        </pc:spChg>
        <pc:spChg chg="add del mod">
          <ac:chgData name="alaaharridi15@gmail.com" userId="f07f4534bd630254" providerId="LiveId" clId="{A361A02D-0C1C-4072-A6EB-92DC27DDFDB7}" dt="2023-12-31T09:19:31.227" v="1113"/>
          <ac:spMkLst>
            <pc:docMk/>
            <pc:sldMk cId="2522916218" sldId="262"/>
            <ac:spMk id="12" creationId="{973DD956-1D03-462C-B57B-C3DB496C7C97}"/>
          </ac:spMkLst>
        </pc:spChg>
        <pc:spChg chg="add del">
          <ac:chgData name="alaaharridi15@gmail.com" userId="f07f4534bd630254" providerId="LiveId" clId="{A361A02D-0C1C-4072-A6EB-92DC27DDFDB7}" dt="2023-12-31T09:19:50.364" v="1115" actId="11529"/>
          <ac:spMkLst>
            <pc:docMk/>
            <pc:sldMk cId="2522916218" sldId="262"/>
            <ac:spMk id="13" creationId="{E4EB726A-F89C-4978-98D1-95C0F2A6356E}"/>
          </ac:spMkLst>
        </pc:spChg>
        <pc:spChg chg="add mod">
          <ac:chgData name="alaaharridi15@gmail.com" userId="f07f4534bd630254" providerId="LiveId" clId="{A361A02D-0C1C-4072-A6EB-92DC27DDFDB7}" dt="2023-12-31T09:24:10.484" v="1135" actId="20577"/>
          <ac:spMkLst>
            <pc:docMk/>
            <pc:sldMk cId="2522916218" sldId="262"/>
            <ac:spMk id="14" creationId="{C9F18E6A-E158-4F60-89D6-5C3B1E190541}"/>
          </ac:spMkLst>
        </pc:spChg>
        <pc:spChg chg="add mod">
          <ac:chgData name="alaaharridi15@gmail.com" userId="f07f4534bd630254" providerId="LiveId" clId="{A361A02D-0C1C-4072-A6EB-92DC27DDFDB7}" dt="2023-12-31T09:30:42.718" v="1171"/>
          <ac:spMkLst>
            <pc:docMk/>
            <pc:sldMk cId="2522916218" sldId="262"/>
            <ac:spMk id="15" creationId="{7181E143-12C6-4F7D-8C36-32B10E9FD7A6}"/>
          </ac:spMkLst>
        </pc:spChg>
        <pc:graphicFrameChg chg="add del mod modGraphic">
          <ac:chgData name="alaaharridi15@gmail.com" userId="f07f4534bd630254" providerId="LiveId" clId="{A361A02D-0C1C-4072-A6EB-92DC27DDFDB7}" dt="2023-12-31T20:22:39.498" v="3142" actId="478"/>
          <ac:graphicFrameMkLst>
            <pc:docMk/>
            <pc:sldMk cId="2522916218" sldId="262"/>
            <ac:graphicFrameMk id="7" creationId="{DC785070-0227-4804-8694-473076BFA371}"/>
          </ac:graphicFrameMkLst>
        </pc:graphicFrameChg>
        <pc:graphicFrameChg chg="add mod modGraphic">
          <ac:chgData name="alaaharridi15@gmail.com" userId="f07f4534bd630254" providerId="LiveId" clId="{A361A02D-0C1C-4072-A6EB-92DC27DDFDB7}" dt="2023-12-31T21:15:41.110" v="3189" actId="1076"/>
          <ac:graphicFrameMkLst>
            <pc:docMk/>
            <pc:sldMk cId="2522916218" sldId="262"/>
            <ac:graphicFrameMk id="18" creationId="{A349BD90-0EC8-4296-BBC7-0EDDB58CA6BE}"/>
          </ac:graphicFrameMkLst>
        </pc:graphicFrameChg>
        <pc:picChg chg="add del">
          <ac:chgData name="alaaharridi15@gmail.com" userId="f07f4534bd630254" providerId="LiveId" clId="{A361A02D-0C1C-4072-A6EB-92DC27DDFDB7}" dt="2023-12-31T09:07:10.119" v="1045" actId="478"/>
          <ac:picMkLst>
            <pc:docMk/>
            <pc:sldMk cId="2522916218" sldId="262"/>
            <ac:picMk id="5" creationId="{CE026B8E-AC61-4606-8FDB-1313856310F1}"/>
          </ac:picMkLst>
        </pc:picChg>
        <pc:picChg chg="add mod">
          <ac:chgData name="alaaharridi15@gmail.com" userId="f07f4534bd630254" providerId="LiveId" clId="{A361A02D-0C1C-4072-A6EB-92DC27DDFDB7}" dt="2023-12-31T21:15:34.010" v="3188" actId="1076"/>
          <ac:picMkLst>
            <pc:docMk/>
            <pc:sldMk cId="2522916218" sldId="262"/>
            <ac:picMk id="11" creationId="{3A0E5BAD-46DE-4044-9364-13F83E5BE22D}"/>
          </ac:picMkLst>
        </pc:picChg>
      </pc:sldChg>
      <pc:sldChg chg="addSp delSp modSp new del mod">
        <pc:chgData name="alaaharridi15@gmail.com" userId="f07f4534bd630254" providerId="LiveId" clId="{A361A02D-0C1C-4072-A6EB-92DC27DDFDB7}" dt="2023-12-31T23:27:41.621" v="3478" actId="2696"/>
        <pc:sldMkLst>
          <pc:docMk/>
          <pc:sldMk cId="1889522994" sldId="263"/>
        </pc:sldMkLst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1889522994" sldId="263"/>
            <ac:spMk id="2" creationId="{C6DB7506-753C-415B-B3DD-F67E8FF62170}"/>
          </ac:spMkLst>
        </pc:spChg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1889522994" sldId="263"/>
            <ac:spMk id="3" creationId="{1FB17753-EC17-44A4-940D-A6D511B77A8D}"/>
          </ac:spMkLst>
        </pc:spChg>
        <pc:spChg chg="add mod">
          <ac:chgData name="alaaharridi15@gmail.com" userId="f07f4534bd630254" providerId="LiveId" clId="{A361A02D-0C1C-4072-A6EB-92DC27DDFDB7}" dt="2023-12-31T09:33:37.902" v="1180"/>
          <ac:spMkLst>
            <pc:docMk/>
            <pc:sldMk cId="1889522994" sldId="263"/>
            <ac:spMk id="4" creationId="{4F2DCE44-D179-448E-8310-D91029DF1A5E}"/>
          </ac:spMkLst>
        </pc:spChg>
        <pc:spChg chg="add del mod">
          <ac:chgData name="alaaharridi15@gmail.com" userId="f07f4534bd630254" providerId="LiveId" clId="{A361A02D-0C1C-4072-A6EB-92DC27DDFDB7}" dt="2023-12-31T09:37:15.184" v="1199" actId="12084"/>
          <ac:spMkLst>
            <pc:docMk/>
            <pc:sldMk cId="1889522994" sldId="263"/>
            <ac:spMk id="6" creationId="{9213D4BE-D3A4-462A-951D-C8912E61DFCA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8" creationId="{A511DE5F-2C52-4B82-AC72-BC990AF8B3BE}"/>
          </ac:spMkLst>
        </pc:spChg>
        <pc:spChg chg="add mod">
          <ac:chgData name="alaaharridi15@gmail.com" userId="f07f4534bd630254" providerId="LiveId" clId="{A361A02D-0C1C-4072-A6EB-92DC27DDFDB7}" dt="2023-12-31T14:25:21.681" v="2109" actId="1076"/>
          <ac:spMkLst>
            <pc:docMk/>
            <pc:sldMk cId="1889522994" sldId="263"/>
            <ac:spMk id="9" creationId="{249C7B58-EDB4-47D4-B746-A944D2926E91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0" creationId="{B8C7F343-D940-43CA-8F8D-50930495F7C5}"/>
          </ac:spMkLst>
        </pc:spChg>
        <pc:spChg chg="add mod">
          <ac:chgData name="alaaharridi15@gmail.com" userId="f07f4534bd630254" providerId="LiveId" clId="{A361A02D-0C1C-4072-A6EB-92DC27DDFDB7}" dt="2023-12-31T14:22:12.618" v="2096" actId="207"/>
          <ac:spMkLst>
            <pc:docMk/>
            <pc:sldMk cId="1889522994" sldId="263"/>
            <ac:spMk id="11" creationId="{B3979CA5-5EAF-4130-A240-AAA02A33C972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2" creationId="{2AE9157D-BE32-45CD-9531-45AAA27744A9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3" creationId="{F9CE3C5F-F6EA-4C76-B5A0-DA4DBC661774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4" creationId="{84DF86A8-2336-43B5-92E3-A768B6FE8E9E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5" creationId="{397EC3ED-8685-4782-931F-8AAAFF1F37E0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6" creationId="{256A192D-96FD-4DE3-BB58-4567E08C4ABA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7" creationId="{9858FA6B-FA51-4328-AECE-F00ED9EEA023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8" creationId="{E67D5B2C-B639-452E-8D4F-EE01A1852741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9" creationId="{CA6264BD-F903-433C-93D0-2C71136C39B6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0" creationId="{4DF584BA-0559-454C-A64D-56E7DE964235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1" creationId="{6C7B115E-2C1C-45AE-BE9B-3736DD31D2A1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2" creationId="{7B858626-9BED-4A43-B98B-5BAA52EEB83B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3" creationId="{69FFDA5D-8435-4DC4-B686-9C0CE03AAA94}"/>
          </ac:spMkLst>
        </pc:spChg>
        <pc:graphicFrameChg chg="add mod">
          <ac:chgData name="alaaharridi15@gmail.com" userId="f07f4534bd630254" providerId="LiveId" clId="{A361A02D-0C1C-4072-A6EB-92DC27DDFDB7}" dt="2023-12-31T14:22:06.082" v="2095" actId="478"/>
          <ac:graphicFrameMkLst>
            <pc:docMk/>
            <pc:sldMk cId="1889522994" sldId="263"/>
            <ac:graphicFrameMk id="7" creationId="{11BC0DF5-8CC5-4B3E-9314-8204EED9C355}"/>
          </ac:graphicFrameMkLst>
        </pc:graphicFrameChg>
        <pc:picChg chg="add del mod">
          <ac:chgData name="alaaharridi15@gmail.com" userId="f07f4534bd630254" providerId="LiveId" clId="{A361A02D-0C1C-4072-A6EB-92DC27DDFDB7}" dt="2023-12-31T14:25:32.838" v="2111" actId="478"/>
          <ac:picMkLst>
            <pc:docMk/>
            <pc:sldMk cId="1889522994" sldId="263"/>
            <ac:picMk id="28" creationId="{2A5465FE-7F8D-4ECC-B52C-1F6DCBC93284}"/>
          </ac:picMkLst>
        </pc:picChg>
        <pc:picChg chg="add del mod">
          <ac:chgData name="alaaharridi15@gmail.com" userId="f07f4534bd630254" providerId="LiveId" clId="{A361A02D-0C1C-4072-A6EB-92DC27DDFDB7}" dt="2023-12-31T14:27:06.888" v="2117" actId="478"/>
          <ac:picMkLst>
            <pc:docMk/>
            <pc:sldMk cId="1889522994" sldId="263"/>
            <ac:picMk id="30" creationId="{3D0B539D-8885-4B5F-8D3F-75CED48DECC2}"/>
          </ac:picMkLst>
        </pc:picChg>
        <pc:cxnChg chg="add mod">
          <ac:chgData name="alaaharridi15@gmail.com" userId="f07f4534bd630254" providerId="LiveId" clId="{A361A02D-0C1C-4072-A6EB-92DC27DDFDB7}" dt="2023-12-31T14:21:59.467" v="2092"/>
          <ac:cxnSpMkLst>
            <pc:docMk/>
            <pc:sldMk cId="1889522994" sldId="263"/>
            <ac:cxnSpMk id="24" creationId="{AE6379D5-A354-4594-9E55-2C23167F2A20}"/>
          </ac:cxnSpMkLst>
        </pc:cxnChg>
        <pc:cxnChg chg="add mod">
          <ac:chgData name="alaaharridi15@gmail.com" userId="f07f4534bd630254" providerId="LiveId" clId="{A361A02D-0C1C-4072-A6EB-92DC27DDFDB7}" dt="2023-12-31T14:21:59.467" v="2092"/>
          <ac:cxnSpMkLst>
            <pc:docMk/>
            <pc:sldMk cId="1889522994" sldId="263"/>
            <ac:cxnSpMk id="25" creationId="{3555E5B2-3843-4809-838E-8D5726B811A6}"/>
          </ac:cxnSpMkLst>
        </pc:cxnChg>
        <pc:cxnChg chg="add mod">
          <ac:chgData name="alaaharridi15@gmail.com" userId="f07f4534bd630254" providerId="LiveId" clId="{A361A02D-0C1C-4072-A6EB-92DC27DDFDB7}" dt="2023-12-31T14:21:59.467" v="2092"/>
          <ac:cxnSpMkLst>
            <pc:docMk/>
            <pc:sldMk cId="1889522994" sldId="263"/>
            <ac:cxnSpMk id="26" creationId="{F08F2D77-6CA4-4057-9CC1-3F92EE175B87}"/>
          </ac:cxnSpMkLst>
        </pc:cxnChg>
      </pc:sldChg>
      <pc:sldChg chg="addSp delSp modSp new mod ord modTransition">
        <pc:chgData name="alaaharridi15@gmail.com" userId="f07f4534bd630254" providerId="LiveId" clId="{A361A02D-0C1C-4072-A6EB-92DC27DDFDB7}" dt="2023-12-31T23:25:30.683" v="3472"/>
        <pc:sldMkLst>
          <pc:docMk/>
          <pc:sldMk cId="2977610683" sldId="264"/>
        </pc:sldMkLst>
        <pc:spChg chg="mod">
          <ac:chgData name="alaaharridi15@gmail.com" userId="f07f4534bd630254" providerId="LiveId" clId="{A361A02D-0C1C-4072-A6EB-92DC27DDFDB7}" dt="2023-12-31T17:50:06.314" v="2656" actId="1076"/>
          <ac:spMkLst>
            <pc:docMk/>
            <pc:sldMk cId="2977610683" sldId="264"/>
            <ac:spMk id="2" creationId="{3EE28F1A-600E-4FF7-A4A4-D0D6DD8E5990}"/>
          </ac:spMkLst>
        </pc:spChg>
        <pc:spChg chg="del mod">
          <ac:chgData name="alaaharridi15@gmail.com" userId="f07f4534bd630254" providerId="LiveId" clId="{A361A02D-0C1C-4072-A6EB-92DC27DDFDB7}" dt="2023-12-31T18:03:45.387" v="2751" actId="478"/>
          <ac:spMkLst>
            <pc:docMk/>
            <pc:sldMk cId="2977610683" sldId="264"/>
            <ac:spMk id="3" creationId="{E1D14993-804A-4192-A69C-E0D56D8A83F2}"/>
          </ac:spMkLst>
        </pc:spChg>
        <pc:spChg chg="add del mod">
          <ac:chgData name="alaaharridi15@gmail.com" userId="f07f4534bd630254" providerId="LiveId" clId="{A361A02D-0C1C-4072-A6EB-92DC27DDFDB7}" dt="2023-12-31T20:15:04.887" v="3103" actId="20577"/>
          <ac:spMkLst>
            <pc:docMk/>
            <pc:sldMk cId="2977610683" sldId="264"/>
            <ac:spMk id="9" creationId="{DCB3E54F-5906-460C-8FD4-DE64402BB5E3}"/>
          </ac:spMkLst>
        </pc:spChg>
        <pc:spChg chg="add del mod">
          <ac:chgData name="alaaharridi15@gmail.com" userId="f07f4534bd630254" providerId="LiveId" clId="{A361A02D-0C1C-4072-A6EB-92DC27DDFDB7}" dt="2023-12-31T18:06:49.328" v="2860" actId="478"/>
          <ac:spMkLst>
            <pc:docMk/>
            <pc:sldMk cId="2977610683" sldId="264"/>
            <ac:spMk id="11" creationId="{2F28D870-EEDA-4C12-BE42-E394BF629927}"/>
          </ac:spMkLst>
        </pc:spChg>
        <pc:spChg chg="add mod">
          <ac:chgData name="alaaharridi15@gmail.com" userId="f07f4534bd630254" providerId="LiveId" clId="{A361A02D-0C1C-4072-A6EB-92DC27DDFDB7}" dt="2023-12-31T18:32:11.130" v="2928"/>
          <ac:spMkLst>
            <pc:docMk/>
            <pc:sldMk cId="2977610683" sldId="264"/>
            <ac:spMk id="12" creationId="{9248A64B-D269-4FF5-B76F-341190FB01E9}"/>
          </ac:spMkLst>
        </pc:spChg>
        <pc:picChg chg="add del mod">
          <ac:chgData name="alaaharridi15@gmail.com" userId="f07f4534bd630254" providerId="LiveId" clId="{A361A02D-0C1C-4072-A6EB-92DC27DDFDB7}" dt="2023-12-31T17:20:15.810" v="2385" actId="478"/>
          <ac:picMkLst>
            <pc:docMk/>
            <pc:sldMk cId="2977610683" sldId="264"/>
            <ac:picMk id="5" creationId="{7CD4FDF8-BA5F-4D26-B236-5DC66554D8E7}"/>
          </ac:picMkLst>
        </pc:picChg>
        <pc:picChg chg="add mod">
          <ac:chgData name="alaaharridi15@gmail.com" userId="f07f4534bd630254" providerId="LiveId" clId="{A361A02D-0C1C-4072-A6EB-92DC27DDFDB7}" dt="2023-12-31T16:59:30.605" v="2251" actId="1076"/>
          <ac:picMkLst>
            <pc:docMk/>
            <pc:sldMk cId="2977610683" sldId="264"/>
            <ac:picMk id="7" creationId="{9EE35D3F-3A4C-4790-90F7-C90CA3C9EA43}"/>
          </ac:picMkLst>
        </pc:picChg>
      </pc:sldChg>
      <pc:sldChg chg="addSp delSp modSp new del mod setBg modClrScheme chgLayout">
        <pc:chgData name="alaaharridi15@gmail.com" userId="f07f4534bd630254" providerId="LiveId" clId="{A361A02D-0C1C-4072-A6EB-92DC27DDFDB7}" dt="2023-12-31T16:45:02.249" v="2175" actId="2696"/>
        <pc:sldMkLst>
          <pc:docMk/>
          <pc:sldMk cId="3033707508" sldId="264"/>
        </pc:sldMkLst>
        <pc:spChg chg="del">
          <ac:chgData name="alaaharridi15@gmail.com" userId="f07f4534bd630254" providerId="LiveId" clId="{A361A02D-0C1C-4072-A6EB-92DC27DDFDB7}" dt="2023-12-31T13:38:13.854" v="1414" actId="700"/>
          <ac:spMkLst>
            <pc:docMk/>
            <pc:sldMk cId="3033707508" sldId="264"/>
            <ac:spMk id="2" creationId="{19BAFB3C-D48F-47BB-B568-8D26447DF708}"/>
          </ac:spMkLst>
        </pc:spChg>
        <pc:spChg chg="del">
          <ac:chgData name="alaaharridi15@gmail.com" userId="f07f4534bd630254" providerId="LiveId" clId="{A361A02D-0C1C-4072-A6EB-92DC27DDFDB7}" dt="2023-12-31T13:38:13.854" v="1414" actId="700"/>
          <ac:spMkLst>
            <pc:docMk/>
            <pc:sldMk cId="3033707508" sldId="264"/>
            <ac:spMk id="3" creationId="{68F39118-6462-4180-B553-828BD1295CAB}"/>
          </ac:spMkLst>
        </pc:spChg>
        <pc:spChg chg="add del mod">
          <ac:chgData name="alaaharridi15@gmail.com" userId="f07f4534bd630254" providerId="LiveId" clId="{A361A02D-0C1C-4072-A6EB-92DC27DDFDB7}" dt="2023-12-31T14:15:25.359" v="2062" actId="478"/>
          <ac:spMkLst>
            <pc:docMk/>
            <pc:sldMk cId="3033707508" sldId="264"/>
            <ac:spMk id="4" creationId="{94422A98-1B5D-4166-ADEE-144C591B5402}"/>
          </ac:spMkLst>
        </pc:spChg>
        <pc:spChg chg="add mod ord">
          <ac:chgData name="alaaharridi15@gmail.com" userId="f07f4534bd630254" providerId="LiveId" clId="{A361A02D-0C1C-4072-A6EB-92DC27DDFDB7}" dt="2023-12-31T14:02:12.623" v="1802" actId="1076"/>
          <ac:spMkLst>
            <pc:docMk/>
            <pc:sldMk cId="3033707508" sldId="264"/>
            <ac:spMk id="5" creationId="{BD16EA84-BD67-4B31-B20B-69179757FA8B}"/>
          </ac:spMkLst>
        </pc:spChg>
        <pc:spChg chg="add mod ord">
          <ac:chgData name="alaaharridi15@gmail.com" userId="f07f4534bd630254" providerId="LiveId" clId="{A361A02D-0C1C-4072-A6EB-92DC27DDFDB7}" dt="2023-12-31T14:08:56.594" v="1916" actId="1076"/>
          <ac:spMkLst>
            <pc:docMk/>
            <pc:sldMk cId="3033707508" sldId="264"/>
            <ac:spMk id="6" creationId="{BE036CF5-8A35-4605-A73C-64EEE5C7D2D0}"/>
          </ac:spMkLst>
        </pc:spChg>
        <pc:spChg chg="add mod">
          <ac:chgData name="alaaharridi15@gmail.com" userId="f07f4534bd630254" providerId="LiveId" clId="{A361A02D-0C1C-4072-A6EB-92DC27DDFDB7}" dt="2023-12-31T13:48:29.312" v="1560" actId="1076"/>
          <ac:spMkLst>
            <pc:docMk/>
            <pc:sldMk cId="3033707508" sldId="264"/>
            <ac:spMk id="7" creationId="{C1E58B1D-DB27-4A81-9F1D-0AC6BF0219CB}"/>
          </ac:spMkLst>
        </pc:spChg>
        <pc:spChg chg="add del mod">
          <ac:chgData name="alaaharridi15@gmail.com" userId="f07f4534bd630254" providerId="LiveId" clId="{A361A02D-0C1C-4072-A6EB-92DC27DDFDB7}" dt="2023-12-31T14:07:48.563" v="1903" actId="478"/>
          <ac:spMkLst>
            <pc:docMk/>
            <pc:sldMk cId="3033707508" sldId="264"/>
            <ac:spMk id="8" creationId="{575424BD-8291-4D6D-91C8-ED90BE18604C}"/>
          </ac:spMkLst>
        </pc:spChg>
        <pc:spChg chg="add mod">
          <ac:chgData name="alaaharridi15@gmail.com" userId="f07f4534bd630254" providerId="LiveId" clId="{A361A02D-0C1C-4072-A6EB-92DC27DDFDB7}" dt="2023-12-31T14:19:43.283" v="2089" actId="207"/>
          <ac:spMkLst>
            <pc:docMk/>
            <pc:sldMk cId="3033707508" sldId="264"/>
            <ac:spMk id="11" creationId="{D4D1B794-6711-43A9-B3B7-D0316A4A36FB}"/>
          </ac:spMkLst>
        </pc:spChg>
        <pc:spChg chg="add mod">
          <ac:chgData name="alaaharridi15@gmail.com" userId="f07f4534bd630254" providerId="LiveId" clId="{A361A02D-0C1C-4072-A6EB-92DC27DDFDB7}" dt="2023-12-31T14:07:18.023" v="1887" actId="1076"/>
          <ac:spMkLst>
            <pc:docMk/>
            <pc:sldMk cId="3033707508" sldId="264"/>
            <ac:spMk id="12" creationId="{89BCDF45-BA12-412C-94BE-B9C048609112}"/>
          </ac:spMkLst>
        </pc:spChg>
        <pc:spChg chg="add mod">
          <ac:chgData name="alaaharridi15@gmail.com" userId="f07f4534bd630254" providerId="LiveId" clId="{A361A02D-0C1C-4072-A6EB-92DC27DDFDB7}" dt="2023-12-31T14:07:57.111" v="1904" actId="1076"/>
          <ac:spMkLst>
            <pc:docMk/>
            <pc:sldMk cId="3033707508" sldId="264"/>
            <ac:spMk id="14" creationId="{9487EF67-FD30-485C-AF65-1EF645448EDD}"/>
          </ac:spMkLst>
        </pc:spChg>
        <pc:spChg chg="add mod">
          <ac:chgData name="alaaharridi15@gmail.com" userId="f07f4534bd630254" providerId="LiveId" clId="{A361A02D-0C1C-4072-A6EB-92DC27DDFDB7}" dt="2023-12-31T14:12:29.367" v="2032" actId="1076"/>
          <ac:spMkLst>
            <pc:docMk/>
            <pc:sldMk cId="3033707508" sldId="264"/>
            <ac:spMk id="16" creationId="{21813C1C-F89D-4F23-A235-619334D71A75}"/>
          </ac:spMkLst>
        </pc:spChg>
        <pc:spChg chg="add mod">
          <ac:chgData name="alaaharridi15@gmail.com" userId="f07f4534bd630254" providerId="LiveId" clId="{A361A02D-0C1C-4072-A6EB-92DC27DDFDB7}" dt="2023-12-31T14:19:58.561" v="2091" actId="207"/>
          <ac:spMkLst>
            <pc:docMk/>
            <pc:sldMk cId="3033707508" sldId="264"/>
            <ac:spMk id="17" creationId="{1F1863A4-B030-4507-8796-7FDFF1CAB90E}"/>
          </ac:spMkLst>
        </pc:spChg>
        <pc:spChg chg="add mod">
          <ac:chgData name="alaaharridi15@gmail.com" userId="f07f4534bd630254" providerId="LiveId" clId="{A361A02D-0C1C-4072-A6EB-92DC27DDFDB7}" dt="2023-12-31T14:12:59.847" v="2042" actId="1076"/>
          <ac:spMkLst>
            <pc:docMk/>
            <pc:sldMk cId="3033707508" sldId="264"/>
            <ac:spMk id="18" creationId="{D2A52C19-6EF8-4331-8C85-942B071AA96F}"/>
          </ac:spMkLst>
        </pc:spChg>
        <pc:spChg chg="add mod">
          <ac:chgData name="alaaharridi15@gmail.com" userId="f07f4534bd630254" providerId="LiveId" clId="{A361A02D-0C1C-4072-A6EB-92DC27DDFDB7}" dt="2023-12-31T14:14:09.111" v="2049" actId="1076"/>
          <ac:spMkLst>
            <pc:docMk/>
            <pc:sldMk cId="3033707508" sldId="264"/>
            <ac:spMk id="19" creationId="{C1FF979E-4DBA-409C-816A-81E9E5F69ECC}"/>
          </ac:spMkLst>
        </pc:spChg>
        <pc:spChg chg="add del mod">
          <ac:chgData name="alaaharridi15@gmail.com" userId="f07f4534bd630254" providerId="LiveId" clId="{A361A02D-0C1C-4072-A6EB-92DC27DDFDB7}" dt="2023-12-31T14:07:45.220" v="1900" actId="478"/>
          <ac:spMkLst>
            <pc:docMk/>
            <pc:sldMk cId="3033707508" sldId="264"/>
            <ac:spMk id="25" creationId="{C593A163-3653-4D9C-9254-AB5F2C3A3EFD}"/>
          </ac:spMkLst>
        </pc:spChg>
        <pc:spChg chg="add del mod">
          <ac:chgData name="alaaharridi15@gmail.com" userId="f07f4534bd630254" providerId="LiveId" clId="{A361A02D-0C1C-4072-A6EB-92DC27DDFDB7}" dt="2023-12-31T14:07:43.742" v="1899" actId="478"/>
          <ac:spMkLst>
            <pc:docMk/>
            <pc:sldMk cId="3033707508" sldId="264"/>
            <ac:spMk id="33" creationId="{71F6E791-1153-4F7A-83DB-A9EAA71AA037}"/>
          </ac:spMkLst>
        </pc:spChg>
        <pc:spChg chg="add mod">
          <ac:chgData name="alaaharridi15@gmail.com" userId="f07f4534bd630254" providerId="LiveId" clId="{A361A02D-0C1C-4072-A6EB-92DC27DDFDB7}" dt="2023-12-31T14:05:57.938" v="1871" actId="571"/>
          <ac:spMkLst>
            <pc:docMk/>
            <pc:sldMk cId="3033707508" sldId="264"/>
            <ac:spMk id="34" creationId="{48550974-D3D4-4056-84B1-A4810B8D69EF}"/>
          </ac:spMkLst>
        </pc:spChg>
        <pc:spChg chg="add mod">
          <ac:chgData name="alaaharridi15@gmail.com" userId="f07f4534bd630254" providerId="LiveId" clId="{A361A02D-0C1C-4072-A6EB-92DC27DDFDB7}" dt="2023-12-31T14:05:57.938" v="1871" actId="571"/>
          <ac:spMkLst>
            <pc:docMk/>
            <pc:sldMk cId="3033707508" sldId="264"/>
            <ac:spMk id="35" creationId="{07CD3853-7302-41FF-B18F-98DE29A3863F}"/>
          </ac:spMkLst>
        </pc:spChg>
        <pc:spChg chg="add del mod">
          <ac:chgData name="alaaharridi15@gmail.com" userId="f07f4534bd630254" providerId="LiveId" clId="{A361A02D-0C1C-4072-A6EB-92DC27DDFDB7}" dt="2023-12-31T14:07:42.044" v="1898" actId="478"/>
          <ac:spMkLst>
            <pc:docMk/>
            <pc:sldMk cId="3033707508" sldId="264"/>
            <ac:spMk id="37" creationId="{24AB6DAB-7E60-440D-83FF-2DAAD83D04A0}"/>
          </ac:spMkLst>
        </pc:spChg>
        <pc:spChg chg="add del mod">
          <ac:chgData name="alaaharridi15@gmail.com" userId="f07f4534bd630254" providerId="LiveId" clId="{A361A02D-0C1C-4072-A6EB-92DC27DDFDB7}" dt="2023-12-31T14:06:51.440" v="1882"/>
          <ac:spMkLst>
            <pc:docMk/>
            <pc:sldMk cId="3033707508" sldId="264"/>
            <ac:spMk id="41" creationId="{340DAAB3-8EB8-40FF-AD20-76EDAD520437}"/>
          </ac:spMkLst>
        </pc:spChg>
        <pc:spChg chg="add del mod">
          <ac:chgData name="alaaharridi15@gmail.com" userId="f07f4534bd630254" providerId="LiveId" clId="{A361A02D-0C1C-4072-A6EB-92DC27DDFDB7}" dt="2023-12-31T14:06:51.438" v="1880" actId="478"/>
          <ac:spMkLst>
            <pc:docMk/>
            <pc:sldMk cId="3033707508" sldId="264"/>
            <ac:spMk id="42" creationId="{8FFFA6FA-E86E-4DD6-92AD-955AEAA632C6}"/>
          </ac:spMkLst>
        </pc:spChg>
        <pc:spChg chg="add mod">
          <ac:chgData name="alaaharridi15@gmail.com" userId="f07f4534bd630254" providerId="LiveId" clId="{A361A02D-0C1C-4072-A6EB-92DC27DDFDB7}" dt="2023-12-31T14:12:33.511" v="2033" actId="1076"/>
          <ac:spMkLst>
            <pc:docMk/>
            <pc:sldMk cId="3033707508" sldId="264"/>
            <ac:spMk id="45" creationId="{8E4F8F96-6F7C-4915-A5C0-229D0EFEB53E}"/>
          </ac:spMkLst>
        </pc:spChg>
        <pc:spChg chg="add mod">
          <ac:chgData name="alaaharridi15@gmail.com" userId="f07f4534bd630254" providerId="LiveId" clId="{A361A02D-0C1C-4072-A6EB-92DC27DDFDB7}" dt="2023-12-31T14:12:57.662" v="2041" actId="1076"/>
          <ac:spMkLst>
            <pc:docMk/>
            <pc:sldMk cId="3033707508" sldId="264"/>
            <ac:spMk id="46" creationId="{F0636CC9-764F-4B22-BC99-0FF81F5E5E5B}"/>
          </ac:spMkLst>
        </pc:spChg>
        <pc:spChg chg="add del">
          <ac:chgData name="alaaharridi15@gmail.com" userId="f07f4534bd630254" providerId="LiveId" clId="{A361A02D-0C1C-4072-A6EB-92DC27DDFDB7}" dt="2023-12-31T14:13:50.763" v="2047" actId="11529"/>
          <ac:spMkLst>
            <pc:docMk/>
            <pc:sldMk cId="3033707508" sldId="264"/>
            <ac:spMk id="59" creationId="{917978BE-B2D6-42A7-B321-82A4F77C2E04}"/>
          </ac:spMkLst>
        </pc:spChg>
        <pc:spChg chg="add mod">
          <ac:chgData name="alaaharridi15@gmail.com" userId="f07f4534bd630254" providerId="LiveId" clId="{A361A02D-0C1C-4072-A6EB-92DC27DDFDB7}" dt="2023-12-31T14:15:22.004" v="2061" actId="2085"/>
          <ac:spMkLst>
            <pc:docMk/>
            <pc:sldMk cId="3033707508" sldId="264"/>
            <ac:spMk id="64" creationId="{B7447622-73C1-4FCD-9687-8BD59277DA72}"/>
          </ac:spMkLst>
        </pc:spChg>
        <pc:spChg chg="add mod">
          <ac:chgData name="alaaharridi15@gmail.com" userId="f07f4534bd630254" providerId="LiveId" clId="{A361A02D-0C1C-4072-A6EB-92DC27DDFDB7}" dt="2023-12-31T14:16:54.654" v="2069" actId="1076"/>
          <ac:spMkLst>
            <pc:docMk/>
            <pc:sldMk cId="3033707508" sldId="264"/>
            <ac:spMk id="65" creationId="{A1DFB6E4-1CBA-49BF-AC8F-E0CFBBBCCC6D}"/>
          </ac:spMkLst>
        </pc:spChg>
        <pc:spChg chg="add mod">
          <ac:chgData name="alaaharridi15@gmail.com" userId="f07f4534bd630254" providerId="LiveId" clId="{A361A02D-0C1C-4072-A6EB-92DC27DDFDB7}" dt="2023-12-31T14:17:27.287" v="2074" actId="1076"/>
          <ac:spMkLst>
            <pc:docMk/>
            <pc:sldMk cId="3033707508" sldId="264"/>
            <ac:spMk id="66" creationId="{968B20CA-BA5C-4D89-8D83-3EE42F6B562D}"/>
          </ac:spMkLst>
        </pc:spChg>
        <pc:spChg chg="add mod">
          <ac:chgData name="alaaharridi15@gmail.com" userId="f07f4534bd630254" providerId="LiveId" clId="{A361A02D-0C1C-4072-A6EB-92DC27DDFDB7}" dt="2023-12-31T14:17:14.751" v="2071" actId="571"/>
          <ac:spMkLst>
            <pc:docMk/>
            <pc:sldMk cId="3033707508" sldId="264"/>
            <ac:spMk id="67" creationId="{5C83A82D-BD8A-46F3-9BE4-96FC048078EE}"/>
          </ac:spMkLst>
        </pc:spChg>
        <pc:spChg chg="add del mod">
          <ac:chgData name="alaaharridi15@gmail.com" userId="f07f4534bd630254" providerId="LiveId" clId="{A361A02D-0C1C-4072-A6EB-92DC27DDFDB7}" dt="2023-12-31T14:17:21.026" v="2073" actId="478"/>
          <ac:spMkLst>
            <pc:docMk/>
            <pc:sldMk cId="3033707508" sldId="264"/>
            <ac:spMk id="68" creationId="{F2F9F438-E212-4B36-AC30-89B8F5747100}"/>
          </ac:spMkLst>
        </pc:spChg>
        <pc:picChg chg="add del mod">
          <ac:chgData name="alaaharridi15@gmail.com" userId="f07f4534bd630254" providerId="LiveId" clId="{A361A02D-0C1C-4072-A6EB-92DC27DDFDB7}" dt="2023-12-31T14:02:06.412" v="1801" actId="478"/>
          <ac:picMkLst>
            <pc:docMk/>
            <pc:sldMk cId="3033707508" sldId="264"/>
            <ac:picMk id="13" creationId="{7FCCBD86-03FF-4C39-9D17-28C6AA54F346}"/>
          </ac:picMkLst>
        </pc:picChg>
        <pc:cxnChg chg="add del mod">
          <ac:chgData name="alaaharridi15@gmail.com" userId="f07f4534bd630254" providerId="LiveId" clId="{A361A02D-0C1C-4072-A6EB-92DC27DDFDB7}" dt="2023-12-31T14:07:46.717" v="1901" actId="478"/>
          <ac:cxnSpMkLst>
            <pc:docMk/>
            <pc:sldMk cId="3033707508" sldId="264"/>
            <ac:cxnSpMk id="10" creationId="{96E5017F-A4B5-4128-A8E7-4F3A8D5CE765}"/>
          </ac:cxnSpMkLst>
        </pc:cxnChg>
        <pc:cxnChg chg="add del">
          <ac:chgData name="alaaharridi15@gmail.com" userId="f07f4534bd630254" providerId="LiveId" clId="{A361A02D-0C1C-4072-A6EB-92DC27DDFDB7}" dt="2023-12-31T14:04:39.260" v="1848" actId="478"/>
          <ac:cxnSpMkLst>
            <pc:docMk/>
            <pc:sldMk cId="3033707508" sldId="264"/>
            <ac:cxnSpMk id="21" creationId="{E8459CD2-EDD2-427E-A4AB-3BF324667703}"/>
          </ac:cxnSpMkLst>
        </pc:cxnChg>
        <pc:cxnChg chg="add del mod">
          <ac:chgData name="alaaharridi15@gmail.com" userId="f07f4534bd630254" providerId="LiveId" clId="{A361A02D-0C1C-4072-A6EB-92DC27DDFDB7}" dt="2023-12-31T14:05:29.163" v="1864" actId="478"/>
          <ac:cxnSpMkLst>
            <pc:docMk/>
            <pc:sldMk cId="3033707508" sldId="264"/>
            <ac:cxnSpMk id="22" creationId="{AFC8AB4D-BF47-4319-BDCD-117823BCBEB2}"/>
          </ac:cxnSpMkLst>
        </pc:cxnChg>
        <pc:cxnChg chg="add del mod">
          <ac:chgData name="alaaharridi15@gmail.com" userId="f07f4534bd630254" providerId="LiveId" clId="{A361A02D-0C1C-4072-A6EB-92DC27DDFDB7}" dt="2023-12-31T14:07:47.638" v="1902" actId="478"/>
          <ac:cxnSpMkLst>
            <pc:docMk/>
            <pc:sldMk cId="3033707508" sldId="264"/>
            <ac:cxnSpMk id="23" creationId="{5E08339C-85EF-4DEF-88CB-3F73710F9144}"/>
          </ac:cxnSpMkLst>
        </pc:cxnChg>
        <pc:cxnChg chg="add del mod">
          <ac:chgData name="alaaharridi15@gmail.com" userId="f07f4534bd630254" providerId="LiveId" clId="{A361A02D-0C1C-4072-A6EB-92DC27DDFDB7}" dt="2023-12-31T14:05:28.105" v="1863" actId="478"/>
          <ac:cxnSpMkLst>
            <pc:docMk/>
            <pc:sldMk cId="3033707508" sldId="264"/>
            <ac:cxnSpMk id="24" creationId="{859BBE45-4E28-45B7-8BB3-C98A4466F83E}"/>
          </ac:cxnSpMkLst>
        </pc:cxnChg>
        <pc:cxnChg chg="add del mod">
          <ac:chgData name="alaaharridi15@gmail.com" userId="f07f4534bd630254" providerId="LiveId" clId="{A361A02D-0C1C-4072-A6EB-92DC27DDFDB7}" dt="2023-12-31T14:05:26.954" v="1862" actId="478"/>
          <ac:cxnSpMkLst>
            <pc:docMk/>
            <pc:sldMk cId="3033707508" sldId="264"/>
            <ac:cxnSpMk id="26" creationId="{255F420C-C2AB-4E63-B00E-8C2B87689E99}"/>
          </ac:cxnSpMkLst>
        </pc:cxnChg>
        <pc:cxnChg chg="add del mod">
          <ac:chgData name="alaaharridi15@gmail.com" userId="f07f4534bd630254" providerId="LiveId" clId="{A361A02D-0C1C-4072-A6EB-92DC27DDFDB7}" dt="2023-12-31T14:05:25.961" v="1861" actId="478"/>
          <ac:cxnSpMkLst>
            <pc:docMk/>
            <pc:sldMk cId="3033707508" sldId="264"/>
            <ac:cxnSpMk id="27" creationId="{853E476E-91CC-4259-9D12-675251327FEC}"/>
          </ac:cxnSpMkLst>
        </pc:cxnChg>
        <pc:cxnChg chg="add del mod">
          <ac:chgData name="alaaharridi15@gmail.com" userId="f07f4534bd630254" providerId="LiveId" clId="{A361A02D-0C1C-4072-A6EB-92DC27DDFDB7}" dt="2023-12-31T14:05:30.493" v="1865" actId="478"/>
          <ac:cxnSpMkLst>
            <pc:docMk/>
            <pc:sldMk cId="3033707508" sldId="264"/>
            <ac:cxnSpMk id="28" creationId="{EC5574BA-3703-4AE8-A7B2-25A1C6204785}"/>
          </ac:cxnSpMkLst>
        </pc:cxnChg>
        <pc:cxnChg chg="add del mod">
          <ac:chgData name="alaaharridi15@gmail.com" userId="f07f4534bd630254" providerId="LiveId" clId="{A361A02D-0C1C-4072-A6EB-92DC27DDFDB7}" dt="2023-12-31T14:06:38.542" v="1877" actId="478"/>
          <ac:cxnSpMkLst>
            <pc:docMk/>
            <pc:sldMk cId="3033707508" sldId="264"/>
            <ac:cxnSpMk id="30" creationId="{7A5CB539-AECA-4FDB-9327-4A9DBE02F2C1}"/>
          </ac:cxnSpMkLst>
        </pc:cxnChg>
        <pc:cxnChg chg="add del mod">
          <ac:chgData name="alaaharridi15@gmail.com" userId="f07f4534bd630254" providerId="LiveId" clId="{A361A02D-0C1C-4072-A6EB-92DC27DDFDB7}" dt="2023-12-31T14:06:12.969" v="1874" actId="478"/>
          <ac:cxnSpMkLst>
            <pc:docMk/>
            <pc:sldMk cId="3033707508" sldId="264"/>
            <ac:cxnSpMk id="36" creationId="{3D9D9DA8-27D7-486C-B24A-2D459E291C83}"/>
          </ac:cxnSpMkLst>
        </pc:cxnChg>
        <pc:cxnChg chg="add del mod">
          <ac:chgData name="alaaharridi15@gmail.com" userId="f07f4534bd630254" providerId="LiveId" clId="{A361A02D-0C1C-4072-A6EB-92DC27DDFDB7}" dt="2023-12-31T14:07:40.522" v="1897" actId="478"/>
          <ac:cxnSpMkLst>
            <pc:docMk/>
            <pc:sldMk cId="3033707508" sldId="264"/>
            <ac:cxnSpMk id="38" creationId="{DEFF0626-744D-4509-A4F3-C3E719BCA0EC}"/>
          </ac:cxnSpMkLst>
        </pc:cxnChg>
        <pc:cxnChg chg="add del mod">
          <ac:chgData name="alaaharridi15@gmail.com" userId="f07f4534bd630254" providerId="LiveId" clId="{A361A02D-0C1C-4072-A6EB-92DC27DDFDB7}" dt="2023-12-31T14:07:39.113" v="1896" actId="478"/>
          <ac:cxnSpMkLst>
            <pc:docMk/>
            <pc:sldMk cId="3033707508" sldId="264"/>
            <ac:cxnSpMk id="40" creationId="{D3D6844B-91D9-48D5-8418-FF8AAF5AA577}"/>
          </ac:cxnSpMkLst>
        </pc:cxnChg>
        <pc:cxnChg chg="add del mod">
          <ac:chgData name="alaaharridi15@gmail.com" userId="f07f4534bd630254" providerId="LiveId" clId="{A361A02D-0C1C-4072-A6EB-92DC27DDFDB7}" dt="2023-12-31T14:13:16.480" v="2045" actId="478"/>
          <ac:cxnSpMkLst>
            <pc:docMk/>
            <pc:sldMk cId="3033707508" sldId="264"/>
            <ac:cxnSpMk id="48" creationId="{B073D33C-0047-4142-9DD5-1B0D28B41DD7}"/>
          </ac:cxnSpMkLst>
        </pc:cxnChg>
        <pc:cxnChg chg="add del">
          <ac:chgData name="alaaharridi15@gmail.com" userId="f07f4534bd630254" providerId="LiveId" clId="{A361A02D-0C1C-4072-A6EB-92DC27DDFDB7}" dt="2023-12-31T14:08:57.162" v="1917" actId="11529"/>
          <ac:cxnSpMkLst>
            <pc:docMk/>
            <pc:sldMk cId="3033707508" sldId="264"/>
            <ac:cxnSpMk id="50" creationId="{1716A371-4823-4632-B51B-A36E6115404D}"/>
          </ac:cxnSpMkLst>
        </pc:cxnChg>
        <pc:cxnChg chg="add del mod">
          <ac:chgData name="alaaharridi15@gmail.com" userId="f07f4534bd630254" providerId="LiveId" clId="{A361A02D-0C1C-4072-A6EB-92DC27DDFDB7}" dt="2023-12-31T14:13:10.525" v="2043" actId="478"/>
          <ac:cxnSpMkLst>
            <pc:docMk/>
            <pc:sldMk cId="3033707508" sldId="264"/>
            <ac:cxnSpMk id="52" creationId="{ACA68C0F-43B5-4D95-9DDE-668E30079BF2}"/>
          </ac:cxnSpMkLst>
        </pc:cxnChg>
        <pc:cxnChg chg="add del mod">
          <ac:chgData name="alaaharridi15@gmail.com" userId="f07f4534bd630254" providerId="LiveId" clId="{A361A02D-0C1C-4072-A6EB-92DC27DDFDB7}" dt="2023-12-31T14:13:12.920" v="2044" actId="478"/>
          <ac:cxnSpMkLst>
            <pc:docMk/>
            <pc:sldMk cId="3033707508" sldId="264"/>
            <ac:cxnSpMk id="54" creationId="{119442C2-6E6F-402F-9F0C-6C2BA769B801}"/>
          </ac:cxnSpMkLst>
        </pc:cxnChg>
        <pc:cxnChg chg="add del mod">
          <ac:chgData name="alaaharridi15@gmail.com" userId="f07f4534bd630254" providerId="LiveId" clId="{A361A02D-0C1C-4072-A6EB-92DC27DDFDB7}" dt="2023-12-31T14:14:16.228" v="2050" actId="478"/>
          <ac:cxnSpMkLst>
            <pc:docMk/>
            <pc:sldMk cId="3033707508" sldId="264"/>
            <ac:cxnSpMk id="61" creationId="{51FB4929-032F-4557-B1D3-0389B9B892D4}"/>
          </ac:cxnSpMkLst>
        </pc:cxnChg>
        <pc:cxnChg chg="add del mod">
          <ac:chgData name="alaaharridi15@gmail.com" userId="f07f4534bd630254" providerId="LiveId" clId="{A361A02D-0C1C-4072-A6EB-92DC27DDFDB7}" dt="2023-12-31T14:17:40.433" v="2076" actId="11529"/>
          <ac:cxnSpMkLst>
            <pc:docMk/>
            <pc:sldMk cId="3033707508" sldId="264"/>
            <ac:cxnSpMk id="70" creationId="{926F5A23-F175-4A46-A011-4CDEBD0B0980}"/>
          </ac:cxnSpMkLst>
        </pc:cxnChg>
        <pc:cxnChg chg="add mod">
          <ac:chgData name="alaaharridi15@gmail.com" userId="f07f4534bd630254" providerId="LiveId" clId="{A361A02D-0C1C-4072-A6EB-92DC27DDFDB7}" dt="2023-12-31T14:18:24.022" v="2083" actId="1582"/>
          <ac:cxnSpMkLst>
            <pc:docMk/>
            <pc:sldMk cId="3033707508" sldId="264"/>
            <ac:cxnSpMk id="72" creationId="{98FF2B44-4AEE-4B78-86E7-1D1E0A36F2C7}"/>
          </ac:cxnSpMkLst>
        </pc:cxnChg>
        <pc:cxnChg chg="add mod">
          <ac:chgData name="alaaharridi15@gmail.com" userId="f07f4534bd630254" providerId="LiveId" clId="{A361A02D-0C1C-4072-A6EB-92DC27DDFDB7}" dt="2023-12-31T14:18:32.565" v="2084" actId="1582"/>
          <ac:cxnSpMkLst>
            <pc:docMk/>
            <pc:sldMk cId="3033707508" sldId="264"/>
            <ac:cxnSpMk id="74" creationId="{9FFB1C07-519B-4A49-AF75-33DFA1FCBC47}"/>
          </ac:cxnSpMkLst>
        </pc:cxnChg>
        <pc:cxnChg chg="add mod">
          <ac:chgData name="alaaharridi15@gmail.com" userId="f07f4534bd630254" providerId="LiveId" clId="{A361A02D-0C1C-4072-A6EB-92DC27DDFDB7}" dt="2023-12-31T14:18:38.443" v="2085" actId="1582"/>
          <ac:cxnSpMkLst>
            <pc:docMk/>
            <pc:sldMk cId="3033707508" sldId="264"/>
            <ac:cxnSpMk id="76" creationId="{3E47F5C0-C9A0-47C7-9BB8-F5B041C4AC06}"/>
          </ac:cxnSpMkLst>
        </pc:cxnChg>
      </pc:sldChg>
      <pc:sldChg chg="addSp delSp modSp new del mod">
        <pc:chgData name="alaaharridi15@gmail.com" userId="f07f4534bd630254" providerId="LiveId" clId="{A361A02D-0C1C-4072-A6EB-92DC27DDFDB7}" dt="2023-12-31T13:31:20.828" v="1291" actId="2696"/>
        <pc:sldMkLst>
          <pc:docMk/>
          <pc:sldMk cId="3607899056" sldId="264"/>
        </pc:sldMkLst>
        <pc:spChg chg="mod">
          <ac:chgData name="alaaharridi15@gmail.com" userId="f07f4534bd630254" providerId="LiveId" clId="{A361A02D-0C1C-4072-A6EB-92DC27DDFDB7}" dt="2023-12-31T13:07:56.250" v="1252" actId="12"/>
          <ac:spMkLst>
            <pc:docMk/>
            <pc:sldMk cId="3607899056" sldId="264"/>
            <ac:spMk id="2" creationId="{79E54499-D8E1-4BE5-B7F6-C168F788D9A8}"/>
          </ac:spMkLst>
        </pc:spChg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3607899056" sldId="264"/>
            <ac:spMk id="3" creationId="{48163F7E-D259-4719-8905-9FB6C9E52F69}"/>
          </ac:spMkLst>
        </pc:spChg>
        <pc:spChg chg="add del">
          <ac:chgData name="alaaharridi15@gmail.com" userId="f07f4534bd630254" providerId="LiveId" clId="{A361A02D-0C1C-4072-A6EB-92DC27DDFDB7}" dt="2023-12-31T12:50:31.960" v="1248" actId="22"/>
          <ac:spMkLst>
            <pc:docMk/>
            <pc:sldMk cId="3607899056" sldId="264"/>
            <ac:spMk id="7" creationId="{EDDB1633-CD05-475D-9417-8ACD6CC3D37A}"/>
          </ac:spMkLst>
        </pc:spChg>
        <pc:spChg chg="add mod ord">
          <ac:chgData name="alaaharridi15@gmail.com" userId="f07f4534bd630254" providerId="LiveId" clId="{A361A02D-0C1C-4072-A6EB-92DC27DDFDB7}" dt="2023-12-31T13:30:04.297" v="1290" actId="1076"/>
          <ac:spMkLst>
            <pc:docMk/>
            <pc:sldMk cId="3607899056" sldId="264"/>
            <ac:spMk id="8" creationId="{48CDDD2D-CCFA-4A09-BA54-491FB6FB1F98}"/>
          </ac:spMkLst>
        </pc:spChg>
        <pc:spChg chg="add mod ord">
          <ac:chgData name="alaaharridi15@gmail.com" userId="f07f4534bd630254" providerId="LiveId" clId="{A361A02D-0C1C-4072-A6EB-92DC27DDFDB7}" dt="2023-12-31T13:29:21.546" v="1284" actId="171"/>
          <ac:spMkLst>
            <pc:docMk/>
            <pc:sldMk cId="3607899056" sldId="264"/>
            <ac:spMk id="9" creationId="{C7E3BA26-2962-46B1-B4AD-D8DEAFC9E5E0}"/>
          </ac:spMkLst>
        </pc:spChg>
        <pc:graphicFrameChg chg="add del mod modGraphic">
          <ac:chgData name="alaaharridi15@gmail.com" userId="f07f4534bd630254" providerId="LiveId" clId="{A361A02D-0C1C-4072-A6EB-92DC27DDFDB7}" dt="2023-12-31T12:38:26.110" v="1240" actId="478"/>
          <ac:graphicFrameMkLst>
            <pc:docMk/>
            <pc:sldMk cId="3607899056" sldId="264"/>
            <ac:graphicFrameMk id="4" creationId="{765BAA6C-7E1A-4BA6-B197-C2621E7584F6}"/>
          </ac:graphicFrameMkLst>
        </pc:graphicFrameChg>
        <pc:graphicFrameChg chg="add del mod modGraphic">
          <ac:chgData name="alaaharridi15@gmail.com" userId="f07f4534bd630254" providerId="LiveId" clId="{A361A02D-0C1C-4072-A6EB-92DC27DDFDB7}" dt="2023-12-31T12:40:24.061" v="1245" actId="478"/>
          <ac:graphicFrameMkLst>
            <pc:docMk/>
            <pc:sldMk cId="3607899056" sldId="264"/>
            <ac:graphicFrameMk id="5" creationId="{17187CBA-C5A1-4101-B30B-5092937AB1A0}"/>
          </ac:graphicFrameMkLst>
        </pc:graphicFrameChg>
      </pc:sldChg>
      <pc:sldChg chg="addSp delSp modSp new del mod modClrScheme chgLayout">
        <pc:chgData name="alaaharridi15@gmail.com" userId="f07f4534bd630254" providerId="LiveId" clId="{A361A02D-0C1C-4072-A6EB-92DC27DDFDB7}" dt="2023-12-31T16:50:33.823" v="2207" actId="2696"/>
        <pc:sldMkLst>
          <pc:docMk/>
          <pc:sldMk cId="4017806273" sldId="264"/>
        </pc:sldMkLst>
        <pc:spChg chg="del mod ord">
          <ac:chgData name="alaaharridi15@gmail.com" userId="f07f4534bd630254" providerId="LiveId" clId="{A361A02D-0C1C-4072-A6EB-92DC27DDFDB7}" dt="2023-12-31T16:45:14.784" v="2177" actId="700"/>
          <ac:spMkLst>
            <pc:docMk/>
            <pc:sldMk cId="4017806273" sldId="264"/>
            <ac:spMk id="2" creationId="{B7C69909-B111-43BC-AFA6-8F6C07D0C6C8}"/>
          </ac:spMkLst>
        </pc:spChg>
        <pc:spChg chg="del mod ord">
          <ac:chgData name="alaaharridi15@gmail.com" userId="f07f4534bd630254" providerId="LiveId" clId="{A361A02D-0C1C-4072-A6EB-92DC27DDFDB7}" dt="2023-12-31T16:45:14.784" v="2177" actId="700"/>
          <ac:spMkLst>
            <pc:docMk/>
            <pc:sldMk cId="4017806273" sldId="264"/>
            <ac:spMk id="3" creationId="{032B6DF4-5578-4EB9-AB06-8C580B8B4F12}"/>
          </ac:spMkLst>
        </pc:spChg>
        <pc:spChg chg="add mod ord">
          <ac:chgData name="alaaharridi15@gmail.com" userId="f07f4534bd630254" providerId="LiveId" clId="{A361A02D-0C1C-4072-A6EB-92DC27DDFDB7}" dt="2023-12-31T16:47:04.387" v="2181" actId="20577"/>
          <ac:spMkLst>
            <pc:docMk/>
            <pc:sldMk cId="4017806273" sldId="264"/>
            <ac:spMk id="4" creationId="{40590BE3-4A4D-479C-AA4A-CCBA7F0B6DE7}"/>
          </ac:spMkLst>
        </pc:spChg>
        <pc:spChg chg="add mod ord">
          <ac:chgData name="alaaharridi15@gmail.com" userId="f07f4534bd630254" providerId="LiveId" clId="{A361A02D-0C1C-4072-A6EB-92DC27DDFDB7}" dt="2023-12-31T16:48:17.501" v="2199" actId="1076"/>
          <ac:spMkLst>
            <pc:docMk/>
            <pc:sldMk cId="4017806273" sldId="264"/>
            <ac:spMk id="5" creationId="{C31E47CC-978B-450F-AE11-405172DCDB41}"/>
          </ac:spMkLst>
        </pc:spChg>
        <pc:spChg chg="add mod">
          <ac:chgData name="alaaharridi15@gmail.com" userId="f07f4534bd630254" providerId="LiveId" clId="{A361A02D-0C1C-4072-A6EB-92DC27DDFDB7}" dt="2023-12-31T16:49:52.514" v="2206" actId="13822"/>
          <ac:spMkLst>
            <pc:docMk/>
            <pc:sldMk cId="4017806273" sldId="264"/>
            <ac:spMk id="10" creationId="{9AFF8336-727E-4858-9FEF-3885A9CA6A83}"/>
          </ac:spMkLst>
        </pc:spChg>
        <pc:picChg chg="add mod">
          <ac:chgData name="alaaharridi15@gmail.com" userId="f07f4534bd630254" providerId="LiveId" clId="{A361A02D-0C1C-4072-A6EB-92DC27DDFDB7}" dt="2023-12-31T16:48:50.831" v="2204" actId="1440"/>
          <ac:picMkLst>
            <pc:docMk/>
            <pc:sldMk cId="4017806273" sldId="264"/>
            <ac:picMk id="7" creationId="{F8ECEABD-40AF-4F5D-A87D-21F8E9DB492A}"/>
          </ac:picMkLst>
        </pc:picChg>
      </pc:sldChg>
      <pc:sldChg chg="addSp delSp modSp new mod ord modTransition modAnim">
        <pc:chgData name="alaaharridi15@gmail.com" userId="f07f4534bd630254" providerId="LiveId" clId="{A361A02D-0C1C-4072-A6EB-92DC27DDFDB7}" dt="2024-01-02T13:41:37.482" v="4624" actId="1440"/>
        <pc:sldMkLst>
          <pc:docMk/>
          <pc:sldMk cId="1136205925" sldId="265"/>
        </pc:sldMkLst>
        <pc:spChg chg="mod">
          <ac:chgData name="alaaharridi15@gmail.com" userId="f07f4534bd630254" providerId="LiveId" clId="{A361A02D-0C1C-4072-A6EB-92DC27DDFDB7}" dt="2023-12-31T21:37:26.859" v="3222" actId="20577"/>
          <ac:spMkLst>
            <pc:docMk/>
            <pc:sldMk cId="1136205925" sldId="265"/>
            <ac:spMk id="2" creationId="{13C594FD-4EE4-4A56-8A99-19DCFB007952}"/>
          </ac:spMkLst>
        </pc:spChg>
        <pc:spChg chg="mod">
          <ac:chgData name="alaaharridi15@gmail.com" userId="f07f4534bd630254" providerId="LiveId" clId="{A361A02D-0C1C-4072-A6EB-92DC27DDFDB7}" dt="2023-12-31T21:32:58.233" v="3198" actId="1076"/>
          <ac:spMkLst>
            <pc:docMk/>
            <pc:sldMk cId="1136205925" sldId="265"/>
            <ac:spMk id="3" creationId="{AD22073A-FCA0-47E4-BE2F-9695A7C644DF}"/>
          </ac:spMkLst>
        </pc:spChg>
        <pc:spChg chg="add mod">
          <ac:chgData name="alaaharridi15@gmail.com" userId="f07f4534bd630254" providerId="LiveId" clId="{A361A02D-0C1C-4072-A6EB-92DC27DDFDB7}" dt="2023-12-31T22:19:09.743" v="3355" actId="20577"/>
          <ac:spMkLst>
            <pc:docMk/>
            <pc:sldMk cId="1136205925" sldId="265"/>
            <ac:spMk id="4" creationId="{3843FD35-9B97-4CBF-A399-D35BD3119715}"/>
          </ac:spMkLst>
        </pc:spChg>
        <pc:spChg chg="add mod">
          <ac:chgData name="alaaharridi15@gmail.com" userId="f07f4534bd630254" providerId="LiveId" clId="{A361A02D-0C1C-4072-A6EB-92DC27DDFDB7}" dt="2023-12-31T22:19:22.401" v="3358" actId="20577"/>
          <ac:spMkLst>
            <pc:docMk/>
            <pc:sldMk cId="1136205925" sldId="265"/>
            <ac:spMk id="5" creationId="{4C41BEC6-ABF2-4CFD-9409-3E7A94A02F74}"/>
          </ac:spMkLst>
        </pc:spChg>
        <pc:spChg chg="add mod">
          <ac:chgData name="alaaharridi15@gmail.com" userId="f07f4534bd630254" providerId="LiveId" clId="{A361A02D-0C1C-4072-A6EB-92DC27DDFDB7}" dt="2023-12-31T22:07:08.919" v="3293" actId="20577"/>
          <ac:spMkLst>
            <pc:docMk/>
            <pc:sldMk cId="1136205925" sldId="265"/>
            <ac:spMk id="6" creationId="{0D782C27-0A8D-408C-A985-5740F9013843}"/>
          </ac:spMkLst>
        </pc:spChg>
        <pc:spChg chg="add mod">
          <ac:chgData name="alaaharridi15@gmail.com" userId="f07f4534bd630254" providerId="LiveId" clId="{A361A02D-0C1C-4072-A6EB-92DC27DDFDB7}" dt="2023-12-31T22:07:26.137" v="3296" actId="20577"/>
          <ac:spMkLst>
            <pc:docMk/>
            <pc:sldMk cId="1136205925" sldId="265"/>
            <ac:spMk id="7" creationId="{BB157277-E95C-4447-B905-B40D95BBF34B}"/>
          </ac:spMkLst>
        </pc:spChg>
        <pc:spChg chg="add mod">
          <ac:chgData name="alaaharridi15@gmail.com" userId="f07f4534bd630254" providerId="LiveId" clId="{A361A02D-0C1C-4072-A6EB-92DC27DDFDB7}" dt="2023-12-31T21:34:17.858" v="3206" actId="1076"/>
          <ac:spMkLst>
            <pc:docMk/>
            <pc:sldMk cId="1136205925" sldId="265"/>
            <ac:spMk id="8" creationId="{78DEF77F-A1B0-4491-A8A0-AA9975A3925A}"/>
          </ac:spMkLst>
        </pc:spChg>
        <pc:spChg chg="add mod">
          <ac:chgData name="alaaharridi15@gmail.com" userId="f07f4534bd630254" providerId="LiveId" clId="{A361A02D-0C1C-4072-A6EB-92DC27DDFDB7}" dt="2023-12-31T21:35:36.591" v="3211" actId="1076"/>
          <ac:spMkLst>
            <pc:docMk/>
            <pc:sldMk cId="1136205925" sldId="265"/>
            <ac:spMk id="9" creationId="{0DDD190C-C8EB-43AF-82E4-EED9C400AB6B}"/>
          </ac:spMkLst>
        </pc:spChg>
        <pc:spChg chg="add mod">
          <ac:chgData name="alaaharridi15@gmail.com" userId="f07f4534bd630254" providerId="LiveId" clId="{A361A02D-0C1C-4072-A6EB-92DC27DDFDB7}" dt="2023-12-31T21:35:52.389" v="3213" actId="1076"/>
          <ac:spMkLst>
            <pc:docMk/>
            <pc:sldMk cId="1136205925" sldId="265"/>
            <ac:spMk id="10" creationId="{70E48EF1-F460-4281-B195-54E30AFD4033}"/>
          </ac:spMkLst>
        </pc:spChg>
        <pc:spChg chg="add mod">
          <ac:chgData name="alaaharridi15@gmail.com" userId="f07f4534bd630254" providerId="LiveId" clId="{A361A02D-0C1C-4072-A6EB-92DC27DDFDB7}" dt="2023-12-31T21:36:08.541" v="3215" actId="1076"/>
          <ac:spMkLst>
            <pc:docMk/>
            <pc:sldMk cId="1136205925" sldId="265"/>
            <ac:spMk id="11" creationId="{DB5FC737-3DEB-4698-850E-DA2A4B86812B}"/>
          </ac:spMkLst>
        </pc:spChg>
        <pc:spChg chg="add mod">
          <ac:chgData name="alaaharridi15@gmail.com" userId="f07f4534bd630254" providerId="LiveId" clId="{A361A02D-0C1C-4072-A6EB-92DC27DDFDB7}" dt="2023-12-31T21:36:24.933" v="3217" actId="1076"/>
          <ac:spMkLst>
            <pc:docMk/>
            <pc:sldMk cId="1136205925" sldId="265"/>
            <ac:spMk id="12" creationId="{53861349-F782-49C9-AB32-79810607EA3E}"/>
          </ac:spMkLst>
        </pc:spChg>
        <pc:spChg chg="add mod">
          <ac:chgData name="alaaharridi15@gmail.com" userId="f07f4534bd630254" providerId="LiveId" clId="{A361A02D-0C1C-4072-A6EB-92DC27DDFDB7}" dt="2023-12-31T22:26:00.455" v="3385" actId="255"/>
          <ac:spMkLst>
            <pc:docMk/>
            <pc:sldMk cId="1136205925" sldId="265"/>
            <ac:spMk id="13" creationId="{73297A21-9F9D-43FD-8F0D-8426D49AA565}"/>
          </ac:spMkLst>
        </pc:spChg>
        <pc:spChg chg="add mod">
          <ac:chgData name="alaaharridi15@gmail.com" userId="f07f4534bd630254" providerId="LiveId" clId="{A361A02D-0C1C-4072-A6EB-92DC27DDFDB7}" dt="2024-01-01T20:51:45.062" v="4405" actId="20577"/>
          <ac:spMkLst>
            <pc:docMk/>
            <pc:sldMk cId="1136205925" sldId="265"/>
            <ac:spMk id="14" creationId="{EB43590C-3709-4390-A7AC-88978841EAE5}"/>
          </ac:spMkLst>
        </pc:spChg>
        <pc:spChg chg="add mod">
          <ac:chgData name="alaaharridi15@gmail.com" userId="f07f4534bd630254" providerId="LiveId" clId="{A361A02D-0C1C-4072-A6EB-92DC27DDFDB7}" dt="2023-12-31T22:25:56.310" v="3384" actId="255"/>
          <ac:spMkLst>
            <pc:docMk/>
            <pc:sldMk cId="1136205925" sldId="265"/>
            <ac:spMk id="15" creationId="{6E9A4799-FA13-42AE-95E5-8C7354F76182}"/>
          </ac:spMkLst>
        </pc:spChg>
        <pc:spChg chg="add del mod">
          <ac:chgData name="alaaharridi15@gmail.com" userId="f07f4534bd630254" providerId="LiveId" clId="{A361A02D-0C1C-4072-A6EB-92DC27DDFDB7}" dt="2023-12-31T21:38:06.155" v="3229"/>
          <ac:spMkLst>
            <pc:docMk/>
            <pc:sldMk cId="1136205925" sldId="265"/>
            <ac:spMk id="16" creationId="{8F05BC64-00D6-4CA9-9D6D-A5C5945AA05C}"/>
          </ac:spMkLst>
        </pc:spChg>
        <pc:spChg chg="add mod">
          <ac:chgData name="alaaharridi15@gmail.com" userId="f07f4534bd630254" providerId="LiveId" clId="{A361A02D-0C1C-4072-A6EB-92DC27DDFDB7}" dt="2023-12-31T22:25:35.278" v="3380" actId="1076"/>
          <ac:spMkLst>
            <pc:docMk/>
            <pc:sldMk cId="1136205925" sldId="265"/>
            <ac:spMk id="17" creationId="{74C9CBB1-4C91-4F00-8506-09438AE630D5}"/>
          </ac:spMkLst>
        </pc:spChg>
        <pc:spChg chg="add mod">
          <ac:chgData name="alaaharridi15@gmail.com" userId="f07f4534bd630254" providerId="LiveId" clId="{A361A02D-0C1C-4072-A6EB-92DC27DDFDB7}" dt="2023-12-31T22:25:47.620" v="3383" actId="1076"/>
          <ac:spMkLst>
            <pc:docMk/>
            <pc:sldMk cId="1136205925" sldId="265"/>
            <ac:spMk id="18" creationId="{63C3E715-0032-4213-B451-81B4DE4C0040}"/>
          </ac:spMkLst>
        </pc:spChg>
        <pc:spChg chg="add del mod">
          <ac:chgData name="alaaharridi15@gmail.com" userId="f07f4534bd630254" providerId="LiveId" clId="{A361A02D-0C1C-4072-A6EB-92DC27DDFDB7}" dt="2023-12-31T21:41:42.155" v="3275"/>
          <ac:spMkLst>
            <pc:docMk/>
            <pc:sldMk cId="1136205925" sldId="265"/>
            <ac:spMk id="21" creationId="{5193F238-1140-4126-BFC4-482BF7A862AF}"/>
          </ac:spMkLst>
        </pc:spChg>
        <pc:spChg chg="add mod">
          <ac:chgData name="alaaharridi15@gmail.com" userId="f07f4534bd630254" providerId="LiveId" clId="{A361A02D-0C1C-4072-A6EB-92DC27DDFDB7}" dt="2023-12-31T21:41:46.948" v="3276" actId="1076"/>
          <ac:spMkLst>
            <pc:docMk/>
            <pc:sldMk cId="1136205925" sldId="265"/>
            <ac:spMk id="22" creationId="{CC9D079F-6DB7-4993-8EC4-5D887FDD8239}"/>
          </ac:spMkLst>
        </pc:spChg>
        <pc:spChg chg="add mod">
          <ac:chgData name="alaaharridi15@gmail.com" userId="f07f4534bd630254" providerId="LiveId" clId="{A361A02D-0C1C-4072-A6EB-92DC27DDFDB7}" dt="2023-12-31T23:24:49.182" v="3469"/>
          <ac:spMkLst>
            <pc:docMk/>
            <pc:sldMk cId="1136205925" sldId="265"/>
            <ac:spMk id="57" creationId="{6BDA3906-C38E-40C1-B038-F118D514F12D}"/>
          </ac:spMkLst>
        </pc:spChg>
        <pc:picChg chg="add del mod">
          <ac:chgData name="alaaharridi15@gmail.com" userId="f07f4534bd630254" providerId="LiveId" clId="{A361A02D-0C1C-4072-A6EB-92DC27DDFDB7}" dt="2024-01-02T08:43:08.754" v="4592" actId="478"/>
          <ac:picMkLst>
            <pc:docMk/>
            <pc:sldMk cId="1136205925" sldId="265"/>
            <ac:picMk id="19" creationId="{043702EE-79CA-47B6-B0AA-3626F54A5C94}"/>
          </ac:picMkLst>
        </pc:picChg>
        <pc:picChg chg="add del mod">
          <ac:chgData name="alaaharridi15@gmail.com" userId="f07f4534bd630254" providerId="LiveId" clId="{A361A02D-0C1C-4072-A6EB-92DC27DDFDB7}" dt="2024-01-02T08:52:11.434" v="4594" actId="478"/>
          <ac:picMkLst>
            <pc:docMk/>
            <pc:sldMk cId="1136205925" sldId="265"/>
            <ac:picMk id="20" creationId="{AA29C8E4-66AB-4A80-B6A5-0FDF977AB722}"/>
          </ac:picMkLst>
        </pc:picChg>
        <pc:picChg chg="add mod">
          <ac:chgData name="alaaharridi15@gmail.com" userId="f07f4534bd630254" providerId="LiveId" clId="{A361A02D-0C1C-4072-A6EB-92DC27DDFDB7}" dt="2024-01-02T08:55:32.336" v="4604" actId="14100"/>
          <ac:picMkLst>
            <pc:docMk/>
            <pc:sldMk cId="1136205925" sldId="265"/>
            <ac:picMk id="23" creationId="{F72FB272-2299-4202-A8E8-4B73C01CDC97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24" creationId="{5AFA2A01-F703-4E88-9C70-492DAE24C848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26" creationId="{0B0E1BC8-FC38-4162-97E9-373304533A5F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28" creationId="{B64584E7-0941-40D5-93D7-F8C6540DC0AA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0" creationId="{59541D00-B642-4B7F-A596-37B5FF30CC8A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2" creationId="{C975F980-BB6A-49E3-8336-22C46E0171C2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4" creationId="{081E28C2-92F5-4D6D-A3B0-A3ADFB19D474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6" creationId="{4942F2BE-0CD7-4780-B2FF-D1427D0E9498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8" creationId="{87C9348E-FF6D-4CD1-BA5F-06465E9CDDA4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0" creationId="{32547871-9484-438F-B1FE-0A9C9A544F0D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2" creationId="{7304B495-1A91-4E5B-8A6C-60934621E161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4" creationId="{74D69540-3D6E-4A0A-9E4C-C6327524488B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6" creationId="{6A2F3FBB-E62B-4521-99B8-CEE09F5B5551}"/>
          </ac:picMkLst>
        </pc:picChg>
        <pc:picChg chg="add del mod">
          <ac:chgData name="alaaharridi15@gmail.com" userId="f07f4534bd630254" providerId="LiveId" clId="{A361A02D-0C1C-4072-A6EB-92DC27DDFDB7}" dt="2023-12-31T22:08:47.808" v="3309" actId="478"/>
          <ac:picMkLst>
            <pc:docMk/>
            <pc:sldMk cId="1136205925" sldId="265"/>
            <ac:picMk id="48" creationId="{BC1DC88A-6F5F-4565-84F8-4B269759ECA3}"/>
          </ac:picMkLst>
        </pc:picChg>
        <pc:picChg chg="add mod">
          <ac:chgData name="alaaharridi15@gmail.com" userId="f07f4534bd630254" providerId="LiveId" clId="{A361A02D-0C1C-4072-A6EB-92DC27DDFDB7}" dt="2024-01-02T13:41:37.482" v="4624" actId="1440"/>
          <ac:picMkLst>
            <pc:docMk/>
            <pc:sldMk cId="1136205925" sldId="265"/>
            <ac:picMk id="50" creationId="{1ECB5251-8053-4BED-93DA-F291384BD3F1}"/>
          </ac:picMkLst>
        </pc:picChg>
        <pc:picChg chg="add mod">
          <ac:chgData name="alaaharridi15@gmail.com" userId="f07f4534bd630254" providerId="LiveId" clId="{A361A02D-0C1C-4072-A6EB-92DC27DDFDB7}" dt="2023-12-31T22:19:29.415" v="3360" actId="1076"/>
          <ac:picMkLst>
            <pc:docMk/>
            <pc:sldMk cId="1136205925" sldId="265"/>
            <ac:picMk id="52" creationId="{F1875619-7054-4BC6-8AC1-67F88282D1F6}"/>
          </ac:picMkLst>
        </pc:picChg>
        <pc:picChg chg="add mod">
          <ac:chgData name="alaaharridi15@gmail.com" userId="f07f4534bd630254" providerId="LiveId" clId="{A361A02D-0C1C-4072-A6EB-92DC27DDFDB7}" dt="2023-12-31T22:19:26.013" v="3359" actId="1076"/>
          <ac:picMkLst>
            <pc:docMk/>
            <pc:sldMk cId="1136205925" sldId="265"/>
            <ac:picMk id="54" creationId="{B85BC588-4827-41B6-9D41-80DFA8D07A51}"/>
          </ac:picMkLst>
        </pc:picChg>
        <pc:picChg chg="add mod">
          <ac:chgData name="alaaharridi15@gmail.com" userId="f07f4534bd630254" providerId="LiveId" clId="{A361A02D-0C1C-4072-A6EB-92DC27DDFDB7}" dt="2023-12-31T22:21:13.055" v="3375" actId="1076"/>
          <ac:picMkLst>
            <pc:docMk/>
            <pc:sldMk cId="1136205925" sldId="265"/>
            <ac:picMk id="56" creationId="{C7D23F17-1330-4083-8923-804E646DA859}"/>
          </ac:picMkLst>
        </pc:picChg>
      </pc:sldChg>
      <pc:sldChg chg="new del">
        <pc:chgData name="alaaharridi15@gmail.com" userId="f07f4534bd630254" providerId="LiveId" clId="{A361A02D-0C1C-4072-A6EB-92DC27DDFDB7}" dt="2023-12-31T13:38:17.967" v="1415" actId="2696"/>
        <pc:sldMkLst>
          <pc:docMk/>
          <pc:sldMk cId="4282278080" sldId="265"/>
        </pc:sldMkLst>
      </pc:sldChg>
      <pc:sldChg chg="addSp delSp modSp new del mod modClrScheme chgLayout">
        <pc:chgData name="alaaharridi15@gmail.com" userId="f07f4534bd630254" providerId="LiveId" clId="{A361A02D-0C1C-4072-A6EB-92DC27DDFDB7}" dt="2024-01-01T08:22:01.412" v="3584" actId="2696"/>
        <pc:sldMkLst>
          <pc:docMk/>
          <pc:sldMk cId="2646390044" sldId="266"/>
        </pc:sldMkLst>
        <pc:spChg chg="del mod ord">
          <ac:chgData name="alaaharridi15@gmail.com" userId="f07f4534bd630254" providerId="LiveId" clId="{A361A02D-0C1C-4072-A6EB-92DC27DDFDB7}" dt="2023-12-31T22:55:13.280" v="3387" actId="700"/>
          <ac:spMkLst>
            <pc:docMk/>
            <pc:sldMk cId="2646390044" sldId="266"/>
            <ac:spMk id="2" creationId="{5C529467-B2FD-40D9-8277-1D22B0A15A24}"/>
          </ac:spMkLst>
        </pc:spChg>
        <pc:spChg chg="del mod ord">
          <ac:chgData name="alaaharridi15@gmail.com" userId="f07f4534bd630254" providerId="LiveId" clId="{A361A02D-0C1C-4072-A6EB-92DC27DDFDB7}" dt="2023-12-31T22:55:13.280" v="3387" actId="700"/>
          <ac:spMkLst>
            <pc:docMk/>
            <pc:sldMk cId="2646390044" sldId="266"/>
            <ac:spMk id="3" creationId="{90B6FE8E-F5E2-4375-9E11-10C4E677873E}"/>
          </ac:spMkLst>
        </pc:spChg>
        <pc:spChg chg="add del mod ord">
          <ac:chgData name="alaaharridi15@gmail.com" userId="f07f4534bd630254" providerId="LiveId" clId="{A361A02D-0C1C-4072-A6EB-92DC27DDFDB7}" dt="2023-12-31T23:36:41.241" v="3486"/>
          <ac:spMkLst>
            <pc:docMk/>
            <pc:sldMk cId="2646390044" sldId="266"/>
            <ac:spMk id="4" creationId="{46559566-E47B-4F5B-B271-00A121C217CF}"/>
          </ac:spMkLst>
        </pc:spChg>
        <pc:spChg chg="add mod ord">
          <ac:chgData name="alaaharridi15@gmail.com" userId="f07f4534bd630254" providerId="LiveId" clId="{A361A02D-0C1C-4072-A6EB-92DC27DDFDB7}" dt="2024-01-01T08:19:33.354" v="3563"/>
          <ac:spMkLst>
            <pc:docMk/>
            <pc:sldMk cId="2646390044" sldId="266"/>
            <ac:spMk id="5" creationId="{0CD2B098-3F4F-4219-8324-76ABD01B9522}"/>
          </ac:spMkLst>
        </pc:spChg>
        <pc:spChg chg="add del mod">
          <ac:chgData name="alaaharridi15@gmail.com" userId="f07f4534bd630254" providerId="LiveId" clId="{A361A02D-0C1C-4072-A6EB-92DC27DDFDB7}" dt="2024-01-01T08:18:37.161" v="3555" actId="478"/>
          <ac:spMkLst>
            <pc:docMk/>
            <pc:sldMk cId="2646390044" sldId="266"/>
            <ac:spMk id="6" creationId="{19CF6652-C0FF-446E-A964-C21FEA303C19}"/>
          </ac:spMkLst>
        </pc:spChg>
        <pc:spChg chg="add del mod">
          <ac:chgData name="alaaharridi15@gmail.com" userId="f07f4534bd630254" providerId="LiveId" clId="{A361A02D-0C1C-4072-A6EB-92DC27DDFDB7}" dt="2023-12-31T22:56:32.360" v="3390" actId="478"/>
          <ac:spMkLst>
            <pc:docMk/>
            <pc:sldMk cId="2646390044" sldId="266"/>
            <ac:spMk id="6" creationId="{EC9499C8-878F-4677-88DF-C8B0E63D837D}"/>
          </ac:spMkLst>
        </pc:spChg>
        <pc:spChg chg="add del mod">
          <ac:chgData name="alaaharridi15@gmail.com" userId="f07f4534bd630254" providerId="LiveId" clId="{A361A02D-0C1C-4072-A6EB-92DC27DDFDB7}" dt="2024-01-01T08:18:39.859" v="3557" actId="478"/>
          <ac:spMkLst>
            <pc:docMk/>
            <pc:sldMk cId="2646390044" sldId="266"/>
            <ac:spMk id="7" creationId="{D7DE4763-8CEB-4EAA-825E-3E77F71255AE}"/>
          </ac:spMkLst>
        </pc:spChg>
        <pc:spChg chg="add del mod">
          <ac:chgData name="alaaharridi15@gmail.com" userId="f07f4534bd630254" providerId="LiveId" clId="{A361A02D-0C1C-4072-A6EB-92DC27DDFDB7}" dt="2023-12-31T23:36:43.796" v="3488" actId="478"/>
          <ac:spMkLst>
            <pc:docMk/>
            <pc:sldMk cId="2646390044" sldId="266"/>
            <ac:spMk id="8" creationId="{A1E692D8-5F31-4BAF-8467-34C50BB5E8D5}"/>
          </ac:spMkLst>
        </pc:spChg>
        <pc:spChg chg="add del mod">
          <ac:chgData name="alaaharridi15@gmail.com" userId="f07f4534bd630254" providerId="LiveId" clId="{A361A02D-0C1C-4072-A6EB-92DC27DDFDB7}" dt="2024-01-01T08:18:39.363" v="3556" actId="478"/>
          <ac:spMkLst>
            <pc:docMk/>
            <pc:sldMk cId="2646390044" sldId="266"/>
            <ac:spMk id="8" creationId="{B635F1E4-1093-404F-8936-615C47777B16}"/>
          </ac:spMkLst>
        </pc:spChg>
        <pc:spChg chg="add del mod">
          <ac:chgData name="alaaharridi15@gmail.com" userId="f07f4534bd630254" providerId="LiveId" clId="{A361A02D-0C1C-4072-A6EB-92DC27DDFDB7}" dt="2024-01-01T08:18:41.227" v="3558" actId="478"/>
          <ac:spMkLst>
            <pc:docMk/>
            <pc:sldMk cId="2646390044" sldId="266"/>
            <ac:spMk id="9" creationId="{CB98AD6F-C203-4A3B-88EC-F6228ED0F78E}"/>
          </ac:spMkLst>
        </pc:spChg>
        <pc:spChg chg="add mod">
          <ac:chgData name="alaaharridi15@gmail.com" userId="f07f4534bd630254" providerId="LiveId" clId="{A361A02D-0C1C-4072-A6EB-92DC27DDFDB7}" dt="2024-01-01T08:19:33.354" v="3563"/>
          <ac:spMkLst>
            <pc:docMk/>
            <pc:sldMk cId="2646390044" sldId="266"/>
            <ac:spMk id="10" creationId="{6676F974-6957-4324-8DE5-9BE7C3FB7B57}"/>
          </ac:spMkLst>
        </pc:spChg>
        <pc:spChg chg="add mod">
          <ac:chgData name="alaaharridi15@gmail.com" userId="f07f4534bd630254" providerId="LiveId" clId="{A361A02D-0C1C-4072-A6EB-92DC27DDFDB7}" dt="2024-01-01T07:54:52.480" v="3540" actId="20577"/>
          <ac:spMkLst>
            <pc:docMk/>
            <pc:sldMk cId="2646390044" sldId="266"/>
            <ac:spMk id="11" creationId="{27F6F202-30DA-434B-9712-69C721011A5F}"/>
          </ac:spMkLst>
        </pc:spChg>
        <pc:picChg chg="add del mod">
          <ac:chgData name="alaaharridi15@gmail.com" userId="f07f4534bd630254" providerId="LiveId" clId="{A361A02D-0C1C-4072-A6EB-92DC27DDFDB7}" dt="2024-01-01T08:18:41.931" v="3559" actId="478"/>
          <ac:picMkLst>
            <pc:docMk/>
            <pc:sldMk cId="2646390044" sldId="266"/>
            <ac:picMk id="2" creationId="{6FB7272F-BEA3-4FA4-A5EF-1FF2914256DF}"/>
          </ac:picMkLst>
        </pc:picChg>
        <pc:picChg chg="add del">
          <ac:chgData name="alaaharridi15@gmail.com" userId="f07f4534bd630254" providerId="LiveId" clId="{A361A02D-0C1C-4072-A6EB-92DC27DDFDB7}" dt="2023-12-31T23:36:35.371" v="3485"/>
          <ac:picMkLst>
            <pc:docMk/>
            <pc:sldMk cId="2646390044" sldId="266"/>
            <ac:picMk id="7" creationId="{AA9485FF-4603-47A2-947B-E04B415ABBC6}"/>
          </ac:picMkLst>
        </pc:picChg>
      </pc:sldChg>
      <pc:sldChg chg="addSp delSp modSp add mod ord modTransition modClrScheme modAnim chgLayout">
        <pc:chgData name="alaaharridi15@gmail.com" userId="f07f4534bd630254" providerId="LiveId" clId="{A361A02D-0C1C-4072-A6EB-92DC27DDFDB7}" dt="2024-01-02T09:00:09.665" v="4611" actId="1076"/>
        <pc:sldMkLst>
          <pc:docMk/>
          <pc:sldMk cId="3783216012" sldId="2134960167"/>
        </pc:sldMkLst>
        <pc:spChg chg="add del mod ord">
          <ac:chgData name="alaaharridi15@gmail.com" userId="f07f4534bd630254" providerId="LiveId" clId="{A361A02D-0C1C-4072-A6EB-92DC27DDFDB7}" dt="2024-01-02T09:00:09.665" v="4611" actId="1076"/>
          <ac:spMkLst>
            <pc:docMk/>
            <pc:sldMk cId="3783216012" sldId="2134960167"/>
            <ac:spMk id="2" creationId="{40C2295B-FE3B-481A-947C-164A5E24D7FF}"/>
          </ac:spMkLst>
        </pc:spChg>
        <pc:spChg chg="add del mod ord">
          <ac:chgData name="alaaharridi15@gmail.com" userId="f07f4534bd630254" providerId="LiveId" clId="{A361A02D-0C1C-4072-A6EB-92DC27DDFDB7}" dt="2024-01-01T21:03:32.891" v="4465" actId="700"/>
          <ac:spMkLst>
            <pc:docMk/>
            <pc:sldMk cId="3783216012" sldId="2134960167"/>
            <ac:spMk id="4" creationId="{9FCF9C13-B001-4885-B547-E38D2AD3652F}"/>
          </ac:spMkLst>
        </pc:spChg>
        <pc:spChg chg="del mod">
          <ac:chgData name="alaaharridi15@gmail.com" userId="f07f4534bd630254" providerId="LiveId" clId="{A361A02D-0C1C-4072-A6EB-92DC27DDFDB7}" dt="2023-12-31T23:01:50.404" v="3418"/>
          <ac:spMkLst>
            <pc:docMk/>
            <pc:sldMk cId="3783216012" sldId="2134960167"/>
            <ac:spMk id="5" creationId="{480E33CD-2472-68C7-F5DB-5EB2065A98A3}"/>
          </ac:spMkLst>
        </pc:spChg>
        <pc:spChg chg="add del mod ord">
          <ac:chgData name="alaaharridi15@gmail.com" userId="f07f4534bd630254" providerId="LiveId" clId="{A361A02D-0C1C-4072-A6EB-92DC27DDFDB7}" dt="2024-01-01T21:03:32.891" v="4465" actId="700"/>
          <ac:spMkLst>
            <pc:docMk/>
            <pc:sldMk cId="3783216012" sldId="2134960167"/>
            <ac:spMk id="6" creationId="{8EA6D425-922E-468A-947B-9E10B5CABC00}"/>
          </ac:spMkLst>
        </pc:spChg>
        <pc:spChg chg="add del mod ord">
          <ac:chgData name="alaaharridi15@gmail.com" userId="f07f4534bd630254" providerId="LiveId" clId="{A361A02D-0C1C-4072-A6EB-92DC27DDFDB7}" dt="2024-01-01T21:03:32.891" v="4465" actId="700"/>
          <ac:spMkLst>
            <pc:docMk/>
            <pc:sldMk cId="3783216012" sldId="2134960167"/>
            <ac:spMk id="7" creationId="{01502D13-4F93-4D65-98C5-D2F3E7029239}"/>
          </ac:spMkLst>
        </pc:spChg>
        <pc:spChg chg="add mod">
          <ac:chgData name="alaaharridi15@gmail.com" userId="f07f4534bd630254" providerId="LiveId" clId="{A361A02D-0C1C-4072-A6EB-92DC27DDFDB7}" dt="2023-12-31T23:01:49.575" v="3416"/>
          <ac:spMkLst>
            <pc:docMk/>
            <pc:sldMk cId="3783216012" sldId="2134960167"/>
            <ac:spMk id="14" creationId="{C6590D7D-D149-4619-A80F-6B19E5422F05}"/>
          </ac:spMkLst>
        </pc:spChg>
        <pc:spChg chg="add del">
          <ac:chgData name="alaaharridi15@gmail.com" userId="f07f4534bd630254" providerId="LiveId" clId="{A361A02D-0C1C-4072-A6EB-92DC27DDFDB7}" dt="2023-12-31T23:06:32.252" v="3465" actId="11529"/>
          <ac:spMkLst>
            <pc:docMk/>
            <pc:sldMk cId="3783216012" sldId="2134960167"/>
            <ac:spMk id="15" creationId="{967180ED-7526-443A-A27B-902ABC361C07}"/>
          </ac:spMkLst>
        </pc:spChg>
        <pc:spChg chg="add mod">
          <ac:chgData name="alaaharridi15@gmail.com" userId="f07f4534bd630254" providerId="LiveId" clId="{A361A02D-0C1C-4072-A6EB-92DC27DDFDB7}" dt="2024-01-01T21:04:02.521" v="4469" actId="1076"/>
          <ac:spMkLst>
            <pc:docMk/>
            <pc:sldMk cId="3783216012" sldId="2134960167"/>
            <ac:spMk id="25" creationId="{74C7AAAC-BE42-46A3-89B7-8870E93162AB}"/>
          </ac:spMkLst>
        </pc:spChg>
        <pc:spChg chg="add mod">
          <ac:chgData name="alaaharridi15@gmail.com" userId="f07f4534bd630254" providerId="LiveId" clId="{A361A02D-0C1C-4072-A6EB-92DC27DDFDB7}" dt="2023-12-31T23:07:52.320" v="3468"/>
          <ac:spMkLst>
            <pc:docMk/>
            <pc:sldMk cId="3783216012" sldId="2134960167"/>
            <ac:spMk id="27" creationId="{3EA61770-5D0A-410F-B7EC-E0751A906FB4}"/>
          </ac:spMkLst>
        </pc:spChg>
        <pc:spChg chg="mod">
          <ac:chgData name="alaaharridi15@gmail.com" userId="f07f4534bd630254" providerId="LiveId" clId="{A361A02D-0C1C-4072-A6EB-92DC27DDFDB7}" dt="2024-01-02T08:56:43.995" v="4610" actId="2711"/>
          <ac:spMkLst>
            <pc:docMk/>
            <pc:sldMk cId="3783216012" sldId="2134960167"/>
            <ac:spMk id="83" creationId="{20AA0E77-2C12-E357-C209-A17ADBFFCCAB}"/>
          </ac:spMkLst>
        </pc:spChg>
        <pc:spChg chg="mod">
          <ac:chgData name="alaaharridi15@gmail.com" userId="f07f4534bd630254" providerId="LiveId" clId="{A361A02D-0C1C-4072-A6EB-92DC27DDFDB7}" dt="2024-01-02T08:56:40.195" v="4609" actId="2711"/>
          <ac:spMkLst>
            <pc:docMk/>
            <pc:sldMk cId="3783216012" sldId="2134960167"/>
            <ac:spMk id="85" creationId="{1210092C-4C25-7816-B64C-13C16E8C9FBE}"/>
          </ac:spMkLst>
        </pc:spChg>
        <pc:spChg chg="mod">
          <ac:chgData name="alaaharridi15@gmail.com" userId="f07f4534bd630254" providerId="LiveId" clId="{A361A02D-0C1C-4072-A6EB-92DC27DDFDB7}" dt="2024-01-02T08:56:33.947" v="4608" actId="2711"/>
          <ac:spMkLst>
            <pc:docMk/>
            <pc:sldMk cId="3783216012" sldId="2134960167"/>
            <ac:spMk id="87" creationId="{1407E018-ECAD-18CA-EE73-902AB4D510B6}"/>
          </ac:spMkLst>
        </pc:spChg>
        <pc:picChg chg="del">
          <ac:chgData name="alaaharridi15@gmail.com" userId="f07f4534bd630254" providerId="LiveId" clId="{A361A02D-0C1C-4072-A6EB-92DC27DDFDB7}" dt="2023-12-31T22:58:38.559" v="3397" actId="478"/>
          <ac:picMkLst>
            <pc:docMk/>
            <pc:sldMk cId="3783216012" sldId="2134960167"/>
            <ac:picMk id="6" creationId="{98E31836-398E-45B0-A670-24DD88A48E56}"/>
          </ac:picMkLst>
        </pc:picChg>
        <pc:picChg chg="add mod">
          <ac:chgData name="alaaharridi15@gmail.com" userId="f07f4534bd630254" providerId="LiveId" clId="{A361A02D-0C1C-4072-A6EB-92DC27DDFDB7}" dt="2023-12-31T22:59:32.212" v="3401" actId="1076"/>
          <ac:picMkLst>
            <pc:docMk/>
            <pc:sldMk cId="3783216012" sldId="2134960167"/>
            <ac:picMk id="13" creationId="{E3350E8B-6315-46F5-9ED7-C097604BE9C1}"/>
          </ac:picMkLst>
        </pc:picChg>
      </pc:sldChg>
      <pc:sldChg chg="addSp delSp modSp add mod modTransition modClrScheme modAnim chgLayout">
        <pc:chgData name="alaaharridi15@gmail.com" userId="f07f4534bd630254" providerId="LiveId" clId="{A361A02D-0C1C-4072-A6EB-92DC27DDFDB7}" dt="2024-01-01T21:09:20.665" v="4506"/>
        <pc:sldMkLst>
          <pc:docMk/>
          <pc:sldMk cId="1326962767" sldId="2134960168"/>
        </pc:sldMkLst>
        <pc:spChg chg="add del mod ord">
          <ac:chgData name="alaaharridi15@gmail.com" userId="f07f4534bd630254" providerId="LiveId" clId="{A361A02D-0C1C-4072-A6EB-92DC27DDFDB7}" dt="2024-01-01T08:19:48.557" v="3566" actId="700"/>
          <ac:spMkLst>
            <pc:docMk/>
            <pc:sldMk cId="1326962767" sldId="2134960168"/>
            <ac:spMk id="3" creationId="{CC831F9D-5B89-4BC1-8B90-DFD82266E6BC}"/>
          </ac:spMkLst>
        </pc:spChg>
        <pc:spChg chg="add del mod ord">
          <ac:chgData name="alaaharridi15@gmail.com" userId="f07f4534bd630254" providerId="LiveId" clId="{A361A02D-0C1C-4072-A6EB-92DC27DDFDB7}" dt="2024-01-01T08:19:48.557" v="3566" actId="700"/>
          <ac:spMkLst>
            <pc:docMk/>
            <pc:sldMk cId="1326962767" sldId="2134960168"/>
            <ac:spMk id="5" creationId="{F965BE83-54C9-42F4-A107-B8FC3316010D}"/>
          </ac:spMkLst>
        </pc:spChg>
        <pc:spChg chg="add mod">
          <ac:chgData name="alaaharridi15@gmail.com" userId="f07f4534bd630254" providerId="LiveId" clId="{A361A02D-0C1C-4072-A6EB-92DC27DDFDB7}" dt="2024-01-01T21:08:54.192" v="4501" actId="5793"/>
          <ac:spMkLst>
            <pc:docMk/>
            <pc:sldMk cId="1326962767" sldId="2134960168"/>
            <ac:spMk id="45" creationId="{95C2401E-3A7E-40F8-AA95-32D9450F4DC0}"/>
          </ac:spMkLst>
        </pc:spChg>
        <pc:spChg chg="add mod">
          <ac:chgData name="alaaharridi15@gmail.com" userId="f07f4534bd630254" providerId="LiveId" clId="{A361A02D-0C1C-4072-A6EB-92DC27DDFDB7}" dt="2024-01-01T20:51:56.408" v="4409" actId="20577"/>
          <ac:spMkLst>
            <pc:docMk/>
            <pc:sldMk cId="1326962767" sldId="2134960168"/>
            <ac:spMk id="47" creationId="{D09C31B1-91B8-4330-853B-1791E318A1C2}"/>
          </ac:spMkLst>
        </pc:spChg>
        <pc:spChg chg="add mod">
          <ac:chgData name="alaaharridi15@gmail.com" userId="f07f4534bd630254" providerId="LiveId" clId="{A361A02D-0C1C-4072-A6EB-92DC27DDFDB7}" dt="2024-01-01T08:22:22.178" v="3585"/>
          <ac:spMkLst>
            <pc:docMk/>
            <pc:sldMk cId="1326962767" sldId="2134960168"/>
            <ac:spMk id="48" creationId="{4FC56186-84B8-4FC4-A80D-F46DFB890A40}"/>
          </ac:spMkLst>
        </pc:spChg>
        <pc:spChg chg="mod">
          <ac:chgData name="alaaharridi15@gmail.com" userId="f07f4534bd630254" providerId="LiveId" clId="{A361A02D-0C1C-4072-A6EB-92DC27DDFDB7}" dt="2024-01-01T19:54:41.260" v="4386" actId="1076"/>
          <ac:spMkLst>
            <pc:docMk/>
            <pc:sldMk cId="1326962767" sldId="2134960168"/>
            <ac:spMk id="66" creationId="{DA4249C3-23D1-4381-86BF-48AB739112FF}"/>
          </ac:spMkLst>
        </pc:spChg>
        <pc:spChg chg="del">
          <ac:chgData name="alaaharridi15@gmail.com" userId="f07f4534bd630254" providerId="LiveId" clId="{A361A02D-0C1C-4072-A6EB-92DC27DDFDB7}" dt="2024-01-01T08:19:36.787" v="3564" actId="478"/>
          <ac:spMkLst>
            <pc:docMk/>
            <pc:sldMk cId="1326962767" sldId="2134960168"/>
            <ac:spMk id="67" creationId="{980AD828-23DB-48ED-AD9F-FE831B37DDD8}"/>
          </ac:spMkLst>
        </pc:spChg>
        <pc:spChg chg="mod">
          <ac:chgData name="alaaharridi15@gmail.com" userId="f07f4534bd630254" providerId="LiveId" clId="{A361A02D-0C1C-4072-A6EB-92DC27DDFDB7}" dt="2024-01-01T21:07:39.660" v="4491" actId="2711"/>
          <ac:spMkLst>
            <pc:docMk/>
            <pc:sldMk cId="1326962767" sldId="2134960168"/>
            <ac:spMk id="131" creationId="{DF971BC0-BBBE-4A39-8499-EA3A9AF68E56}"/>
          </ac:spMkLst>
        </pc:spChg>
        <pc:spChg chg="mod">
          <ac:chgData name="alaaharridi15@gmail.com" userId="f07f4534bd630254" providerId="LiveId" clId="{A361A02D-0C1C-4072-A6EB-92DC27DDFDB7}" dt="2024-01-01T21:07:35.814" v="4489" actId="2711"/>
          <ac:spMkLst>
            <pc:docMk/>
            <pc:sldMk cId="1326962767" sldId="2134960168"/>
            <ac:spMk id="137" creationId="{D69A104B-2CC2-4125-8FF2-96559282FE56}"/>
          </ac:spMkLst>
        </pc:spChg>
        <pc:spChg chg="mod">
          <ac:chgData name="alaaharridi15@gmail.com" userId="f07f4534bd630254" providerId="LiveId" clId="{A361A02D-0C1C-4072-A6EB-92DC27DDFDB7}" dt="2024-01-01T21:07:31.859" v="4487" actId="2711"/>
          <ac:spMkLst>
            <pc:docMk/>
            <pc:sldMk cId="1326962767" sldId="2134960168"/>
            <ac:spMk id="143" creationId="{D29400FB-8613-4C0C-B44C-07B4B37EE2F5}"/>
          </ac:spMkLst>
        </pc:spChg>
        <pc:spChg chg="mod">
          <ac:chgData name="alaaharridi15@gmail.com" userId="f07f4534bd630254" providerId="LiveId" clId="{A361A02D-0C1C-4072-A6EB-92DC27DDFDB7}" dt="2024-01-01T21:07:24.281" v="4485" actId="113"/>
          <ac:spMkLst>
            <pc:docMk/>
            <pc:sldMk cId="1326962767" sldId="2134960168"/>
            <ac:spMk id="149" creationId="{8AD9CD49-0966-48A1-8081-682B0B57A6FC}"/>
          </ac:spMkLst>
        </pc:spChg>
        <pc:spChg chg="mod">
          <ac:chgData name="alaaharridi15@gmail.com" userId="f07f4534bd630254" providerId="LiveId" clId="{A361A02D-0C1C-4072-A6EB-92DC27DDFDB7}" dt="2024-01-01T21:08:23.629" v="4497" actId="20577"/>
          <ac:spMkLst>
            <pc:docMk/>
            <pc:sldMk cId="1326962767" sldId="2134960168"/>
            <ac:spMk id="155" creationId="{D0D88B0D-9A39-4A4E-B6AC-8C4CF9FF1882}"/>
          </ac:spMkLst>
        </pc:spChg>
        <pc:picChg chg="mod">
          <ac:chgData name="alaaharridi15@gmail.com" userId="f07f4534bd630254" providerId="LiveId" clId="{A361A02D-0C1C-4072-A6EB-92DC27DDFDB7}" dt="2024-01-01T21:08:56.793" v="4502" actId="1076"/>
          <ac:picMkLst>
            <pc:docMk/>
            <pc:sldMk cId="1326962767" sldId="2134960168"/>
            <ac:picMk id="12" creationId="{5773218D-506D-4650-9523-0FE4994A542A}"/>
          </ac:picMkLst>
        </pc:picChg>
      </pc:sldChg>
      <pc:sldChg chg="addSp delSp modSp new del mod modClrScheme chgLayout">
        <pc:chgData name="alaaharridi15@gmail.com" userId="f07f4534bd630254" providerId="LiveId" clId="{A361A02D-0C1C-4072-A6EB-92DC27DDFDB7}" dt="2024-01-01T15:45:35.349" v="4232" actId="2696"/>
        <pc:sldMkLst>
          <pc:docMk/>
          <pc:sldMk cId="2341629338" sldId="2134960169"/>
        </pc:sldMkLst>
        <pc:spChg chg="add mod">
          <ac:chgData name="alaaharridi15@gmail.com" userId="f07f4534bd630254" providerId="LiveId" clId="{A361A02D-0C1C-4072-A6EB-92DC27DDFDB7}" dt="2024-01-01T11:23:23.989" v="4198"/>
          <ac:spMkLst>
            <pc:docMk/>
            <pc:sldMk cId="2341629338" sldId="2134960169"/>
            <ac:spMk id="2" creationId="{42D06610-1188-45C6-80C7-B3AA7666CAAB}"/>
          </ac:spMkLst>
        </pc:spChg>
        <pc:spChg chg="add mod">
          <ac:chgData name="alaaharridi15@gmail.com" userId="f07f4534bd630254" providerId="LiveId" clId="{A361A02D-0C1C-4072-A6EB-92DC27DDFDB7}" dt="2024-01-01T11:23:23.989" v="4198"/>
          <ac:spMkLst>
            <pc:docMk/>
            <pc:sldMk cId="2341629338" sldId="2134960169"/>
            <ac:spMk id="3" creationId="{99661E8B-0B95-466D-BD67-A71FC68785AC}"/>
          </ac:spMkLst>
        </pc:spChg>
        <pc:spChg chg="add del mod">
          <ac:chgData name="alaaharridi15@gmail.com" userId="f07f4534bd630254" providerId="LiveId" clId="{A361A02D-0C1C-4072-A6EB-92DC27DDFDB7}" dt="2024-01-01T15:45:23.943" v="4230" actId="478"/>
          <ac:spMkLst>
            <pc:docMk/>
            <pc:sldMk cId="2341629338" sldId="2134960169"/>
            <ac:spMk id="4" creationId="{5DDB673C-AA3E-454B-B2BA-D6E705C104F8}"/>
          </ac:spMkLst>
        </pc:spChg>
        <pc:spChg chg="add mod">
          <ac:chgData name="alaaharridi15@gmail.com" userId="f07f4534bd630254" providerId="LiveId" clId="{A361A02D-0C1C-4072-A6EB-92DC27DDFDB7}" dt="2024-01-01T13:01:04.595" v="4214"/>
          <ac:spMkLst>
            <pc:docMk/>
            <pc:sldMk cId="2341629338" sldId="2134960169"/>
            <ac:spMk id="5" creationId="{4BD7E7EC-06A4-4976-A5B3-937653C31EE2}"/>
          </ac:spMkLst>
        </pc:spChg>
        <pc:spChg chg="add del mod">
          <ac:chgData name="alaaharridi15@gmail.com" userId="f07f4534bd630254" providerId="LiveId" clId="{A361A02D-0C1C-4072-A6EB-92DC27DDFDB7}" dt="2024-01-01T15:16:02.787" v="4228" actId="478"/>
          <ac:spMkLst>
            <pc:docMk/>
            <pc:sldMk cId="2341629338" sldId="2134960169"/>
            <ac:spMk id="6" creationId="{631A78F5-09C9-4FEE-9977-493B2DC8C6B4}"/>
          </ac:spMkLst>
        </pc:spChg>
        <pc:spChg chg="add del mod">
          <ac:chgData name="alaaharridi15@gmail.com" userId="f07f4534bd630254" providerId="LiveId" clId="{A361A02D-0C1C-4072-A6EB-92DC27DDFDB7}" dt="2024-01-01T15:16:02.100" v="4227" actId="478"/>
          <ac:spMkLst>
            <pc:docMk/>
            <pc:sldMk cId="2341629338" sldId="2134960169"/>
            <ac:spMk id="9" creationId="{0A4FB4CB-E378-4E94-A76E-29691AD57EB8}"/>
          </ac:spMkLst>
        </pc:spChg>
        <pc:cxnChg chg="add del mod">
          <ac:chgData name="alaaharridi15@gmail.com" userId="f07f4534bd630254" providerId="LiveId" clId="{A361A02D-0C1C-4072-A6EB-92DC27DDFDB7}" dt="2024-01-01T15:16:03.782" v="4229" actId="478"/>
          <ac:cxnSpMkLst>
            <pc:docMk/>
            <pc:sldMk cId="2341629338" sldId="2134960169"/>
            <ac:cxnSpMk id="8" creationId="{9157239D-A08E-4F6F-8C90-3B1DEEA0A728}"/>
          </ac:cxnSpMkLst>
        </pc:cxnChg>
      </pc:sldChg>
      <pc:sldChg chg="addSp delSp modSp add del mod">
        <pc:chgData name="alaaharridi15@gmail.com" userId="f07f4534bd630254" providerId="LiveId" clId="{A361A02D-0C1C-4072-A6EB-92DC27DDFDB7}" dt="2024-01-01T16:15:41.157" v="4284" actId="2696"/>
        <pc:sldMkLst>
          <pc:docMk/>
          <pc:sldMk cId="1266883916" sldId="2134960170"/>
        </pc:sldMkLst>
        <pc:spChg chg="add del mod">
          <ac:chgData name="alaaharridi15@gmail.com" userId="f07f4534bd630254" providerId="LiveId" clId="{A361A02D-0C1C-4072-A6EB-92DC27DDFDB7}" dt="2024-01-01T16:11:38.470" v="4277" actId="478"/>
          <ac:spMkLst>
            <pc:docMk/>
            <pc:sldMk cId="1266883916" sldId="2134960170"/>
            <ac:spMk id="4" creationId="{D8DBE331-7FEC-432E-AE57-FAA64265E946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7" creationId="{33C2D931-E96B-0AD6-157A-ED171B167A6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8" creationId="{57C0F86D-3975-D175-2638-7DA2A6DDEBD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9" creationId="{0CB529FC-7B2A-4442-BC88-9E94975215D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0" creationId="{8766EBE4-E834-8ABC-B2DD-E100E7C76B5F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1" creationId="{9E14DE6B-3DAC-FA1F-6E3A-0C6B6D2F873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2" creationId="{2FBBF777-0DEF-A00D-B04D-813BF454300C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3" creationId="{6E6DA99E-6CA8-5AD7-9F28-E9BF042A41D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4" creationId="{C33567FF-1C8A-5FE2-3F19-97DEE27B7151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5" creationId="{2D5890E8-1CBE-BE22-10BC-6B0FD2FE0C37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6" creationId="{1E573B38-23C2-016E-93D9-1FAC0503A2F8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7" creationId="{54723C61-5917-A06C-119C-5D40B1AEE8F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8" creationId="{217BD446-80C4-73CB-1AB8-E5FDF330D94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9" creationId="{12E93322-5106-7D6F-B07F-1D4E5DEC77CD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0" creationId="{5AF4D301-B891-644C-603F-5C24746DA98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1" creationId="{FB84B64C-56C0-4B89-1CC1-7DD7D06DCDC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2" creationId="{C1FA818D-C033-C8EE-1FA8-B1C2EA860489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3" creationId="{FBF153F9-54E8-BE5F-89E4-075C9AF0199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4" creationId="{B7BFE903-AB72-2AEC-5B30-BAD226CD195F}"/>
          </ac:spMkLst>
        </pc:spChg>
        <pc:spChg chg="del mod">
          <ac:chgData name="alaaharridi15@gmail.com" userId="f07f4534bd630254" providerId="LiveId" clId="{A361A02D-0C1C-4072-A6EB-92DC27DDFDB7}" dt="2024-01-01T11:25:37.862" v="4200" actId="478"/>
          <ac:spMkLst>
            <pc:docMk/>
            <pc:sldMk cId="1266883916" sldId="2134960170"/>
            <ac:spMk id="25" creationId="{A62EE92B-4B0D-0C40-9624-776D1D8A763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6" creationId="{C76BF17E-ACDD-FCAD-EA32-7A117A98A316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7" creationId="{A98A7244-DF5B-F633-BF50-6BB4E1D0271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8" creationId="{52B45569-68DD-42B0-8216-B5F241BE58AD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9" creationId="{64FCC0C1-AA88-49E7-4500-AFC94328EF6B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0" creationId="{FCC293A0-A235-07F5-3068-1C3CB1B498D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1" creationId="{9BCA255E-0D5D-793E-D5F4-6EE3B57D1E6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4" creationId="{8F5DF48B-8F17-D020-AA0B-D36FA5C1C47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5" creationId="{9FDA7DCC-D8D5-4390-CE78-F59D1E20736D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6" creationId="{798E53E6-F6A7-209F-0A17-9ADA6C2F74B6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8" creationId="{E4E4D661-3AF1-4485-1871-A48FE9A162E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9" creationId="{CFDE6FA3-C0E0-DE6F-C78E-E2650B13C42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40" creationId="{64A5A7B2-8E95-CB1C-C8DA-05FA7A89F51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48" creationId="{55CD936F-E5F3-9C54-67F0-16336400F59E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49" creationId="{CCC0F893-0BBD-BCA7-FA23-D035DE4BAFB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1" creationId="{D70B853D-DDA0-5FD0-015E-52EDACAADDD3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2" creationId="{8B7F427E-6F5C-9C11-2030-46ED09AD8D1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4" creationId="{6E6CFD1C-9DA0-9EA2-12BA-0A3CECE27959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5" creationId="{95B13390-45F0-8A88-CC6B-AEC75B7E96D0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7" creationId="{C68F0B5C-33D5-B936-C03F-FC1B1DAD8D28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8" creationId="{C4273073-CD80-6C3F-C323-722D7F6E972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0" creationId="{7838935B-0B8B-2774-28DF-53EA7CBD5E0C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1" creationId="{39B0551B-00F9-DCE1-8147-D1F3BE05474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3" creationId="{0073D16A-FFF9-5FCB-0656-35C247913978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4" creationId="{BBD3C9C3-3752-8135-4318-EFA2E62DC98C}"/>
          </ac:spMkLst>
        </pc:spChg>
        <pc:spChg chg="add mod">
          <ac:chgData name="alaaharridi15@gmail.com" userId="f07f4534bd630254" providerId="LiveId" clId="{A361A02D-0C1C-4072-A6EB-92DC27DDFDB7}" dt="2024-01-01T16:15:38.007" v="4283" actId="20577"/>
          <ac:spMkLst>
            <pc:docMk/>
            <pc:sldMk cId="1266883916" sldId="2134960170"/>
            <ac:spMk id="75" creationId="{A2F721C7-E533-4FAE-BBBD-829AF330405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78" creationId="{A8B036E8-7C28-5834-6C8B-3D578DB41B78}"/>
          </ac:spMkLst>
        </pc:s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47" creationId="{CF6D39A2-35F2-6048-4EF2-8B819BC5DF88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0" creationId="{C791B9EC-3500-61C9-C110-5ADC5DA67A56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3" creationId="{859A7C72-4510-36F0-BA7B-A209AEEB05A8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6" creationId="{ADE0A3BC-4666-F290-F71A-AC08C394FC51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9" creationId="{3D5041D1-3115-3712-ADEE-47FACF8610B3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2" creationId="{C14235D4-565D-9700-2FE2-253575189A05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5" creationId="{1622BF30-25C5-1225-CCA3-5698816CBE4C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6" creationId="{7D4D5D50-4ABD-1332-BF5F-3663EBF89DE6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7" creationId="{5D60453B-7698-049A-6471-AE8D166DE75F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8" creationId="{7CF3F5C5-CBF4-1F52-987A-523B4A2F93BC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9" creationId="{AB002179-70B7-BB3F-1974-F58A6D3E2239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70" creationId="{B05F0BD3-A440-759D-18BA-3BED8EFAB871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71" creationId="{739E1992-3A03-33BC-7C7B-D0669F837A98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79" creationId="{A3D92175-1E8C-CBEE-23AB-19385449F15C}"/>
          </ac:grpSpMkLst>
        </pc:grpChg>
        <pc:grpChg chg="del mod">
          <ac:chgData name="alaaharridi15@gmail.com" userId="f07f4534bd630254" providerId="LiveId" clId="{A361A02D-0C1C-4072-A6EB-92DC27DDFDB7}" dt="2024-01-01T11:26:19.131" v="4211" actId="478"/>
          <ac:grpSpMkLst>
            <pc:docMk/>
            <pc:sldMk cId="1266883916" sldId="2134960170"/>
            <ac:grpSpMk id="80" creationId="{38B155E0-9F93-8144-4024-EFA17BFFB28D}"/>
          </ac:grpSpMkLst>
        </pc:grpChg>
        <pc:picChg chg="add del mod">
          <ac:chgData name="alaaharridi15@gmail.com" userId="f07f4534bd630254" providerId="LiveId" clId="{A361A02D-0C1C-4072-A6EB-92DC27DDFDB7}" dt="2024-01-01T11:26:08.235" v="4209" actId="478"/>
          <ac:picMkLst>
            <pc:docMk/>
            <pc:sldMk cId="1266883916" sldId="2134960170"/>
            <ac:picMk id="3" creationId="{6A94352E-F0BA-4D16-8CD9-E83C142EEEF6}"/>
          </ac:picMkLst>
        </pc:picChg>
        <pc:picChg chg="add del">
          <ac:chgData name="alaaharridi15@gmail.com" userId="f07f4534bd630254" providerId="LiveId" clId="{A361A02D-0C1C-4072-A6EB-92DC27DDFDB7}" dt="2024-01-01T16:12:05.849" v="4281" actId="478"/>
          <ac:picMkLst>
            <pc:docMk/>
            <pc:sldMk cId="1266883916" sldId="2134960170"/>
            <ac:picMk id="6" creationId="{D663CCFB-4353-442A-9124-502C42D399D2}"/>
          </ac:picMkLst>
        </pc:picChg>
        <pc:picChg chg="add del mod">
          <ac:chgData name="alaaharridi15@gmail.com" userId="f07f4534bd630254" providerId="LiveId" clId="{A361A02D-0C1C-4072-A6EB-92DC27DDFDB7}" dt="2024-01-01T15:50:38.925" v="4255" actId="478"/>
          <ac:picMkLst>
            <pc:docMk/>
            <pc:sldMk cId="1266883916" sldId="2134960170"/>
            <ac:picMk id="72" creationId="{4862144C-A9E7-4B4F-993C-DD41CC7795AE}"/>
          </ac:picMkLst>
        </pc:picChg>
        <pc:picChg chg="add del mod">
          <ac:chgData name="alaaharridi15@gmail.com" userId="f07f4534bd630254" providerId="LiveId" clId="{A361A02D-0C1C-4072-A6EB-92DC27DDFDB7}" dt="2024-01-01T15:50:45.615" v="4257" actId="478"/>
          <ac:picMkLst>
            <pc:docMk/>
            <pc:sldMk cId="1266883916" sldId="2134960170"/>
            <ac:picMk id="73" creationId="{F3A27600-C145-479D-B30D-EF00B6320CE3}"/>
          </ac:picMkLst>
        </pc:picChg>
        <pc:picChg chg="add del mod">
          <ac:chgData name="alaaharridi15@gmail.com" userId="f07f4534bd630254" providerId="LiveId" clId="{A361A02D-0C1C-4072-A6EB-92DC27DDFDB7}" dt="2024-01-01T15:51:03.158" v="4261" actId="478"/>
          <ac:picMkLst>
            <pc:docMk/>
            <pc:sldMk cId="1266883916" sldId="2134960170"/>
            <ac:picMk id="74" creationId="{B04D6F73-F9F9-4B21-B5EA-45C7A831F11A}"/>
          </ac:picMkLst>
        </pc:picChg>
        <pc:picChg chg="del mod">
          <ac:chgData name="alaaharridi15@gmail.com" userId="f07f4534bd630254" providerId="LiveId" clId="{A361A02D-0C1C-4072-A6EB-92DC27DDFDB7}" dt="2024-01-01T11:25:46.485" v="4202" actId="478"/>
          <ac:picMkLst>
            <pc:docMk/>
            <pc:sldMk cId="1266883916" sldId="2134960170"/>
            <ac:picMk id="1026" creationId="{3D6FA4DD-E6F1-93B8-8F8A-1DA83405464C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28" creationId="{6C44970C-DEC9-FA3B-BAFC-C0EC7D7747BB}"/>
          </ac:picMkLst>
        </pc:picChg>
        <pc:picChg chg="del 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0" creationId="{1AFD95F2-C1DA-0CAE-9B36-7556D83230C6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2" creationId="{2CA88254-D084-575A-3B51-FDB43A97B8F9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4" creationId="{B315C49A-00C2-083B-4837-FAC37C17289B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6" creationId="{5ED12F63-8AAD-AB99-1E3F-19441C804F40}"/>
          </ac:picMkLst>
        </pc:picChg>
      </pc:sldChg>
      <pc:sldChg chg="addSp modSp add mod modTransition">
        <pc:chgData name="alaaharridi15@gmail.com" userId="f07f4534bd630254" providerId="LiveId" clId="{A361A02D-0C1C-4072-A6EB-92DC27DDFDB7}" dt="2024-01-01T20:52:08.895" v="4413" actId="20577"/>
        <pc:sldMkLst>
          <pc:docMk/>
          <pc:sldMk cId="1482768343" sldId="2134960171"/>
        </pc:sldMkLst>
        <pc:spChg chg="mod">
          <ac:chgData name="alaaharridi15@gmail.com" userId="f07f4534bd630254" providerId="LiveId" clId="{A361A02D-0C1C-4072-A6EB-92DC27DDFDB7}" dt="2024-01-01T15:46:08.133" v="4234" actId="14100"/>
          <ac:spMkLst>
            <pc:docMk/>
            <pc:sldMk cId="1482768343" sldId="2134960171"/>
            <ac:spMk id="2" creationId="{5CF625C4-B42E-4BF3-9486-92AF379B7090}"/>
          </ac:spMkLst>
        </pc:spChg>
        <pc:spChg chg="add mod">
          <ac:chgData name="alaaharridi15@gmail.com" userId="f07f4534bd630254" providerId="LiveId" clId="{A361A02D-0C1C-4072-A6EB-92DC27DDFDB7}" dt="2024-01-01T15:45:59.945" v="4233"/>
          <ac:spMkLst>
            <pc:docMk/>
            <pc:sldMk cId="1482768343" sldId="2134960171"/>
            <ac:spMk id="57" creationId="{020C17BB-BD29-4D85-A9B7-EFCA8B1395DD}"/>
          </ac:spMkLst>
        </pc:spChg>
        <pc:spChg chg="mod">
          <ac:chgData name="alaaharridi15@gmail.com" userId="f07f4534bd630254" providerId="LiveId" clId="{A361A02D-0C1C-4072-A6EB-92DC27DDFDB7}" dt="2024-01-01T15:48:10.596" v="4246" actId="1076"/>
          <ac:spMkLst>
            <pc:docMk/>
            <pc:sldMk cId="1482768343" sldId="2134960171"/>
            <ac:spMk id="58" creationId="{6B8D257A-B9D0-4E78-BDCD-CD6647F80FFD}"/>
          </ac:spMkLst>
        </pc:spChg>
        <pc:spChg chg="add mod">
          <ac:chgData name="alaaharridi15@gmail.com" userId="f07f4534bd630254" providerId="LiveId" clId="{A361A02D-0C1C-4072-A6EB-92DC27DDFDB7}" dt="2024-01-01T20:52:08.895" v="4413" actId="20577"/>
          <ac:spMkLst>
            <pc:docMk/>
            <pc:sldMk cId="1482768343" sldId="2134960171"/>
            <ac:spMk id="59" creationId="{635DFA91-D6B1-40C9-B176-F79FBB100F47}"/>
          </ac:spMkLst>
        </pc:spChg>
        <pc:spChg chg="mod">
          <ac:chgData name="alaaharridi15@gmail.com" userId="f07f4534bd630254" providerId="LiveId" clId="{A361A02D-0C1C-4072-A6EB-92DC27DDFDB7}" dt="2024-01-01T15:48:15.230" v="4247" actId="1076"/>
          <ac:spMkLst>
            <pc:docMk/>
            <pc:sldMk cId="1482768343" sldId="2134960171"/>
            <ac:spMk id="60" creationId="{6749B775-C528-4855-9C89-AABD8E00AD7C}"/>
          </ac:spMkLst>
        </pc:spChg>
        <pc:spChg chg="mod">
          <ac:chgData name="alaaharridi15@gmail.com" userId="f07f4534bd630254" providerId="LiveId" clId="{A361A02D-0C1C-4072-A6EB-92DC27DDFDB7}" dt="2024-01-01T15:48:22.894" v="4249" actId="1076"/>
          <ac:spMkLst>
            <pc:docMk/>
            <pc:sldMk cId="1482768343" sldId="2134960171"/>
            <ac:spMk id="62" creationId="{A7B6E150-E994-413D-969A-61AFE96FD190}"/>
          </ac:spMkLst>
        </pc:spChg>
        <pc:spChg chg="mod">
          <ac:chgData name="alaaharridi15@gmail.com" userId="f07f4534bd630254" providerId="LiveId" clId="{A361A02D-0C1C-4072-A6EB-92DC27DDFDB7}" dt="2024-01-01T15:48:26.780" v="4250" actId="1076"/>
          <ac:spMkLst>
            <pc:docMk/>
            <pc:sldMk cId="1482768343" sldId="2134960171"/>
            <ac:spMk id="64" creationId="{A8E4FB14-8059-4CAD-B089-CE3A85BDC5B7}"/>
          </ac:spMkLst>
        </pc:spChg>
      </pc:sldChg>
      <pc:sldChg chg="addSp modSp new mod modTransition modClrScheme modAnim chgLayout">
        <pc:chgData name="alaaharridi15@gmail.com" userId="f07f4534bd630254" providerId="LiveId" clId="{A361A02D-0C1C-4072-A6EB-92DC27DDFDB7}" dt="2024-01-01T20:52:19.252" v="4414" actId="207"/>
        <pc:sldMkLst>
          <pc:docMk/>
          <pc:sldMk cId="1650603658" sldId="2134960172"/>
        </pc:sldMkLst>
        <pc:spChg chg="add mod">
          <ac:chgData name="alaaharridi15@gmail.com" userId="f07f4534bd630254" providerId="LiveId" clId="{A361A02D-0C1C-4072-A6EB-92DC27DDFDB7}" dt="2024-01-01T16:20:45.653" v="4321" actId="2711"/>
          <ac:spMkLst>
            <pc:docMk/>
            <pc:sldMk cId="1650603658" sldId="2134960172"/>
            <ac:spMk id="2" creationId="{9D3FB42C-B520-4653-B988-9090C6059D54}"/>
          </ac:spMkLst>
        </pc:spChg>
        <pc:spChg chg="add mod">
          <ac:chgData name="alaaharridi15@gmail.com" userId="f07f4534bd630254" providerId="LiveId" clId="{A361A02D-0C1C-4072-A6EB-92DC27DDFDB7}" dt="2024-01-01T16:15:47.383" v="4286" actId="700"/>
          <ac:spMkLst>
            <pc:docMk/>
            <pc:sldMk cId="1650603658" sldId="2134960172"/>
            <ac:spMk id="3" creationId="{2B7D4B77-CCAA-4B3F-A920-68B38AC8F0DB}"/>
          </ac:spMkLst>
        </pc:spChg>
        <pc:spChg chg="add mod">
          <ac:chgData name="alaaharridi15@gmail.com" userId="f07f4534bd630254" providerId="LiveId" clId="{A361A02D-0C1C-4072-A6EB-92DC27DDFDB7}" dt="2024-01-01T16:17:14.267" v="4311"/>
          <ac:spMkLst>
            <pc:docMk/>
            <pc:sldMk cId="1650603658" sldId="2134960172"/>
            <ac:spMk id="4" creationId="{EB263F7C-69EB-4F18-91A7-D9E48BA63086}"/>
          </ac:spMkLst>
        </pc:spChg>
        <pc:spChg chg="add mod">
          <ac:chgData name="alaaharridi15@gmail.com" userId="f07f4534bd630254" providerId="LiveId" clId="{A361A02D-0C1C-4072-A6EB-92DC27DDFDB7}" dt="2024-01-01T16:19:29.186" v="4319" actId="113"/>
          <ac:spMkLst>
            <pc:docMk/>
            <pc:sldMk cId="1650603658" sldId="2134960172"/>
            <ac:spMk id="5" creationId="{36D3AF6E-1B84-40A0-9800-21B7B84052BD}"/>
          </ac:spMkLst>
        </pc:spChg>
        <pc:spChg chg="add mod">
          <ac:chgData name="alaaharridi15@gmail.com" userId="f07f4534bd630254" providerId="LiveId" clId="{A361A02D-0C1C-4072-A6EB-92DC27DDFDB7}" dt="2024-01-01T16:24:43.004" v="4340" actId="2711"/>
          <ac:spMkLst>
            <pc:docMk/>
            <pc:sldMk cId="1650603658" sldId="2134960172"/>
            <ac:spMk id="6" creationId="{FA991362-A0F7-4DEE-A5D4-28F65A4DACAF}"/>
          </ac:spMkLst>
        </pc:spChg>
        <pc:spChg chg="add mod">
          <ac:chgData name="alaaharridi15@gmail.com" userId="f07f4534bd630254" providerId="LiveId" clId="{A361A02D-0C1C-4072-A6EB-92DC27DDFDB7}" dt="2024-01-01T20:52:19.252" v="4414" actId="207"/>
          <ac:spMkLst>
            <pc:docMk/>
            <pc:sldMk cId="1650603658" sldId="2134960172"/>
            <ac:spMk id="7" creationId="{B470C9E7-0E89-4C93-BD78-0CBF0B4719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D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F3AE-3406-4654-9E29-97B06BF4C390}" type="datetimeFigureOut">
              <a:rPr lang="fr-DZ" smtClean="0"/>
              <a:t>02/01/2024</a:t>
            </a:fld>
            <a:endParaRPr lang="fr-D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D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392D1-FD7F-4511-86F1-C1FBCAD82A3E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54210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92D1-FD7F-4511-86F1-C1FBCAD82A3E}" type="slidenum">
              <a:rPr lang="fr-DZ" smtClean="0"/>
              <a:t>5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19280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92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0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68D0-121F-4521-9663-D8EF98B06B0D}" type="datetimeFigureOut">
              <a:rPr lang="fr-DZ" smtClean="0"/>
              <a:t>02/01/2024</a:t>
            </a:fld>
            <a:endParaRPr lang="f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61FE43-7F99-450F-A112-DC6EB5F9DFBD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5034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57B0E-E603-4660-9643-351CB4C8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296" y="127250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TIC and technologies related to TIC</a:t>
            </a:r>
            <a:endParaRPr lang="fr-DZ" b="1" dirty="0">
              <a:solidFill>
                <a:schemeClr val="tx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4D3282-F3AD-4A27-86A8-CE39B571A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B473E-135D-4EBA-8A60-90FEF5F53A39}"/>
              </a:ext>
            </a:extLst>
          </p:cNvPr>
          <p:cNvSpPr txBox="1"/>
          <p:nvPr/>
        </p:nvSpPr>
        <p:spPr>
          <a:xfrm>
            <a:off x="403413" y="4518212"/>
            <a:ext cx="76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intro</a:t>
            </a:r>
            <a:endParaRPr lang="fr-DZ" b="1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CDA9D8-CEC1-4636-8D12-690C1DF0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496">
            <a:off x="9480839" y="230061"/>
            <a:ext cx="2474495" cy="247449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E1DF0F-3C35-400F-B585-19174C5F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88" y="3281877"/>
            <a:ext cx="3896424" cy="2738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32857-4472-404B-AF6D-63994118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6" y="3895515"/>
            <a:ext cx="4637546" cy="2420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2519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83186ED-CA13-4938-A5D0-02F8E6EB766D}"/>
              </a:ext>
            </a:extLst>
          </p:cNvPr>
          <p:cNvGrpSpPr/>
          <p:nvPr/>
        </p:nvGrpSpPr>
        <p:grpSpPr>
          <a:xfrm>
            <a:off x="838200" y="1598343"/>
            <a:ext cx="10515600" cy="4603855"/>
            <a:chOff x="838200" y="1598343"/>
            <a:chExt cx="10515600" cy="4603855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D77921A8-1401-4D4B-8370-F5B63F8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65687"/>
              <a:ext cx="4937010" cy="821086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6BCBB7-BCA9-4452-B918-D44BB9B5D74D}"/>
                </a:ext>
              </a:extLst>
            </p:cNvPr>
            <p:cNvGrpSpPr/>
            <p:nvPr/>
          </p:nvGrpSpPr>
          <p:grpSpPr>
            <a:xfrm>
              <a:off x="5013335" y="3269372"/>
              <a:ext cx="4824209" cy="2932826"/>
              <a:chOff x="5013335" y="3269372"/>
              <a:chExt cx="4824209" cy="2932826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A3BD7EC0-3BE6-4803-ACFF-CCAB08CFC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205" y="5189612"/>
                <a:ext cx="4202492" cy="1012586"/>
              </a:xfrm>
              <a:custGeom>
                <a:avLst/>
                <a:gdLst>
                  <a:gd name="T0" fmla="*/ 433 w 979"/>
                  <a:gd name="T1" fmla="*/ 0 h 236"/>
                  <a:gd name="T2" fmla="*/ 4 w 979"/>
                  <a:gd name="T3" fmla="*/ 52 h 236"/>
                  <a:gd name="T4" fmla="*/ 15 w 979"/>
                  <a:gd name="T5" fmla="*/ 71 h 236"/>
                  <a:gd name="T6" fmla="*/ 484 w 979"/>
                  <a:gd name="T7" fmla="*/ 221 h 236"/>
                  <a:gd name="T8" fmla="*/ 557 w 979"/>
                  <a:gd name="T9" fmla="*/ 229 h 236"/>
                  <a:gd name="T10" fmla="*/ 964 w 979"/>
                  <a:gd name="T11" fmla="*/ 131 h 236"/>
                  <a:gd name="T12" fmla="*/ 978 w 979"/>
                  <a:gd name="T13" fmla="*/ 112 h 236"/>
                  <a:gd name="T14" fmla="*/ 976 w 979"/>
                  <a:gd name="T15" fmla="*/ 103 h 236"/>
                  <a:gd name="T16" fmla="*/ 433 w 979"/>
                  <a:gd name="T17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9" h="236">
                    <a:moveTo>
                      <a:pt x="433" y="0"/>
                    </a:moveTo>
                    <a:cubicBezTo>
                      <a:pt x="433" y="0"/>
                      <a:pt x="26" y="49"/>
                      <a:pt x="4" y="52"/>
                    </a:cubicBezTo>
                    <a:cubicBezTo>
                      <a:pt x="4" y="57"/>
                      <a:pt x="0" y="67"/>
                      <a:pt x="15" y="71"/>
                    </a:cubicBezTo>
                    <a:cubicBezTo>
                      <a:pt x="30" y="76"/>
                      <a:pt x="463" y="213"/>
                      <a:pt x="484" y="221"/>
                    </a:cubicBezTo>
                    <a:cubicBezTo>
                      <a:pt x="505" y="228"/>
                      <a:pt x="530" y="236"/>
                      <a:pt x="557" y="229"/>
                    </a:cubicBezTo>
                    <a:cubicBezTo>
                      <a:pt x="582" y="222"/>
                      <a:pt x="892" y="148"/>
                      <a:pt x="964" y="131"/>
                    </a:cubicBezTo>
                    <a:cubicBezTo>
                      <a:pt x="973" y="129"/>
                      <a:pt x="979" y="121"/>
                      <a:pt x="978" y="112"/>
                    </a:cubicBezTo>
                    <a:cubicBezTo>
                      <a:pt x="976" y="103"/>
                      <a:pt x="976" y="103"/>
                      <a:pt x="976" y="103"/>
                    </a:cubicBez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8575220D-F563-4677-9277-86E72D51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335" y="5137147"/>
                <a:ext cx="4197246" cy="1017832"/>
              </a:xfrm>
              <a:custGeom>
                <a:avLst/>
                <a:gdLst>
                  <a:gd name="T0" fmla="*/ 435 w 978"/>
                  <a:gd name="T1" fmla="*/ 0 h 237"/>
                  <a:gd name="T2" fmla="*/ 22 w 978"/>
                  <a:gd name="T3" fmla="*/ 58 h 237"/>
                  <a:gd name="T4" fmla="*/ 17 w 978"/>
                  <a:gd name="T5" fmla="*/ 72 h 237"/>
                  <a:gd name="T6" fmla="*/ 486 w 978"/>
                  <a:gd name="T7" fmla="*/ 221 h 237"/>
                  <a:gd name="T8" fmla="*/ 559 w 978"/>
                  <a:gd name="T9" fmla="*/ 229 h 237"/>
                  <a:gd name="T10" fmla="*/ 977 w 978"/>
                  <a:gd name="T11" fmla="*/ 116 h 237"/>
                  <a:gd name="T12" fmla="*/ 977 w 978"/>
                  <a:gd name="T13" fmla="*/ 114 h 237"/>
                  <a:gd name="T14" fmla="*/ 435 w 978"/>
                  <a:gd name="T1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8" h="237">
                    <a:moveTo>
                      <a:pt x="435" y="0"/>
                    </a:moveTo>
                    <a:cubicBezTo>
                      <a:pt x="435" y="0"/>
                      <a:pt x="44" y="55"/>
                      <a:pt x="22" y="58"/>
                    </a:cubicBezTo>
                    <a:cubicBezTo>
                      <a:pt x="0" y="61"/>
                      <a:pt x="2" y="67"/>
                      <a:pt x="17" y="72"/>
                    </a:cubicBezTo>
                    <a:cubicBezTo>
                      <a:pt x="32" y="76"/>
                      <a:pt x="465" y="214"/>
                      <a:pt x="486" y="221"/>
                    </a:cubicBezTo>
                    <a:cubicBezTo>
                      <a:pt x="507" y="229"/>
                      <a:pt x="532" y="237"/>
                      <a:pt x="559" y="229"/>
                    </a:cubicBezTo>
                    <a:cubicBezTo>
                      <a:pt x="585" y="222"/>
                      <a:pt x="936" y="127"/>
                      <a:pt x="977" y="116"/>
                    </a:cubicBezTo>
                    <a:cubicBezTo>
                      <a:pt x="978" y="116"/>
                      <a:pt x="978" y="115"/>
                      <a:pt x="977" y="11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253F14DA-3077-49DA-82E7-85777729A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993" y="3269372"/>
                <a:ext cx="2969551" cy="2358328"/>
              </a:xfrm>
              <a:custGeom>
                <a:avLst/>
                <a:gdLst>
                  <a:gd name="T0" fmla="*/ 104 w 692"/>
                  <a:gd name="T1" fmla="*/ 40 h 549"/>
                  <a:gd name="T2" fmla="*/ 6 w 692"/>
                  <a:gd name="T3" fmla="*/ 415 h 549"/>
                  <a:gd name="T4" fmla="*/ 24 w 692"/>
                  <a:gd name="T5" fmla="*/ 438 h 549"/>
                  <a:gd name="T6" fmla="*/ 534 w 692"/>
                  <a:gd name="T7" fmla="*/ 545 h 549"/>
                  <a:gd name="T8" fmla="*/ 576 w 692"/>
                  <a:gd name="T9" fmla="*/ 526 h 549"/>
                  <a:gd name="T10" fmla="*/ 689 w 692"/>
                  <a:gd name="T11" fmla="*/ 40 h 549"/>
                  <a:gd name="T12" fmla="*/ 655 w 692"/>
                  <a:gd name="T13" fmla="*/ 1 h 549"/>
                  <a:gd name="T14" fmla="*/ 139 w 692"/>
                  <a:gd name="T15" fmla="*/ 18 h 549"/>
                  <a:gd name="T16" fmla="*/ 104 w 692"/>
                  <a:gd name="T17" fmla="*/ 4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549">
                    <a:moveTo>
                      <a:pt x="104" y="40"/>
                    </a:moveTo>
                    <a:cubicBezTo>
                      <a:pt x="104" y="40"/>
                      <a:pt x="12" y="395"/>
                      <a:pt x="6" y="415"/>
                    </a:cubicBezTo>
                    <a:cubicBezTo>
                      <a:pt x="0" y="436"/>
                      <a:pt x="7" y="435"/>
                      <a:pt x="24" y="438"/>
                    </a:cubicBezTo>
                    <a:cubicBezTo>
                      <a:pt x="42" y="441"/>
                      <a:pt x="516" y="543"/>
                      <a:pt x="534" y="545"/>
                    </a:cubicBezTo>
                    <a:cubicBezTo>
                      <a:pt x="552" y="546"/>
                      <a:pt x="570" y="549"/>
                      <a:pt x="576" y="526"/>
                    </a:cubicBezTo>
                    <a:cubicBezTo>
                      <a:pt x="582" y="503"/>
                      <a:pt x="685" y="62"/>
                      <a:pt x="689" y="40"/>
                    </a:cubicBezTo>
                    <a:cubicBezTo>
                      <a:pt x="692" y="17"/>
                      <a:pt x="689" y="0"/>
                      <a:pt x="655" y="1"/>
                    </a:cubicBezTo>
                    <a:cubicBezTo>
                      <a:pt x="621" y="1"/>
                      <a:pt x="164" y="17"/>
                      <a:pt x="139" y="18"/>
                    </a:cubicBezTo>
                    <a:cubicBezTo>
                      <a:pt x="114" y="19"/>
                      <a:pt x="109" y="26"/>
                      <a:pt x="104" y="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7B5FD67F-3E87-4FE6-8C07-46E3816E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8644" y="3269372"/>
                <a:ext cx="2969551" cy="2358328"/>
              </a:xfrm>
              <a:custGeom>
                <a:avLst/>
                <a:gdLst>
                  <a:gd name="T0" fmla="*/ 104 w 692"/>
                  <a:gd name="T1" fmla="*/ 40 h 549"/>
                  <a:gd name="T2" fmla="*/ 6 w 692"/>
                  <a:gd name="T3" fmla="*/ 415 h 549"/>
                  <a:gd name="T4" fmla="*/ 24 w 692"/>
                  <a:gd name="T5" fmla="*/ 438 h 549"/>
                  <a:gd name="T6" fmla="*/ 534 w 692"/>
                  <a:gd name="T7" fmla="*/ 545 h 549"/>
                  <a:gd name="T8" fmla="*/ 575 w 692"/>
                  <a:gd name="T9" fmla="*/ 526 h 549"/>
                  <a:gd name="T10" fmla="*/ 688 w 692"/>
                  <a:gd name="T11" fmla="*/ 40 h 549"/>
                  <a:gd name="T12" fmla="*/ 654 w 692"/>
                  <a:gd name="T13" fmla="*/ 1 h 549"/>
                  <a:gd name="T14" fmla="*/ 139 w 692"/>
                  <a:gd name="T15" fmla="*/ 18 h 549"/>
                  <a:gd name="T16" fmla="*/ 104 w 692"/>
                  <a:gd name="T17" fmla="*/ 4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549">
                    <a:moveTo>
                      <a:pt x="104" y="40"/>
                    </a:moveTo>
                    <a:cubicBezTo>
                      <a:pt x="104" y="40"/>
                      <a:pt x="12" y="395"/>
                      <a:pt x="6" y="415"/>
                    </a:cubicBezTo>
                    <a:cubicBezTo>
                      <a:pt x="0" y="436"/>
                      <a:pt x="7" y="434"/>
                      <a:pt x="24" y="438"/>
                    </a:cubicBezTo>
                    <a:cubicBezTo>
                      <a:pt x="41" y="442"/>
                      <a:pt x="516" y="543"/>
                      <a:pt x="534" y="545"/>
                    </a:cubicBezTo>
                    <a:cubicBezTo>
                      <a:pt x="552" y="546"/>
                      <a:pt x="570" y="549"/>
                      <a:pt x="575" y="526"/>
                    </a:cubicBezTo>
                    <a:cubicBezTo>
                      <a:pt x="581" y="503"/>
                      <a:pt x="685" y="62"/>
                      <a:pt x="688" y="40"/>
                    </a:cubicBezTo>
                    <a:cubicBezTo>
                      <a:pt x="692" y="17"/>
                      <a:pt x="688" y="0"/>
                      <a:pt x="654" y="1"/>
                    </a:cubicBezTo>
                    <a:cubicBezTo>
                      <a:pt x="621" y="1"/>
                      <a:pt x="164" y="17"/>
                      <a:pt x="139" y="18"/>
                    </a:cubicBezTo>
                    <a:cubicBezTo>
                      <a:pt x="114" y="19"/>
                      <a:pt x="108" y="26"/>
                      <a:pt x="104" y="4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2326B540-A056-4D47-8A6D-E38F382F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1938" y="3437262"/>
                <a:ext cx="2704600" cy="2043534"/>
              </a:xfrm>
              <a:custGeom>
                <a:avLst/>
                <a:gdLst>
                  <a:gd name="T0" fmla="*/ 162 w 1031"/>
                  <a:gd name="T1" fmla="*/ 11 h 779"/>
                  <a:gd name="T2" fmla="*/ 0 w 1031"/>
                  <a:gd name="T3" fmla="*/ 617 h 779"/>
                  <a:gd name="T4" fmla="*/ 841 w 1031"/>
                  <a:gd name="T5" fmla="*/ 779 h 779"/>
                  <a:gd name="T6" fmla="*/ 1031 w 1031"/>
                  <a:gd name="T7" fmla="*/ 0 h 779"/>
                  <a:gd name="T8" fmla="*/ 162 w 1031"/>
                  <a:gd name="T9" fmla="*/ 11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779">
                    <a:moveTo>
                      <a:pt x="162" y="11"/>
                    </a:moveTo>
                    <a:lnTo>
                      <a:pt x="0" y="617"/>
                    </a:lnTo>
                    <a:lnTo>
                      <a:pt x="841" y="779"/>
                    </a:lnTo>
                    <a:lnTo>
                      <a:pt x="1031" y="0"/>
                    </a:lnTo>
                    <a:lnTo>
                      <a:pt x="162" y="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B97D93C-0126-4B5A-AB63-674E291A7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7520" y="3484481"/>
                <a:ext cx="2576060" cy="1949096"/>
              </a:xfrm>
              <a:custGeom>
                <a:avLst/>
                <a:gdLst>
                  <a:gd name="T0" fmla="*/ 155 w 982"/>
                  <a:gd name="T1" fmla="*/ 11 h 743"/>
                  <a:gd name="T2" fmla="*/ 0 w 982"/>
                  <a:gd name="T3" fmla="*/ 589 h 743"/>
                  <a:gd name="T4" fmla="*/ 800 w 982"/>
                  <a:gd name="T5" fmla="*/ 743 h 743"/>
                  <a:gd name="T6" fmla="*/ 982 w 982"/>
                  <a:gd name="T7" fmla="*/ 0 h 743"/>
                  <a:gd name="T8" fmla="*/ 155 w 982"/>
                  <a:gd name="T9" fmla="*/ 1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2" h="743">
                    <a:moveTo>
                      <a:pt x="155" y="11"/>
                    </a:moveTo>
                    <a:lnTo>
                      <a:pt x="0" y="589"/>
                    </a:lnTo>
                    <a:lnTo>
                      <a:pt x="800" y="743"/>
                    </a:lnTo>
                    <a:lnTo>
                      <a:pt x="982" y="0"/>
                    </a:lnTo>
                    <a:lnTo>
                      <a:pt x="155" y="1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D287C10-9770-4DBA-B9A9-CBB1213F3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5272" y="3523830"/>
                <a:ext cx="2151089" cy="306924"/>
              </a:xfrm>
              <a:custGeom>
                <a:avLst/>
                <a:gdLst>
                  <a:gd name="T0" fmla="*/ 820 w 820"/>
                  <a:gd name="T1" fmla="*/ 0 h 117"/>
                  <a:gd name="T2" fmla="*/ 23 w 820"/>
                  <a:gd name="T3" fmla="*/ 9 h 117"/>
                  <a:gd name="T4" fmla="*/ 0 w 820"/>
                  <a:gd name="T5" fmla="*/ 99 h 117"/>
                  <a:gd name="T6" fmla="*/ 790 w 820"/>
                  <a:gd name="T7" fmla="*/ 117 h 117"/>
                  <a:gd name="T8" fmla="*/ 820 w 820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0" h="117">
                    <a:moveTo>
                      <a:pt x="820" y="0"/>
                    </a:moveTo>
                    <a:lnTo>
                      <a:pt x="23" y="9"/>
                    </a:lnTo>
                    <a:lnTo>
                      <a:pt x="0" y="99"/>
                    </a:lnTo>
                    <a:lnTo>
                      <a:pt x="790" y="117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2CF807A-B213-4B97-98A6-76984F557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739" y="3862233"/>
                <a:ext cx="1248681" cy="1327379"/>
              </a:xfrm>
              <a:custGeom>
                <a:avLst/>
                <a:gdLst>
                  <a:gd name="T0" fmla="*/ 118 w 476"/>
                  <a:gd name="T1" fmla="*/ 0 h 506"/>
                  <a:gd name="T2" fmla="*/ 0 w 476"/>
                  <a:gd name="T3" fmla="*/ 437 h 506"/>
                  <a:gd name="T4" fmla="*/ 361 w 476"/>
                  <a:gd name="T5" fmla="*/ 506 h 506"/>
                  <a:gd name="T6" fmla="*/ 476 w 476"/>
                  <a:gd name="T7" fmla="*/ 15 h 506"/>
                  <a:gd name="T8" fmla="*/ 118 w 476"/>
                  <a:gd name="T9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6" h="506">
                    <a:moveTo>
                      <a:pt x="118" y="0"/>
                    </a:moveTo>
                    <a:lnTo>
                      <a:pt x="0" y="437"/>
                    </a:lnTo>
                    <a:lnTo>
                      <a:pt x="361" y="506"/>
                    </a:lnTo>
                    <a:lnTo>
                      <a:pt x="476" y="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275B8605-20DB-4B7B-8DD6-EB0DF6D1B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790" y="4586258"/>
                <a:ext cx="1128010" cy="485307"/>
              </a:xfrm>
              <a:custGeom>
                <a:avLst/>
                <a:gdLst>
                  <a:gd name="T0" fmla="*/ 0 w 430"/>
                  <a:gd name="T1" fmla="*/ 130 h 185"/>
                  <a:gd name="T2" fmla="*/ 396 w 430"/>
                  <a:gd name="T3" fmla="*/ 185 h 185"/>
                  <a:gd name="T4" fmla="*/ 430 w 430"/>
                  <a:gd name="T5" fmla="*/ 43 h 185"/>
                  <a:gd name="T6" fmla="*/ 29 w 430"/>
                  <a:gd name="T7" fmla="*/ 0 h 185"/>
                  <a:gd name="T8" fmla="*/ 0 w 430"/>
                  <a:gd name="T9" fmla="*/ 13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185">
                    <a:moveTo>
                      <a:pt x="0" y="130"/>
                    </a:moveTo>
                    <a:lnTo>
                      <a:pt x="396" y="185"/>
                    </a:lnTo>
                    <a:lnTo>
                      <a:pt x="430" y="43"/>
                    </a:lnTo>
                    <a:lnTo>
                      <a:pt x="29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E68F2A30-6829-4E16-B2E8-775DC01AE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4209" y="4964010"/>
                <a:ext cx="1093907" cy="430218"/>
              </a:xfrm>
              <a:custGeom>
                <a:avLst/>
                <a:gdLst>
                  <a:gd name="T0" fmla="*/ 0 w 417"/>
                  <a:gd name="T1" fmla="*/ 91 h 164"/>
                  <a:gd name="T2" fmla="*/ 391 w 417"/>
                  <a:gd name="T3" fmla="*/ 164 h 164"/>
                  <a:gd name="T4" fmla="*/ 417 w 417"/>
                  <a:gd name="T5" fmla="*/ 58 h 164"/>
                  <a:gd name="T6" fmla="*/ 21 w 417"/>
                  <a:gd name="T7" fmla="*/ 0 h 164"/>
                  <a:gd name="T8" fmla="*/ 0 w 417"/>
                  <a:gd name="T9" fmla="*/ 9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164">
                    <a:moveTo>
                      <a:pt x="0" y="91"/>
                    </a:moveTo>
                    <a:lnTo>
                      <a:pt x="391" y="164"/>
                    </a:lnTo>
                    <a:lnTo>
                      <a:pt x="417" y="58"/>
                    </a:lnTo>
                    <a:lnTo>
                      <a:pt x="21" y="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A661CE46-363F-4586-9EEE-62B3889BF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0304" y="3901582"/>
                <a:ext cx="1141126" cy="359389"/>
              </a:xfrm>
              <a:custGeom>
                <a:avLst/>
                <a:gdLst>
                  <a:gd name="T0" fmla="*/ 435 w 435"/>
                  <a:gd name="T1" fmla="*/ 16 h 137"/>
                  <a:gd name="T2" fmla="*/ 26 w 435"/>
                  <a:gd name="T3" fmla="*/ 0 h 137"/>
                  <a:gd name="T4" fmla="*/ 0 w 435"/>
                  <a:gd name="T5" fmla="*/ 108 h 137"/>
                  <a:gd name="T6" fmla="*/ 406 w 435"/>
                  <a:gd name="T7" fmla="*/ 137 h 137"/>
                  <a:gd name="T8" fmla="*/ 435 w 43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5" h="137">
                    <a:moveTo>
                      <a:pt x="435" y="16"/>
                    </a:moveTo>
                    <a:lnTo>
                      <a:pt x="26" y="0"/>
                    </a:lnTo>
                    <a:lnTo>
                      <a:pt x="0" y="108"/>
                    </a:lnTo>
                    <a:lnTo>
                      <a:pt x="406" y="137"/>
                    </a:lnTo>
                    <a:lnTo>
                      <a:pt x="435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C46CA050-92B7-409F-AB2E-32B98F328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8982" y="4221622"/>
                <a:ext cx="1138503" cy="438088"/>
              </a:xfrm>
              <a:custGeom>
                <a:avLst/>
                <a:gdLst>
                  <a:gd name="T0" fmla="*/ 28 w 434"/>
                  <a:gd name="T1" fmla="*/ 0 h 167"/>
                  <a:gd name="T2" fmla="*/ 0 w 434"/>
                  <a:gd name="T3" fmla="*/ 125 h 167"/>
                  <a:gd name="T4" fmla="*/ 399 w 434"/>
                  <a:gd name="T5" fmla="*/ 167 h 167"/>
                  <a:gd name="T6" fmla="*/ 434 w 434"/>
                  <a:gd name="T7" fmla="*/ 30 h 167"/>
                  <a:gd name="T8" fmla="*/ 28 w 434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4" h="167">
                    <a:moveTo>
                      <a:pt x="28" y="0"/>
                    </a:moveTo>
                    <a:lnTo>
                      <a:pt x="0" y="125"/>
                    </a:lnTo>
                    <a:lnTo>
                      <a:pt x="399" y="167"/>
                    </a:lnTo>
                    <a:lnTo>
                      <a:pt x="434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C07D3C6-E94C-4585-9140-DE0BDDB86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011" y="5454563"/>
                <a:ext cx="1542488" cy="398738"/>
              </a:xfrm>
              <a:custGeom>
                <a:avLst/>
                <a:gdLst>
                  <a:gd name="T0" fmla="*/ 364 w 588"/>
                  <a:gd name="T1" fmla="*/ 152 h 152"/>
                  <a:gd name="T2" fmla="*/ 0 w 588"/>
                  <a:gd name="T3" fmla="*/ 38 h 152"/>
                  <a:gd name="T4" fmla="*/ 225 w 588"/>
                  <a:gd name="T5" fmla="*/ 0 h 152"/>
                  <a:gd name="T6" fmla="*/ 588 w 588"/>
                  <a:gd name="T7" fmla="*/ 93 h 152"/>
                  <a:gd name="T8" fmla="*/ 364 w 588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152">
                    <a:moveTo>
                      <a:pt x="364" y="152"/>
                    </a:moveTo>
                    <a:lnTo>
                      <a:pt x="0" y="38"/>
                    </a:lnTo>
                    <a:lnTo>
                      <a:pt x="225" y="0"/>
                    </a:lnTo>
                    <a:lnTo>
                      <a:pt x="588" y="93"/>
                    </a:lnTo>
                    <a:lnTo>
                      <a:pt x="364" y="1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45DB951-17F6-4DBF-A0AB-71BC16A5B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011" y="5454563"/>
                <a:ext cx="1542488" cy="254458"/>
              </a:xfrm>
              <a:custGeom>
                <a:avLst/>
                <a:gdLst>
                  <a:gd name="T0" fmla="*/ 578 w 588"/>
                  <a:gd name="T1" fmla="*/ 97 h 97"/>
                  <a:gd name="T2" fmla="*/ 588 w 588"/>
                  <a:gd name="T3" fmla="*/ 93 h 97"/>
                  <a:gd name="T4" fmla="*/ 225 w 588"/>
                  <a:gd name="T5" fmla="*/ 0 h 97"/>
                  <a:gd name="T6" fmla="*/ 0 w 588"/>
                  <a:gd name="T7" fmla="*/ 38 h 97"/>
                  <a:gd name="T8" fmla="*/ 12 w 588"/>
                  <a:gd name="T9" fmla="*/ 41 h 97"/>
                  <a:gd name="T10" fmla="*/ 225 w 588"/>
                  <a:gd name="T11" fmla="*/ 7 h 97"/>
                  <a:gd name="T12" fmla="*/ 578 w 588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8" h="97">
                    <a:moveTo>
                      <a:pt x="578" y="97"/>
                    </a:moveTo>
                    <a:lnTo>
                      <a:pt x="588" y="93"/>
                    </a:lnTo>
                    <a:lnTo>
                      <a:pt x="225" y="0"/>
                    </a:lnTo>
                    <a:lnTo>
                      <a:pt x="0" y="38"/>
                    </a:lnTo>
                    <a:lnTo>
                      <a:pt x="12" y="41"/>
                    </a:lnTo>
                    <a:lnTo>
                      <a:pt x="225" y="7"/>
                    </a:lnTo>
                    <a:lnTo>
                      <a:pt x="578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20">
                <a:extLst>
                  <a:ext uri="{FF2B5EF4-FFF2-40B4-BE49-F238E27FC236}">
                    <a16:creationId xmlns:a16="http://schemas.microsoft.com/office/drawing/2014/main" id="{A754FC6C-3CA1-430C-82C8-C94B69F34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879" y="5934624"/>
                <a:ext cx="28856" cy="314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446B6B96-0D96-47FD-9C2A-E886FC3C7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2434" y="5905767"/>
                <a:ext cx="28856" cy="288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0CF3A31A-27BD-4B4D-A9B8-613F290FF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2611" y="5874288"/>
                <a:ext cx="26233" cy="314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EEEE8AB2-B3B3-4B47-9C1C-981613528B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4599" y="5192236"/>
                <a:ext cx="2995784" cy="666313"/>
              </a:xfrm>
              <a:custGeom>
                <a:avLst/>
                <a:gdLst>
                  <a:gd name="T0" fmla="*/ 433 w 1142"/>
                  <a:gd name="T1" fmla="*/ 128 h 254"/>
                  <a:gd name="T2" fmla="*/ 450 w 1142"/>
                  <a:gd name="T3" fmla="*/ 131 h 254"/>
                  <a:gd name="T4" fmla="*/ 222 w 1142"/>
                  <a:gd name="T5" fmla="*/ 79 h 254"/>
                  <a:gd name="T6" fmla="*/ 139 w 1142"/>
                  <a:gd name="T7" fmla="*/ 59 h 254"/>
                  <a:gd name="T8" fmla="*/ 296 w 1142"/>
                  <a:gd name="T9" fmla="*/ 97 h 254"/>
                  <a:gd name="T10" fmla="*/ 523 w 1142"/>
                  <a:gd name="T11" fmla="*/ 149 h 254"/>
                  <a:gd name="T12" fmla="*/ 687 w 1142"/>
                  <a:gd name="T13" fmla="*/ 187 h 254"/>
                  <a:gd name="T14" fmla="*/ 604 w 1142"/>
                  <a:gd name="T15" fmla="*/ 167 h 254"/>
                  <a:gd name="T16" fmla="*/ 986 w 1142"/>
                  <a:gd name="T17" fmla="*/ 188 h 254"/>
                  <a:gd name="T18" fmla="*/ 862 w 1142"/>
                  <a:gd name="T19" fmla="*/ 221 h 254"/>
                  <a:gd name="T20" fmla="*/ 926 w 1142"/>
                  <a:gd name="T21" fmla="*/ 203 h 254"/>
                  <a:gd name="T22" fmla="*/ 769 w 1142"/>
                  <a:gd name="T23" fmla="*/ 206 h 254"/>
                  <a:gd name="T24" fmla="*/ 121 w 1142"/>
                  <a:gd name="T25" fmla="*/ 56 h 254"/>
                  <a:gd name="T26" fmla="*/ 749 w 1142"/>
                  <a:gd name="T27" fmla="*/ 105 h 254"/>
                  <a:gd name="T28" fmla="*/ 823 w 1142"/>
                  <a:gd name="T29" fmla="*/ 123 h 254"/>
                  <a:gd name="T30" fmla="*/ 896 w 1142"/>
                  <a:gd name="T31" fmla="*/ 167 h 254"/>
                  <a:gd name="T32" fmla="*/ 677 w 1142"/>
                  <a:gd name="T33" fmla="*/ 89 h 254"/>
                  <a:gd name="T34" fmla="*/ 1142 w 1142"/>
                  <a:gd name="T35" fmla="*/ 175 h 254"/>
                  <a:gd name="T36" fmla="*/ 604 w 1142"/>
                  <a:gd name="T37" fmla="*/ 72 h 254"/>
                  <a:gd name="T38" fmla="*/ 970 w 1142"/>
                  <a:gd name="T39" fmla="*/ 157 h 254"/>
                  <a:gd name="T40" fmla="*/ 898 w 1142"/>
                  <a:gd name="T41" fmla="*/ 139 h 254"/>
                  <a:gd name="T42" fmla="*/ 139 w 1142"/>
                  <a:gd name="T43" fmla="*/ 53 h 254"/>
                  <a:gd name="T44" fmla="*/ 293 w 1142"/>
                  <a:gd name="T45" fmla="*/ 28 h 254"/>
                  <a:gd name="T46" fmla="*/ 366 w 1142"/>
                  <a:gd name="T47" fmla="*/ 17 h 254"/>
                  <a:gd name="T48" fmla="*/ 221 w 1142"/>
                  <a:gd name="T49" fmla="*/ 40 h 254"/>
                  <a:gd name="T50" fmla="*/ 458 w 1142"/>
                  <a:gd name="T51" fmla="*/ 38 h 254"/>
                  <a:gd name="T52" fmla="*/ 532 w 1142"/>
                  <a:gd name="T53" fmla="*/ 56 h 254"/>
                  <a:gd name="T54" fmla="*/ 384 w 1142"/>
                  <a:gd name="T55" fmla="*/ 22 h 254"/>
                  <a:gd name="T56" fmla="*/ 847 w 1142"/>
                  <a:gd name="T57" fmla="*/ 224 h 254"/>
                  <a:gd name="T58" fmla="*/ 373 w 1142"/>
                  <a:gd name="T59" fmla="*/ 107 h 254"/>
                  <a:gd name="T60" fmla="*/ 450 w 1142"/>
                  <a:gd name="T61" fmla="*/ 125 h 254"/>
                  <a:gd name="T62" fmla="*/ 298 w 1142"/>
                  <a:gd name="T63" fmla="*/ 89 h 254"/>
                  <a:gd name="T64" fmla="*/ 293 w 1142"/>
                  <a:gd name="T65" fmla="*/ 36 h 254"/>
                  <a:gd name="T66" fmla="*/ 523 w 1142"/>
                  <a:gd name="T67" fmla="*/ 143 h 254"/>
                  <a:gd name="T68" fmla="*/ 221 w 1142"/>
                  <a:gd name="T69" fmla="*/ 48 h 254"/>
                  <a:gd name="T70" fmla="*/ 911 w 1142"/>
                  <a:gd name="T71" fmla="*/ 200 h 254"/>
                  <a:gd name="T72" fmla="*/ 687 w 1142"/>
                  <a:gd name="T73" fmla="*/ 180 h 254"/>
                  <a:gd name="T74" fmla="*/ 450 w 1142"/>
                  <a:gd name="T75" fmla="*/ 94 h 254"/>
                  <a:gd name="T76" fmla="*/ 366 w 1142"/>
                  <a:gd name="T77" fmla="*/ 25 h 254"/>
                  <a:gd name="T78" fmla="*/ 972 w 1142"/>
                  <a:gd name="T79" fmla="*/ 185 h 254"/>
                  <a:gd name="T80" fmla="*/ 769 w 1142"/>
                  <a:gd name="T81" fmla="*/ 198 h 254"/>
                  <a:gd name="T82" fmla="*/ 847 w 1142"/>
                  <a:gd name="T83" fmla="*/ 218 h 254"/>
                  <a:gd name="T84" fmla="*/ 604 w 1142"/>
                  <a:gd name="T85" fmla="*/ 161 h 254"/>
                  <a:gd name="T86" fmla="*/ 676 w 1142"/>
                  <a:gd name="T87" fmla="*/ 146 h 254"/>
                  <a:gd name="T88" fmla="*/ 756 w 1142"/>
                  <a:gd name="T89" fmla="*/ 164 h 254"/>
                  <a:gd name="T90" fmla="*/ 597 w 1142"/>
                  <a:gd name="T91" fmla="*/ 128 h 254"/>
                  <a:gd name="T92" fmla="*/ 525 w 1142"/>
                  <a:gd name="T93" fmla="*/ 112 h 254"/>
                  <a:gd name="T94" fmla="*/ 442 w 1142"/>
                  <a:gd name="T95" fmla="*/ 41 h 254"/>
                  <a:gd name="T96" fmla="*/ 834 w 1142"/>
                  <a:gd name="T97" fmla="*/ 182 h 254"/>
                  <a:gd name="T98" fmla="*/ 371 w 1142"/>
                  <a:gd name="T99" fmla="*/ 54 h 254"/>
                  <a:gd name="T100" fmla="*/ 587 w 1142"/>
                  <a:gd name="T101" fmla="*/ 76 h 254"/>
                  <a:gd name="T102" fmla="*/ 661 w 1142"/>
                  <a:gd name="T103" fmla="*/ 92 h 254"/>
                  <a:gd name="T104" fmla="*/ 514 w 1142"/>
                  <a:gd name="T105" fmla="*/ 58 h 254"/>
                  <a:gd name="T106" fmla="*/ 733 w 1142"/>
                  <a:gd name="T107" fmla="*/ 108 h 254"/>
                  <a:gd name="T108" fmla="*/ 806 w 1142"/>
                  <a:gd name="T109" fmla="*/ 126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42" h="254">
                    <a:moveTo>
                      <a:pt x="433" y="128"/>
                    </a:moveTo>
                    <a:lnTo>
                      <a:pt x="366" y="141"/>
                    </a:lnTo>
                    <a:lnTo>
                      <a:pt x="307" y="126"/>
                    </a:lnTo>
                    <a:lnTo>
                      <a:pt x="371" y="113"/>
                    </a:lnTo>
                    <a:lnTo>
                      <a:pt x="433" y="128"/>
                    </a:lnTo>
                    <a:close/>
                    <a:moveTo>
                      <a:pt x="450" y="131"/>
                    </a:moveTo>
                    <a:lnTo>
                      <a:pt x="383" y="144"/>
                    </a:lnTo>
                    <a:lnTo>
                      <a:pt x="437" y="159"/>
                    </a:lnTo>
                    <a:lnTo>
                      <a:pt x="507" y="144"/>
                    </a:lnTo>
                    <a:lnTo>
                      <a:pt x="450" y="131"/>
                    </a:lnTo>
                    <a:close/>
                    <a:moveTo>
                      <a:pt x="222" y="79"/>
                    </a:moveTo>
                    <a:lnTo>
                      <a:pt x="163" y="89"/>
                    </a:lnTo>
                    <a:lnTo>
                      <a:pt x="217" y="103"/>
                    </a:lnTo>
                    <a:lnTo>
                      <a:pt x="280" y="92"/>
                    </a:lnTo>
                    <a:lnTo>
                      <a:pt x="222" y="79"/>
                    </a:lnTo>
                    <a:close/>
                    <a:moveTo>
                      <a:pt x="139" y="59"/>
                    </a:moveTo>
                    <a:lnTo>
                      <a:pt x="81" y="69"/>
                    </a:lnTo>
                    <a:lnTo>
                      <a:pt x="147" y="85"/>
                    </a:lnTo>
                    <a:lnTo>
                      <a:pt x="206" y="76"/>
                    </a:lnTo>
                    <a:lnTo>
                      <a:pt x="139" y="59"/>
                    </a:lnTo>
                    <a:close/>
                    <a:moveTo>
                      <a:pt x="296" y="97"/>
                    </a:moveTo>
                    <a:lnTo>
                      <a:pt x="234" y="107"/>
                    </a:lnTo>
                    <a:lnTo>
                      <a:pt x="291" y="121"/>
                    </a:lnTo>
                    <a:lnTo>
                      <a:pt x="355" y="110"/>
                    </a:lnTo>
                    <a:lnTo>
                      <a:pt x="296" y="97"/>
                    </a:lnTo>
                    <a:close/>
                    <a:moveTo>
                      <a:pt x="523" y="149"/>
                    </a:moveTo>
                    <a:lnTo>
                      <a:pt x="453" y="162"/>
                    </a:lnTo>
                    <a:lnTo>
                      <a:pt x="515" y="179"/>
                    </a:lnTo>
                    <a:lnTo>
                      <a:pt x="587" y="164"/>
                    </a:lnTo>
                    <a:lnTo>
                      <a:pt x="523" y="149"/>
                    </a:lnTo>
                    <a:close/>
                    <a:moveTo>
                      <a:pt x="687" y="187"/>
                    </a:moveTo>
                    <a:lnTo>
                      <a:pt x="615" y="203"/>
                    </a:lnTo>
                    <a:lnTo>
                      <a:pt x="680" y="220"/>
                    </a:lnTo>
                    <a:lnTo>
                      <a:pt x="754" y="203"/>
                    </a:lnTo>
                    <a:lnTo>
                      <a:pt x="687" y="187"/>
                    </a:lnTo>
                    <a:close/>
                    <a:moveTo>
                      <a:pt x="604" y="167"/>
                    </a:moveTo>
                    <a:lnTo>
                      <a:pt x="532" y="182"/>
                    </a:lnTo>
                    <a:lnTo>
                      <a:pt x="600" y="200"/>
                    </a:lnTo>
                    <a:lnTo>
                      <a:pt x="672" y="184"/>
                    </a:lnTo>
                    <a:lnTo>
                      <a:pt x="604" y="167"/>
                    </a:lnTo>
                    <a:close/>
                    <a:moveTo>
                      <a:pt x="986" y="188"/>
                    </a:moveTo>
                    <a:lnTo>
                      <a:pt x="1037" y="200"/>
                    </a:lnTo>
                    <a:lnTo>
                      <a:pt x="1083" y="190"/>
                    </a:lnTo>
                    <a:lnTo>
                      <a:pt x="1031" y="177"/>
                    </a:lnTo>
                    <a:lnTo>
                      <a:pt x="986" y="188"/>
                    </a:lnTo>
                    <a:close/>
                    <a:moveTo>
                      <a:pt x="862" y="221"/>
                    </a:moveTo>
                    <a:lnTo>
                      <a:pt x="908" y="231"/>
                    </a:lnTo>
                    <a:lnTo>
                      <a:pt x="960" y="220"/>
                    </a:lnTo>
                    <a:lnTo>
                      <a:pt x="911" y="208"/>
                    </a:lnTo>
                    <a:lnTo>
                      <a:pt x="862" y="221"/>
                    </a:lnTo>
                    <a:close/>
                    <a:moveTo>
                      <a:pt x="926" y="203"/>
                    </a:moveTo>
                    <a:lnTo>
                      <a:pt x="975" y="215"/>
                    </a:lnTo>
                    <a:lnTo>
                      <a:pt x="1022" y="205"/>
                    </a:lnTo>
                    <a:lnTo>
                      <a:pt x="972" y="192"/>
                    </a:lnTo>
                    <a:lnTo>
                      <a:pt x="926" y="203"/>
                    </a:lnTo>
                    <a:close/>
                    <a:moveTo>
                      <a:pt x="769" y="206"/>
                    </a:moveTo>
                    <a:lnTo>
                      <a:pt x="695" y="224"/>
                    </a:lnTo>
                    <a:lnTo>
                      <a:pt x="759" y="239"/>
                    </a:lnTo>
                    <a:lnTo>
                      <a:pt x="833" y="221"/>
                    </a:lnTo>
                    <a:lnTo>
                      <a:pt x="769" y="206"/>
                    </a:lnTo>
                    <a:close/>
                    <a:moveTo>
                      <a:pt x="55" y="40"/>
                    </a:moveTo>
                    <a:lnTo>
                      <a:pt x="55" y="40"/>
                    </a:lnTo>
                    <a:lnTo>
                      <a:pt x="0" y="48"/>
                    </a:lnTo>
                    <a:lnTo>
                      <a:pt x="65" y="64"/>
                    </a:lnTo>
                    <a:lnTo>
                      <a:pt x="121" y="56"/>
                    </a:lnTo>
                    <a:lnTo>
                      <a:pt x="55" y="40"/>
                    </a:lnTo>
                    <a:close/>
                    <a:moveTo>
                      <a:pt x="808" y="120"/>
                    </a:moveTo>
                    <a:lnTo>
                      <a:pt x="847" y="112"/>
                    </a:lnTo>
                    <a:lnTo>
                      <a:pt x="790" y="98"/>
                    </a:lnTo>
                    <a:lnTo>
                      <a:pt x="749" y="105"/>
                    </a:lnTo>
                    <a:lnTo>
                      <a:pt x="808" y="120"/>
                    </a:lnTo>
                    <a:close/>
                    <a:moveTo>
                      <a:pt x="882" y="136"/>
                    </a:moveTo>
                    <a:lnTo>
                      <a:pt x="923" y="128"/>
                    </a:lnTo>
                    <a:lnTo>
                      <a:pt x="864" y="115"/>
                    </a:lnTo>
                    <a:lnTo>
                      <a:pt x="823" y="123"/>
                    </a:lnTo>
                    <a:lnTo>
                      <a:pt x="882" y="136"/>
                    </a:lnTo>
                    <a:close/>
                    <a:moveTo>
                      <a:pt x="941" y="157"/>
                    </a:moveTo>
                    <a:lnTo>
                      <a:pt x="882" y="143"/>
                    </a:lnTo>
                    <a:lnTo>
                      <a:pt x="836" y="154"/>
                    </a:lnTo>
                    <a:lnTo>
                      <a:pt x="896" y="167"/>
                    </a:lnTo>
                    <a:lnTo>
                      <a:pt x="941" y="157"/>
                    </a:lnTo>
                    <a:close/>
                    <a:moveTo>
                      <a:pt x="733" y="102"/>
                    </a:moveTo>
                    <a:lnTo>
                      <a:pt x="772" y="95"/>
                    </a:lnTo>
                    <a:lnTo>
                      <a:pt x="715" y="82"/>
                    </a:lnTo>
                    <a:lnTo>
                      <a:pt x="677" y="89"/>
                    </a:lnTo>
                    <a:lnTo>
                      <a:pt x="733" y="102"/>
                    </a:lnTo>
                    <a:close/>
                    <a:moveTo>
                      <a:pt x="1086" y="164"/>
                    </a:moveTo>
                    <a:lnTo>
                      <a:pt x="1045" y="174"/>
                    </a:lnTo>
                    <a:lnTo>
                      <a:pt x="1098" y="185"/>
                    </a:lnTo>
                    <a:lnTo>
                      <a:pt x="1142" y="175"/>
                    </a:lnTo>
                    <a:lnTo>
                      <a:pt x="1086" y="164"/>
                    </a:lnTo>
                    <a:close/>
                    <a:moveTo>
                      <a:pt x="661" y="85"/>
                    </a:moveTo>
                    <a:lnTo>
                      <a:pt x="698" y="79"/>
                    </a:lnTo>
                    <a:lnTo>
                      <a:pt x="641" y="66"/>
                    </a:lnTo>
                    <a:lnTo>
                      <a:pt x="604" y="72"/>
                    </a:lnTo>
                    <a:lnTo>
                      <a:pt x="661" y="85"/>
                    </a:lnTo>
                    <a:close/>
                    <a:moveTo>
                      <a:pt x="1031" y="170"/>
                    </a:moveTo>
                    <a:lnTo>
                      <a:pt x="1072" y="161"/>
                    </a:lnTo>
                    <a:lnTo>
                      <a:pt x="1011" y="148"/>
                    </a:lnTo>
                    <a:lnTo>
                      <a:pt x="970" y="157"/>
                    </a:lnTo>
                    <a:lnTo>
                      <a:pt x="1031" y="170"/>
                    </a:lnTo>
                    <a:close/>
                    <a:moveTo>
                      <a:pt x="955" y="152"/>
                    </a:moveTo>
                    <a:lnTo>
                      <a:pt x="996" y="143"/>
                    </a:lnTo>
                    <a:lnTo>
                      <a:pt x="939" y="131"/>
                    </a:lnTo>
                    <a:lnTo>
                      <a:pt x="898" y="139"/>
                    </a:lnTo>
                    <a:lnTo>
                      <a:pt x="955" y="152"/>
                    </a:lnTo>
                    <a:close/>
                    <a:moveTo>
                      <a:pt x="203" y="43"/>
                    </a:moveTo>
                    <a:lnTo>
                      <a:pt x="142" y="28"/>
                    </a:lnTo>
                    <a:lnTo>
                      <a:pt x="75" y="38"/>
                    </a:lnTo>
                    <a:lnTo>
                      <a:pt x="139" y="53"/>
                    </a:lnTo>
                    <a:lnTo>
                      <a:pt x="203" y="43"/>
                    </a:lnTo>
                    <a:close/>
                    <a:moveTo>
                      <a:pt x="348" y="20"/>
                    </a:moveTo>
                    <a:lnTo>
                      <a:pt x="294" y="7"/>
                    </a:lnTo>
                    <a:lnTo>
                      <a:pt x="235" y="15"/>
                    </a:lnTo>
                    <a:lnTo>
                      <a:pt x="293" y="28"/>
                    </a:lnTo>
                    <a:lnTo>
                      <a:pt x="348" y="20"/>
                    </a:lnTo>
                    <a:close/>
                    <a:moveTo>
                      <a:pt x="397" y="12"/>
                    </a:moveTo>
                    <a:lnTo>
                      <a:pt x="345" y="0"/>
                    </a:lnTo>
                    <a:lnTo>
                      <a:pt x="314" y="5"/>
                    </a:lnTo>
                    <a:lnTo>
                      <a:pt x="366" y="17"/>
                    </a:lnTo>
                    <a:lnTo>
                      <a:pt x="397" y="12"/>
                    </a:lnTo>
                    <a:close/>
                    <a:moveTo>
                      <a:pt x="275" y="31"/>
                    </a:moveTo>
                    <a:lnTo>
                      <a:pt x="217" y="18"/>
                    </a:lnTo>
                    <a:lnTo>
                      <a:pt x="160" y="26"/>
                    </a:lnTo>
                    <a:lnTo>
                      <a:pt x="221" y="40"/>
                    </a:lnTo>
                    <a:lnTo>
                      <a:pt x="275" y="31"/>
                    </a:lnTo>
                    <a:close/>
                    <a:moveTo>
                      <a:pt x="514" y="51"/>
                    </a:moveTo>
                    <a:lnTo>
                      <a:pt x="548" y="44"/>
                    </a:lnTo>
                    <a:lnTo>
                      <a:pt x="492" y="33"/>
                    </a:lnTo>
                    <a:lnTo>
                      <a:pt x="458" y="38"/>
                    </a:lnTo>
                    <a:lnTo>
                      <a:pt x="514" y="51"/>
                    </a:lnTo>
                    <a:close/>
                    <a:moveTo>
                      <a:pt x="587" y="67"/>
                    </a:moveTo>
                    <a:lnTo>
                      <a:pt x="623" y="61"/>
                    </a:lnTo>
                    <a:lnTo>
                      <a:pt x="566" y="49"/>
                    </a:lnTo>
                    <a:lnTo>
                      <a:pt x="532" y="56"/>
                    </a:lnTo>
                    <a:lnTo>
                      <a:pt x="587" y="67"/>
                    </a:lnTo>
                    <a:close/>
                    <a:moveTo>
                      <a:pt x="442" y="35"/>
                    </a:moveTo>
                    <a:lnTo>
                      <a:pt x="474" y="28"/>
                    </a:lnTo>
                    <a:lnTo>
                      <a:pt x="417" y="17"/>
                    </a:lnTo>
                    <a:lnTo>
                      <a:pt x="384" y="22"/>
                    </a:lnTo>
                    <a:lnTo>
                      <a:pt x="442" y="35"/>
                    </a:lnTo>
                    <a:close/>
                    <a:moveTo>
                      <a:pt x="772" y="242"/>
                    </a:moveTo>
                    <a:lnTo>
                      <a:pt x="816" y="254"/>
                    </a:lnTo>
                    <a:lnTo>
                      <a:pt x="893" y="236"/>
                    </a:lnTo>
                    <a:lnTo>
                      <a:pt x="847" y="224"/>
                    </a:lnTo>
                    <a:lnTo>
                      <a:pt x="772" y="242"/>
                    </a:lnTo>
                    <a:close/>
                    <a:moveTo>
                      <a:pt x="432" y="97"/>
                    </a:moveTo>
                    <a:lnTo>
                      <a:pt x="374" y="82"/>
                    </a:lnTo>
                    <a:lnTo>
                      <a:pt x="314" y="94"/>
                    </a:lnTo>
                    <a:lnTo>
                      <a:pt x="373" y="107"/>
                    </a:lnTo>
                    <a:lnTo>
                      <a:pt x="432" y="97"/>
                    </a:lnTo>
                    <a:close/>
                    <a:moveTo>
                      <a:pt x="509" y="113"/>
                    </a:moveTo>
                    <a:lnTo>
                      <a:pt x="448" y="100"/>
                    </a:lnTo>
                    <a:lnTo>
                      <a:pt x="389" y="112"/>
                    </a:lnTo>
                    <a:lnTo>
                      <a:pt x="450" y="125"/>
                    </a:lnTo>
                    <a:lnTo>
                      <a:pt x="509" y="113"/>
                    </a:lnTo>
                    <a:close/>
                    <a:moveTo>
                      <a:pt x="356" y="79"/>
                    </a:moveTo>
                    <a:lnTo>
                      <a:pt x="301" y="66"/>
                    </a:lnTo>
                    <a:lnTo>
                      <a:pt x="240" y="76"/>
                    </a:lnTo>
                    <a:lnTo>
                      <a:pt x="298" y="89"/>
                    </a:lnTo>
                    <a:lnTo>
                      <a:pt x="356" y="79"/>
                    </a:lnTo>
                    <a:close/>
                    <a:moveTo>
                      <a:pt x="239" y="44"/>
                    </a:moveTo>
                    <a:lnTo>
                      <a:pt x="301" y="59"/>
                    </a:lnTo>
                    <a:lnTo>
                      <a:pt x="353" y="49"/>
                    </a:lnTo>
                    <a:lnTo>
                      <a:pt x="293" y="36"/>
                    </a:lnTo>
                    <a:lnTo>
                      <a:pt x="239" y="44"/>
                    </a:lnTo>
                    <a:close/>
                    <a:moveTo>
                      <a:pt x="581" y="131"/>
                    </a:moveTo>
                    <a:lnTo>
                      <a:pt x="525" y="118"/>
                    </a:lnTo>
                    <a:lnTo>
                      <a:pt x="466" y="130"/>
                    </a:lnTo>
                    <a:lnTo>
                      <a:pt x="523" y="143"/>
                    </a:lnTo>
                    <a:lnTo>
                      <a:pt x="581" y="131"/>
                    </a:lnTo>
                    <a:close/>
                    <a:moveTo>
                      <a:pt x="157" y="58"/>
                    </a:moveTo>
                    <a:lnTo>
                      <a:pt x="222" y="72"/>
                    </a:lnTo>
                    <a:lnTo>
                      <a:pt x="284" y="62"/>
                    </a:lnTo>
                    <a:lnTo>
                      <a:pt x="221" y="48"/>
                    </a:lnTo>
                    <a:lnTo>
                      <a:pt x="157" y="58"/>
                    </a:lnTo>
                    <a:close/>
                    <a:moveTo>
                      <a:pt x="957" y="188"/>
                    </a:moveTo>
                    <a:lnTo>
                      <a:pt x="896" y="175"/>
                    </a:lnTo>
                    <a:lnTo>
                      <a:pt x="849" y="187"/>
                    </a:lnTo>
                    <a:lnTo>
                      <a:pt x="911" y="200"/>
                    </a:lnTo>
                    <a:lnTo>
                      <a:pt x="957" y="188"/>
                    </a:lnTo>
                    <a:close/>
                    <a:moveTo>
                      <a:pt x="741" y="169"/>
                    </a:moveTo>
                    <a:lnTo>
                      <a:pt x="676" y="152"/>
                    </a:lnTo>
                    <a:lnTo>
                      <a:pt x="618" y="164"/>
                    </a:lnTo>
                    <a:lnTo>
                      <a:pt x="687" y="180"/>
                    </a:lnTo>
                    <a:lnTo>
                      <a:pt x="741" y="169"/>
                    </a:lnTo>
                    <a:close/>
                    <a:moveTo>
                      <a:pt x="500" y="84"/>
                    </a:moveTo>
                    <a:lnTo>
                      <a:pt x="443" y="71"/>
                    </a:lnTo>
                    <a:lnTo>
                      <a:pt x="391" y="80"/>
                    </a:lnTo>
                    <a:lnTo>
                      <a:pt x="450" y="94"/>
                    </a:lnTo>
                    <a:lnTo>
                      <a:pt x="500" y="84"/>
                    </a:lnTo>
                    <a:close/>
                    <a:moveTo>
                      <a:pt x="311" y="33"/>
                    </a:moveTo>
                    <a:lnTo>
                      <a:pt x="371" y="46"/>
                    </a:lnTo>
                    <a:lnTo>
                      <a:pt x="424" y="38"/>
                    </a:lnTo>
                    <a:lnTo>
                      <a:pt x="366" y="25"/>
                    </a:lnTo>
                    <a:lnTo>
                      <a:pt x="311" y="33"/>
                    </a:lnTo>
                    <a:close/>
                    <a:moveTo>
                      <a:pt x="1016" y="174"/>
                    </a:moveTo>
                    <a:lnTo>
                      <a:pt x="955" y="161"/>
                    </a:lnTo>
                    <a:lnTo>
                      <a:pt x="911" y="170"/>
                    </a:lnTo>
                    <a:lnTo>
                      <a:pt x="972" y="185"/>
                    </a:lnTo>
                    <a:lnTo>
                      <a:pt x="1016" y="174"/>
                    </a:lnTo>
                    <a:close/>
                    <a:moveTo>
                      <a:pt x="820" y="187"/>
                    </a:moveTo>
                    <a:lnTo>
                      <a:pt x="756" y="172"/>
                    </a:lnTo>
                    <a:lnTo>
                      <a:pt x="703" y="184"/>
                    </a:lnTo>
                    <a:lnTo>
                      <a:pt x="769" y="198"/>
                    </a:lnTo>
                    <a:lnTo>
                      <a:pt x="820" y="187"/>
                    </a:lnTo>
                    <a:close/>
                    <a:moveTo>
                      <a:pt x="896" y="205"/>
                    </a:moveTo>
                    <a:lnTo>
                      <a:pt x="834" y="190"/>
                    </a:lnTo>
                    <a:lnTo>
                      <a:pt x="784" y="202"/>
                    </a:lnTo>
                    <a:lnTo>
                      <a:pt x="847" y="218"/>
                    </a:lnTo>
                    <a:lnTo>
                      <a:pt x="896" y="205"/>
                    </a:lnTo>
                    <a:close/>
                    <a:moveTo>
                      <a:pt x="659" y="149"/>
                    </a:moveTo>
                    <a:lnTo>
                      <a:pt x="597" y="134"/>
                    </a:lnTo>
                    <a:lnTo>
                      <a:pt x="540" y="146"/>
                    </a:lnTo>
                    <a:lnTo>
                      <a:pt x="604" y="161"/>
                    </a:lnTo>
                    <a:lnTo>
                      <a:pt x="659" y="149"/>
                    </a:lnTo>
                    <a:close/>
                    <a:moveTo>
                      <a:pt x="726" y="136"/>
                    </a:moveTo>
                    <a:lnTo>
                      <a:pt x="666" y="121"/>
                    </a:lnTo>
                    <a:lnTo>
                      <a:pt x="615" y="131"/>
                    </a:lnTo>
                    <a:lnTo>
                      <a:pt x="676" y="146"/>
                    </a:lnTo>
                    <a:lnTo>
                      <a:pt x="726" y="136"/>
                    </a:lnTo>
                    <a:close/>
                    <a:moveTo>
                      <a:pt x="805" y="154"/>
                    </a:moveTo>
                    <a:lnTo>
                      <a:pt x="741" y="139"/>
                    </a:lnTo>
                    <a:lnTo>
                      <a:pt x="692" y="149"/>
                    </a:lnTo>
                    <a:lnTo>
                      <a:pt x="756" y="164"/>
                    </a:lnTo>
                    <a:lnTo>
                      <a:pt x="805" y="154"/>
                    </a:lnTo>
                    <a:close/>
                    <a:moveTo>
                      <a:pt x="649" y="118"/>
                    </a:moveTo>
                    <a:lnTo>
                      <a:pt x="592" y="105"/>
                    </a:lnTo>
                    <a:lnTo>
                      <a:pt x="541" y="115"/>
                    </a:lnTo>
                    <a:lnTo>
                      <a:pt x="597" y="128"/>
                    </a:lnTo>
                    <a:lnTo>
                      <a:pt x="649" y="118"/>
                    </a:lnTo>
                    <a:close/>
                    <a:moveTo>
                      <a:pt x="576" y="102"/>
                    </a:moveTo>
                    <a:lnTo>
                      <a:pt x="517" y="87"/>
                    </a:lnTo>
                    <a:lnTo>
                      <a:pt x="466" y="97"/>
                    </a:lnTo>
                    <a:lnTo>
                      <a:pt x="525" y="112"/>
                    </a:lnTo>
                    <a:lnTo>
                      <a:pt x="576" y="102"/>
                    </a:lnTo>
                    <a:close/>
                    <a:moveTo>
                      <a:pt x="388" y="51"/>
                    </a:moveTo>
                    <a:lnTo>
                      <a:pt x="443" y="64"/>
                    </a:lnTo>
                    <a:lnTo>
                      <a:pt x="497" y="54"/>
                    </a:lnTo>
                    <a:lnTo>
                      <a:pt x="442" y="41"/>
                    </a:lnTo>
                    <a:lnTo>
                      <a:pt x="388" y="51"/>
                    </a:lnTo>
                    <a:close/>
                    <a:moveTo>
                      <a:pt x="880" y="172"/>
                    </a:moveTo>
                    <a:lnTo>
                      <a:pt x="820" y="157"/>
                    </a:lnTo>
                    <a:lnTo>
                      <a:pt x="772" y="169"/>
                    </a:lnTo>
                    <a:lnTo>
                      <a:pt x="834" y="182"/>
                    </a:lnTo>
                    <a:lnTo>
                      <a:pt x="880" y="172"/>
                    </a:lnTo>
                    <a:close/>
                    <a:moveTo>
                      <a:pt x="319" y="62"/>
                    </a:moveTo>
                    <a:lnTo>
                      <a:pt x="374" y="76"/>
                    </a:lnTo>
                    <a:lnTo>
                      <a:pt x="427" y="67"/>
                    </a:lnTo>
                    <a:lnTo>
                      <a:pt x="371" y="54"/>
                    </a:lnTo>
                    <a:lnTo>
                      <a:pt x="319" y="62"/>
                    </a:lnTo>
                    <a:close/>
                    <a:moveTo>
                      <a:pt x="535" y="84"/>
                    </a:moveTo>
                    <a:lnTo>
                      <a:pt x="594" y="98"/>
                    </a:lnTo>
                    <a:lnTo>
                      <a:pt x="644" y="89"/>
                    </a:lnTo>
                    <a:lnTo>
                      <a:pt x="587" y="76"/>
                    </a:lnTo>
                    <a:lnTo>
                      <a:pt x="535" y="84"/>
                    </a:lnTo>
                    <a:close/>
                    <a:moveTo>
                      <a:pt x="610" y="102"/>
                    </a:moveTo>
                    <a:lnTo>
                      <a:pt x="666" y="115"/>
                    </a:lnTo>
                    <a:lnTo>
                      <a:pt x="716" y="105"/>
                    </a:lnTo>
                    <a:lnTo>
                      <a:pt x="661" y="92"/>
                    </a:lnTo>
                    <a:lnTo>
                      <a:pt x="610" y="102"/>
                    </a:lnTo>
                    <a:close/>
                    <a:moveTo>
                      <a:pt x="461" y="67"/>
                    </a:moveTo>
                    <a:lnTo>
                      <a:pt x="518" y="80"/>
                    </a:lnTo>
                    <a:lnTo>
                      <a:pt x="569" y="71"/>
                    </a:lnTo>
                    <a:lnTo>
                      <a:pt x="514" y="58"/>
                    </a:lnTo>
                    <a:lnTo>
                      <a:pt x="461" y="67"/>
                    </a:lnTo>
                    <a:close/>
                    <a:moveTo>
                      <a:pt x="682" y="118"/>
                    </a:moveTo>
                    <a:lnTo>
                      <a:pt x="741" y="133"/>
                    </a:lnTo>
                    <a:lnTo>
                      <a:pt x="792" y="123"/>
                    </a:lnTo>
                    <a:lnTo>
                      <a:pt x="733" y="108"/>
                    </a:lnTo>
                    <a:lnTo>
                      <a:pt x="682" y="118"/>
                    </a:lnTo>
                    <a:close/>
                    <a:moveTo>
                      <a:pt x="757" y="136"/>
                    </a:moveTo>
                    <a:lnTo>
                      <a:pt x="820" y="151"/>
                    </a:lnTo>
                    <a:lnTo>
                      <a:pt x="867" y="139"/>
                    </a:lnTo>
                    <a:lnTo>
                      <a:pt x="806" y="126"/>
                    </a:lnTo>
                    <a:lnTo>
                      <a:pt x="757" y="13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05D3D03-F3A8-45CF-AFE4-9BFC2A955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3731" y="4489197"/>
              <a:ext cx="1385091" cy="251835"/>
            </a:xfrm>
            <a:custGeom>
              <a:avLst/>
              <a:gdLst>
                <a:gd name="T0" fmla="*/ 13 w 528"/>
                <a:gd name="T1" fmla="*/ 18 h 96"/>
                <a:gd name="T2" fmla="*/ 0 w 528"/>
                <a:gd name="T3" fmla="*/ 18 h 96"/>
                <a:gd name="T4" fmla="*/ 0 w 528"/>
                <a:gd name="T5" fmla="*/ 0 h 96"/>
                <a:gd name="T6" fmla="*/ 13 w 528"/>
                <a:gd name="T7" fmla="*/ 0 h 96"/>
                <a:gd name="T8" fmla="*/ 13 w 528"/>
                <a:gd name="T9" fmla="*/ 18 h 96"/>
                <a:gd name="T10" fmla="*/ 13 w 528"/>
                <a:gd name="T11" fmla="*/ 36 h 96"/>
                <a:gd name="T12" fmla="*/ 0 w 528"/>
                <a:gd name="T13" fmla="*/ 36 h 96"/>
                <a:gd name="T14" fmla="*/ 0 w 528"/>
                <a:gd name="T15" fmla="*/ 54 h 96"/>
                <a:gd name="T16" fmla="*/ 13 w 528"/>
                <a:gd name="T17" fmla="*/ 54 h 96"/>
                <a:gd name="T18" fmla="*/ 13 w 528"/>
                <a:gd name="T19" fmla="*/ 36 h 96"/>
                <a:gd name="T20" fmla="*/ 23 w 528"/>
                <a:gd name="T21" fmla="*/ 83 h 96"/>
                <a:gd name="T22" fmla="*/ 13 w 528"/>
                <a:gd name="T23" fmla="*/ 83 h 96"/>
                <a:gd name="T24" fmla="*/ 13 w 528"/>
                <a:gd name="T25" fmla="*/ 72 h 96"/>
                <a:gd name="T26" fmla="*/ 0 w 528"/>
                <a:gd name="T27" fmla="*/ 72 h 96"/>
                <a:gd name="T28" fmla="*/ 0 w 528"/>
                <a:gd name="T29" fmla="*/ 96 h 96"/>
                <a:gd name="T30" fmla="*/ 23 w 528"/>
                <a:gd name="T31" fmla="*/ 96 h 96"/>
                <a:gd name="T32" fmla="*/ 23 w 528"/>
                <a:gd name="T33" fmla="*/ 83 h 96"/>
                <a:gd name="T34" fmla="*/ 479 w 528"/>
                <a:gd name="T35" fmla="*/ 83 h 96"/>
                <a:gd name="T36" fmla="*/ 447 w 528"/>
                <a:gd name="T37" fmla="*/ 83 h 96"/>
                <a:gd name="T38" fmla="*/ 447 w 528"/>
                <a:gd name="T39" fmla="*/ 96 h 96"/>
                <a:gd name="T40" fmla="*/ 479 w 528"/>
                <a:gd name="T41" fmla="*/ 96 h 96"/>
                <a:gd name="T42" fmla="*/ 479 w 528"/>
                <a:gd name="T43" fmla="*/ 83 h 96"/>
                <a:gd name="T44" fmla="*/ 414 w 528"/>
                <a:gd name="T45" fmla="*/ 83 h 96"/>
                <a:gd name="T46" fmla="*/ 381 w 528"/>
                <a:gd name="T47" fmla="*/ 83 h 96"/>
                <a:gd name="T48" fmla="*/ 381 w 528"/>
                <a:gd name="T49" fmla="*/ 96 h 96"/>
                <a:gd name="T50" fmla="*/ 414 w 528"/>
                <a:gd name="T51" fmla="*/ 96 h 96"/>
                <a:gd name="T52" fmla="*/ 414 w 528"/>
                <a:gd name="T53" fmla="*/ 83 h 96"/>
                <a:gd name="T54" fmla="*/ 348 w 528"/>
                <a:gd name="T55" fmla="*/ 83 h 96"/>
                <a:gd name="T56" fmla="*/ 316 w 528"/>
                <a:gd name="T57" fmla="*/ 83 h 96"/>
                <a:gd name="T58" fmla="*/ 316 w 528"/>
                <a:gd name="T59" fmla="*/ 96 h 96"/>
                <a:gd name="T60" fmla="*/ 348 w 528"/>
                <a:gd name="T61" fmla="*/ 96 h 96"/>
                <a:gd name="T62" fmla="*/ 348 w 528"/>
                <a:gd name="T63" fmla="*/ 83 h 96"/>
                <a:gd name="T64" fmla="*/ 283 w 528"/>
                <a:gd name="T65" fmla="*/ 83 h 96"/>
                <a:gd name="T66" fmla="*/ 252 w 528"/>
                <a:gd name="T67" fmla="*/ 83 h 96"/>
                <a:gd name="T68" fmla="*/ 252 w 528"/>
                <a:gd name="T69" fmla="*/ 96 h 96"/>
                <a:gd name="T70" fmla="*/ 283 w 528"/>
                <a:gd name="T71" fmla="*/ 96 h 96"/>
                <a:gd name="T72" fmla="*/ 283 w 528"/>
                <a:gd name="T73" fmla="*/ 83 h 96"/>
                <a:gd name="T74" fmla="*/ 219 w 528"/>
                <a:gd name="T75" fmla="*/ 83 h 96"/>
                <a:gd name="T76" fmla="*/ 186 w 528"/>
                <a:gd name="T77" fmla="*/ 83 h 96"/>
                <a:gd name="T78" fmla="*/ 186 w 528"/>
                <a:gd name="T79" fmla="*/ 96 h 96"/>
                <a:gd name="T80" fmla="*/ 219 w 528"/>
                <a:gd name="T81" fmla="*/ 96 h 96"/>
                <a:gd name="T82" fmla="*/ 219 w 528"/>
                <a:gd name="T83" fmla="*/ 83 h 96"/>
                <a:gd name="T84" fmla="*/ 154 w 528"/>
                <a:gd name="T85" fmla="*/ 83 h 96"/>
                <a:gd name="T86" fmla="*/ 121 w 528"/>
                <a:gd name="T87" fmla="*/ 83 h 96"/>
                <a:gd name="T88" fmla="*/ 121 w 528"/>
                <a:gd name="T89" fmla="*/ 96 h 96"/>
                <a:gd name="T90" fmla="*/ 154 w 528"/>
                <a:gd name="T91" fmla="*/ 96 h 96"/>
                <a:gd name="T92" fmla="*/ 154 w 528"/>
                <a:gd name="T93" fmla="*/ 83 h 96"/>
                <a:gd name="T94" fmla="*/ 88 w 528"/>
                <a:gd name="T95" fmla="*/ 83 h 96"/>
                <a:gd name="T96" fmla="*/ 55 w 528"/>
                <a:gd name="T97" fmla="*/ 83 h 96"/>
                <a:gd name="T98" fmla="*/ 55 w 528"/>
                <a:gd name="T99" fmla="*/ 96 h 96"/>
                <a:gd name="T100" fmla="*/ 88 w 528"/>
                <a:gd name="T101" fmla="*/ 96 h 96"/>
                <a:gd name="T102" fmla="*/ 88 w 528"/>
                <a:gd name="T103" fmla="*/ 83 h 96"/>
                <a:gd name="T104" fmla="*/ 528 w 528"/>
                <a:gd name="T105" fmla="*/ 83 h 96"/>
                <a:gd name="T106" fmla="*/ 512 w 528"/>
                <a:gd name="T107" fmla="*/ 83 h 96"/>
                <a:gd name="T108" fmla="*/ 512 w 528"/>
                <a:gd name="T109" fmla="*/ 96 h 96"/>
                <a:gd name="T110" fmla="*/ 528 w 528"/>
                <a:gd name="T111" fmla="*/ 96 h 96"/>
                <a:gd name="T112" fmla="*/ 528 w 528"/>
                <a:gd name="T11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8" h="96">
                  <a:moveTo>
                    <a:pt x="13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8"/>
                  </a:lnTo>
                  <a:close/>
                  <a:moveTo>
                    <a:pt x="13" y="36"/>
                  </a:moveTo>
                  <a:lnTo>
                    <a:pt x="0" y="36"/>
                  </a:lnTo>
                  <a:lnTo>
                    <a:pt x="0" y="54"/>
                  </a:lnTo>
                  <a:lnTo>
                    <a:pt x="13" y="54"/>
                  </a:lnTo>
                  <a:lnTo>
                    <a:pt x="13" y="36"/>
                  </a:lnTo>
                  <a:close/>
                  <a:moveTo>
                    <a:pt x="23" y="83"/>
                  </a:moveTo>
                  <a:lnTo>
                    <a:pt x="13" y="83"/>
                  </a:lnTo>
                  <a:lnTo>
                    <a:pt x="13" y="72"/>
                  </a:lnTo>
                  <a:lnTo>
                    <a:pt x="0" y="72"/>
                  </a:lnTo>
                  <a:lnTo>
                    <a:pt x="0" y="96"/>
                  </a:lnTo>
                  <a:lnTo>
                    <a:pt x="23" y="96"/>
                  </a:lnTo>
                  <a:lnTo>
                    <a:pt x="23" y="83"/>
                  </a:lnTo>
                  <a:close/>
                  <a:moveTo>
                    <a:pt x="479" y="83"/>
                  </a:moveTo>
                  <a:lnTo>
                    <a:pt x="447" y="83"/>
                  </a:lnTo>
                  <a:lnTo>
                    <a:pt x="447" y="96"/>
                  </a:lnTo>
                  <a:lnTo>
                    <a:pt x="479" y="96"/>
                  </a:lnTo>
                  <a:lnTo>
                    <a:pt x="479" y="83"/>
                  </a:lnTo>
                  <a:close/>
                  <a:moveTo>
                    <a:pt x="414" y="83"/>
                  </a:moveTo>
                  <a:lnTo>
                    <a:pt x="381" y="83"/>
                  </a:lnTo>
                  <a:lnTo>
                    <a:pt x="381" y="96"/>
                  </a:lnTo>
                  <a:lnTo>
                    <a:pt x="414" y="96"/>
                  </a:lnTo>
                  <a:lnTo>
                    <a:pt x="414" y="83"/>
                  </a:lnTo>
                  <a:close/>
                  <a:moveTo>
                    <a:pt x="348" y="83"/>
                  </a:moveTo>
                  <a:lnTo>
                    <a:pt x="316" y="83"/>
                  </a:lnTo>
                  <a:lnTo>
                    <a:pt x="316" y="96"/>
                  </a:lnTo>
                  <a:lnTo>
                    <a:pt x="348" y="96"/>
                  </a:lnTo>
                  <a:lnTo>
                    <a:pt x="348" y="83"/>
                  </a:lnTo>
                  <a:close/>
                  <a:moveTo>
                    <a:pt x="283" y="83"/>
                  </a:moveTo>
                  <a:lnTo>
                    <a:pt x="252" y="83"/>
                  </a:lnTo>
                  <a:lnTo>
                    <a:pt x="252" y="96"/>
                  </a:lnTo>
                  <a:lnTo>
                    <a:pt x="283" y="96"/>
                  </a:lnTo>
                  <a:lnTo>
                    <a:pt x="283" y="83"/>
                  </a:lnTo>
                  <a:close/>
                  <a:moveTo>
                    <a:pt x="219" y="83"/>
                  </a:moveTo>
                  <a:lnTo>
                    <a:pt x="186" y="83"/>
                  </a:lnTo>
                  <a:lnTo>
                    <a:pt x="186" y="96"/>
                  </a:lnTo>
                  <a:lnTo>
                    <a:pt x="219" y="96"/>
                  </a:lnTo>
                  <a:lnTo>
                    <a:pt x="219" y="83"/>
                  </a:lnTo>
                  <a:close/>
                  <a:moveTo>
                    <a:pt x="154" y="83"/>
                  </a:moveTo>
                  <a:lnTo>
                    <a:pt x="121" y="83"/>
                  </a:lnTo>
                  <a:lnTo>
                    <a:pt x="121" y="96"/>
                  </a:lnTo>
                  <a:lnTo>
                    <a:pt x="154" y="96"/>
                  </a:lnTo>
                  <a:lnTo>
                    <a:pt x="154" y="83"/>
                  </a:lnTo>
                  <a:close/>
                  <a:moveTo>
                    <a:pt x="88" y="83"/>
                  </a:moveTo>
                  <a:lnTo>
                    <a:pt x="55" y="83"/>
                  </a:lnTo>
                  <a:lnTo>
                    <a:pt x="55" y="96"/>
                  </a:lnTo>
                  <a:lnTo>
                    <a:pt x="88" y="96"/>
                  </a:lnTo>
                  <a:lnTo>
                    <a:pt x="88" y="83"/>
                  </a:lnTo>
                  <a:close/>
                  <a:moveTo>
                    <a:pt x="528" y="83"/>
                  </a:moveTo>
                  <a:lnTo>
                    <a:pt x="512" y="83"/>
                  </a:lnTo>
                  <a:lnTo>
                    <a:pt x="512" y="96"/>
                  </a:lnTo>
                  <a:lnTo>
                    <a:pt x="528" y="96"/>
                  </a:lnTo>
                  <a:lnTo>
                    <a:pt x="528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56022CDD-5F3C-4E80-BE8D-72A91243A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7896" y="2647655"/>
              <a:ext cx="215109" cy="616471"/>
            </a:xfrm>
            <a:custGeom>
              <a:avLst/>
              <a:gdLst>
                <a:gd name="T0" fmla="*/ 69 w 82"/>
                <a:gd name="T1" fmla="*/ 235 h 235"/>
                <a:gd name="T2" fmla="*/ 59 w 82"/>
                <a:gd name="T3" fmla="*/ 201 h 235"/>
                <a:gd name="T4" fmla="*/ 72 w 82"/>
                <a:gd name="T5" fmla="*/ 198 h 235"/>
                <a:gd name="T6" fmla="*/ 82 w 82"/>
                <a:gd name="T7" fmla="*/ 230 h 235"/>
                <a:gd name="T8" fmla="*/ 69 w 82"/>
                <a:gd name="T9" fmla="*/ 235 h 235"/>
                <a:gd name="T10" fmla="*/ 50 w 82"/>
                <a:gd name="T11" fmla="*/ 168 h 235"/>
                <a:gd name="T12" fmla="*/ 40 w 82"/>
                <a:gd name="T13" fmla="*/ 136 h 235"/>
                <a:gd name="T14" fmla="*/ 53 w 82"/>
                <a:gd name="T15" fmla="*/ 132 h 235"/>
                <a:gd name="T16" fmla="*/ 63 w 82"/>
                <a:gd name="T17" fmla="*/ 165 h 235"/>
                <a:gd name="T18" fmla="*/ 50 w 82"/>
                <a:gd name="T19" fmla="*/ 168 h 235"/>
                <a:gd name="T20" fmla="*/ 30 w 82"/>
                <a:gd name="T21" fmla="*/ 103 h 235"/>
                <a:gd name="T22" fmla="*/ 20 w 82"/>
                <a:gd name="T23" fmla="*/ 70 h 235"/>
                <a:gd name="T24" fmla="*/ 33 w 82"/>
                <a:gd name="T25" fmla="*/ 65 h 235"/>
                <a:gd name="T26" fmla="*/ 43 w 82"/>
                <a:gd name="T27" fmla="*/ 100 h 235"/>
                <a:gd name="T28" fmla="*/ 30 w 82"/>
                <a:gd name="T29" fmla="*/ 103 h 235"/>
                <a:gd name="T30" fmla="*/ 10 w 82"/>
                <a:gd name="T31" fmla="*/ 37 h 235"/>
                <a:gd name="T32" fmla="*/ 0 w 82"/>
                <a:gd name="T33" fmla="*/ 5 h 235"/>
                <a:gd name="T34" fmla="*/ 14 w 82"/>
                <a:gd name="T35" fmla="*/ 0 h 235"/>
                <a:gd name="T36" fmla="*/ 23 w 82"/>
                <a:gd name="T37" fmla="*/ 32 h 235"/>
                <a:gd name="T38" fmla="*/ 10 w 82"/>
                <a:gd name="T39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235">
                  <a:moveTo>
                    <a:pt x="69" y="235"/>
                  </a:moveTo>
                  <a:lnTo>
                    <a:pt x="59" y="201"/>
                  </a:lnTo>
                  <a:lnTo>
                    <a:pt x="72" y="198"/>
                  </a:lnTo>
                  <a:lnTo>
                    <a:pt x="82" y="230"/>
                  </a:lnTo>
                  <a:lnTo>
                    <a:pt x="69" y="235"/>
                  </a:lnTo>
                  <a:close/>
                  <a:moveTo>
                    <a:pt x="50" y="168"/>
                  </a:moveTo>
                  <a:lnTo>
                    <a:pt x="40" y="136"/>
                  </a:lnTo>
                  <a:lnTo>
                    <a:pt x="53" y="132"/>
                  </a:lnTo>
                  <a:lnTo>
                    <a:pt x="63" y="165"/>
                  </a:lnTo>
                  <a:lnTo>
                    <a:pt x="50" y="168"/>
                  </a:lnTo>
                  <a:close/>
                  <a:moveTo>
                    <a:pt x="30" y="103"/>
                  </a:moveTo>
                  <a:lnTo>
                    <a:pt x="20" y="70"/>
                  </a:lnTo>
                  <a:lnTo>
                    <a:pt x="33" y="65"/>
                  </a:lnTo>
                  <a:lnTo>
                    <a:pt x="43" y="100"/>
                  </a:lnTo>
                  <a:lnTo>
                    <a:pt x="30" y="103"/>
                  </a:lnTo>
                  <a:close/>
                  <a:moveTo>
                    <a:pt x="10" y="37"/>
                  </a:moveTo>
                  <a:lnTo>
                    <a:pt x="0" y="5"/>
                  </a:lnTo>
                  <a:lnTo>
                    <a:pt x="14" y="0"/>
                  </a:lnTo>
                  <a:lnTo>
                    <a:pt x="23" y="32"/>
                  </a:lnTo>
                  <a:lnTo>
                    <a:pt x="10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9C76598D-5183-4714-B591-ED8090763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5690" y="2613552"/>
              <a:ext cx="364636" cy="668936"/>
            </a:xfrm>
            <a:custGeom>
              <a:avLst/>
              <a:gdLst>
                <a:gd name="T0" fmla="*/ 11 w 139"/>
                <a:gd name="T1" fmla="*/ 255 h 255"/>
                <a:gd name="T2" fmla="*/ 0 w 139"/>
                <a:gd name="T3" fmla="*/ 248 h 255"/>
                <a:gd name="T4" fmla="*/ 1 w 139"/>
                <a:gd name="T5" fmla="*/ 245 h 255"/>
                <a:gd name="T6" fmla="*/ 13 w 139"/>
                <a:gd name="T7" fmla="*/ 252 h 255"/>
                <a:gd name="T8" fmla="*/ 11 w 139"/>
                <a:gd name="T9" fmla="*/ 255 h 255"/>
                <a:gd name="T10" fmla="*/ 29 w 139"/>
                <a:gd name="T11" fmla="*/ 221 h 255"/>
                <a:gd name="T12" fmla="*/ 16 w 139"/>
                <a:gd name="T13" fmla="*/ 216 h 255"/>
                <a:gd name="T14" fmla="*/ 33 w 139"/>
                <a:gd name="T15" fmla="*/ 185 h 255"/>
                <a:gd name="T16" fmla="*/ 44 w 139"/>
                <a:gd name="T17" fmla="*/ 191 h 255"/>
                <a:gd name="T18" fmla="*/ 29 w 139"/>
                <a:gd name="T19" fmla="*/ 221 h 255"/>
                <a:gd name="T20" fmla="*/ 60 w 139"/>
                <a:gd name="T21" fmla="*/ 160 h 255"/>
                <a:gd name="T22" fmla="*/ 47 w 139"/>
                <a:gd name="T23" fmla="*/ 153 h 255"/>
                <a:gd name="T24" fmla="*/ 64 w 139"/>
                <a:gd name="T25" fmla="*/ 122 h 255"/>
                <a:gd name="T26" fmla="*/ 75 w 139"/>
                <a:gd name="T27" fmla="*/ 129 h 255"/>
                <a:gd name="T28" fmla="*/ 60 w 139"/>
                <a:gd name="T29" fmla="*/ 160 h 255"/>
                <a:gd name="T30" fmla="*/ 91 w 139"/>
                <a:gd name="T31" fmla="*/ 98 h 255"/>
                <a:gd name="T32" fmla="*/ 78 w 139"/>
                <a:gd name="T33" fmla="*/ 93 h 255"/>
                <a:gd name="T34" fmla="*/ 95 w 139"/>
                <a:gd name="T35" fmla="*/ 62 h 255"/>
                <a:gd name="T36" fmla="*/ 106 w 139"/>
                <a:gd name="T37" fmla="*/ 68 h 255"/>
                <a:gd name="T38" fmla="*/ 91 w 139"/>
                <a:gd name="T39" fmla="*/ 98 h 255"/>
                <a:gd name="T40" fmla="*/ 123 w 139"/>
                <a:gd name="T41" fmla="*/ 37 h 255"/>
                <a:gd name="T42" fmla="*/ 109 w 139"/>
                <a:gd name="T43" fmla="*/ 31 h 255"/>
                <a:gd name="T44" fmla="*/ 126 w 139"/>
                <a:gd name="T45" fmla="*/ 0 h 255"/>
                <a:gd name="T46" fmla="*/ 139 w 139"/>
                <a:gd name="T47" fmla="*/ 6 h 255"/>
                <a:gd name="T48" fmla="*/ 123 w 139"/>
                <a:gd name="T49" fmla="*/ 3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55">
                  <a:moveTo>
                    <a:pt x="11" y="255"/>
                  </a:moveTo>
                  <a:lnTo>
                    <a:pt x="0" y="248"/>
                  </a:lnTo>
                  <a:lnTo>
                    <a:pt x="1" y="245"/>
                  </a:lnTo>
                  <a:lnTo>
                    <a:pt x="13" y="252"/>
                  </a:lnTo>
                  <a:lnTo>
                    <a:pt x="11" y="255"/>
                  </a:lnTo>
                  <a:close/>
                  <a:moveTo>
                    <a:pt x="29" y="221"/>
                  </a:moveTo>
                  <a:lnTo>
                    <a:pt x="16" y="216"/>
                  </a:lnTo>
                  <a:lnTo>
                    <a:pt x="33" y="185"/>
                  </a:lnTo>
                  <a:lnTo>
                    <a:pt x="44" y="191"/>
                  </a:lnTo>
                  <a:lnTo>
                    <a:pt x="29" y="221"/>
                  </a:lnTo>
                  <a:close/>
                  <a:moveTo>
                    <a:pt x="60" y="160"/>
                  </a:moveTo>
                  <a:lnTo>
                    <a:pt x="47" y="153"/>
                  </a:lnTo>
                  <a:lnTo>
                    <a:pt x="64" y="122"/>
                  </a:lnTo>
                  <a:lnTo>
                    <a:pt x="75" y="129"/>
                  </a:lnTo>
                  <a:lnTo>
                    <a:pt x="60" y="160"/>
                  </a:lnTo>
                  <a:close/>
                  <a:moveTo>
                    <a:pt x="91" y="98"/>
                  </a:moveTo>
                  <a:lnTo>
                    <a:pt x="78" y="93"/>
                  </a:lnTo>
                  <a:lnTo>
                    <a:pt x="95" y="62"/>
                  </a:lnTo>
                  <a:lnTo>
                    <a:pt x="106" y="68"/>
                  </a:lnTo>
                  <a:lnTo>
                    <a:pt x="91" y="98"/>
                  </a:lnTo>
                  <a:close/>
                  <a:moveTo>
                    <a:pt x="123" y="37"/>
                  </a:moveTo>
                  <a:lnTo>
                    <a:pt x="109" y="31"/>
                  </a:lnTo>
                  <a:lnTo>
                    <a:pt x="126" y="0"/>
                  </a:lnTo>
                  <a:lnTo>
                    <a:pt x="139" y="6"/>
                  </a:lnTo>
                  <a:lnTo>
                    <a:pt x="123" y="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911660DD-D366-405E-B04E-1CE5C57AC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211" y="5278804"/>
              <a:ext cx="1356235" cy="217732"/>
            </a:xfrm>
            <a:custGeom>
              <a:avLst/>
              <a:gdLst>
                <a:gd name="T0" fmla="*/ 516 w 517"/>
                <a:gd name="T1" fmla="*/ 83 h 83"/>
                <a:gd name="T2" fmla="*/ 481 w 517"/>
                <a:gd name="T3" fmla="*/ 83 h 83"/>
                <a:gd name="T4" fmla="*/ 481 w 517"/>
                <a:gd name="T5" fmla="*/ 70 h 83"/>
                <a:gd name="T6" fmla="*/ 501 w 517"/>
                <a:gd name="T7" fmla="*/ 69 h 83"/>
                <a:gd name="T8" fmla="*/ 516 w 517"/>
                <a:gd name="T9" fmla="*/ 70 h 83"/>
                <a:gd name="T10" fmla="*/ 516 w 517"/>
                <a:gd name="T11" fmla="*/ 83 h 83"/>
                <a:gd name="T12" fmla="*/ 447 w 517"/>
                <a:gd name="T13" fmla="*/ 83 h 83"/>
                <a:gd name="T14" fmla="*/ 413 w 517"/>
                <a:gd name="T15" fmla="*/ 83 h 83"/>
                <a:gd name="T16" fmla="*/ 413 w 517"/>
                <a:gd name="T17" fmla="*/ 70 h 83"/>
                <a:gd name="T18" fmla="*/ 447 w 517"/>
                <a:gd name="T19" fmla="*/ 70 h 83"/>
                <a:gd name="T20" fmla="*/ 447 w 517"/>
                <a:gd name="T21" fmla="*/ 83 h 83"/>
                <a:gd name="T22" fmla="*/ 378 w 517"/>
                <a:gd name="T23" fmla="*/ 83 h 83"/>
                <a:gd name="T24" fmla="*/ 344 w 517"/>
                <a:gd name="T25" fmla="*/ 83 h 83"/>
                <a:gd name="T26" fmla="*/ 344 w 517"/>
                <a:gd name="T27" fmla="*/ 70 h 83"/>
                <a:gd name="T28" fmla="*/ 378 w 517"/>
                <a:gd name="T29" fmla="*/ 70 h 83"/>
                <a:gd name="T30" fmla="*/ 378 w 517"/>
                <a:gd name="T31" fmla="*/ 83 h 83"/>
                <a:gd name="T32" fmla="*/ 310 w 517"/>
                <a:gd name="T33" fmla="*/ 83 h 83"/>
                <a:gd name="T34" fmla="*/ 275 w 517"/>
                <a:gd name="T35" fmla="*/ 83 h 83"/>
                <a:gd name="T36" fmla="*/ 275 w 517"/>
                <a:gd name="T37" fmla="*/ 70 h 83"/>
                <a:gd name="T38" fmla="*/ 310 w 517"/>
                <a:gd name="T39" fmla="*/ 70 h 83"/>
                <a:gd name="T40" fmla="*/ 310 w 517"/>
                <a:gd name="T41" fmla="*/ 83 h 83"/>
                <a:gd name="T42" fmla="*/ 241 w 517"/>
                <a:gd name="T43" fmla="*/ 83 h 83"/>
                <a:gd name="T44" fmla="*/ 207 w 517"/>
                <a:gd name="T45" fmla="*/ 83 h 83"/>
                <a:gd name="T46" fmla="*/ 207 w 517"/>
                <a:gd name="T47" fmla="*/ 70 h 83"/>
                <a:gd name="T48" fmla="*/ 241 w 517"/>
                <a:gd name="T49" fmla="*/ 70 h 83"/>
                <a:gd name="T50" fmla="*/ 241 w 517"/>
                <a:gd name="T51" fmla="*/ 83 h 83"/>
                <a:gd name="T52" fmla="*/ 172 w 517"/>
                <a:gd name="T53" fmla="*/ 83 h 83"/>
                <a:gd name="T54" fmla="*/ 138 w 517"/>
                <a:gd name="T55" fmla="*/ 83 h 83"/>
                <a:gd name="T56" fmla="*/ 138 w 517"/>
                <a:gd name="T57" fmla="*/ 70 h 83"/>
                <a:gd name="T58" fmla="*/ 172 w 517"/>
                <a:gd name="T59" fmla="*/ 70 h 83"/>
                <a:gd name="T60" fmla="*/ 172 w 517"/>
                <a:gd name="T61" fmla="*/ 83 h 83"/>
                <a:gd name="T62" fmla="*/ 103 w 517"/>
                <a:gd name="T63" fmla="*/ 83 h 83"/>
                <a:gd name="T64" fmla="*/ 69 w 517"/>
                <a:gd name="T65" fmla="*/ 83 h 83"/>
                <a:gd name="T66" fmla="*/ 69 w 517"/>
                <a:gd name="T67" fmla="*/ 70 h 83"/>
                <a:gd name="T68" fmla="*/ 103 w 517"/>
                <a:gd name="T69" fmla="*/ 70 h 83"/>
                <a:gd name="T70" fmla="*/ 103 w 517"/>
                <a:gd name="T71" fmla="*/ 83 h 83"/>
                <a:gd name="T72" fmla="*/ 35 w 517"/>
                <a:gd name="T73" fmla="*/ 83 h 83"/>
                <a:gd name="T74" fmla="*/ 0 w 517"/>
                <a:gd name="T75" fmla="*/ 83 h 83"/>
                <a:gd name="T76" fmla="*/ 0 w 517"/>
                <a:gd name="T77" fmla="*/ 70 h 83"/>
                <a:gd name="T78" fmla="*/ 35 w 517"/>
                <a:gd name="T79" fmla="*/ 70 h 83"/>
                <a:gd name="T80" fmla="*/ 35 w 517"/>
                <a:gd name="T81" fmla="*/ 83 h 83"/>
                <a:gd name="T82" fmla="*/ 516 w 517"/>
                <a:gd name="T83" fmla="*/ 36 h 83"/>
                <a:gd name="T84" fmla="*/ 503 w 517"/>
                <a:gd name="T85" fmla="*/ 34 h 83"/>
                <a:gd name="T86" fmla="*/ 504 w 517"/>
                <a:gd name="T87" fmla="*/ 0 h 83"/>
                <a:gd name="T88" fmla="*/ 517 w 517"/>
                <a:gd name="T89" fmla="*/ 2 h 83"/>
                <a:gd name="T90" fmla="*/ 516 w 517"/>
                <a:gd name="T9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83">
                  <a:moveTo>
                    <a:pt x="516" y="83"/>
                  </a:moveTo>
                  <a:lnTo>
                    <a:pt x="481" y="83"/>
                  </a:lnTo>
                  <a:lnTo>
                    <a:pt x="481" y="70"/>
                  </a:lnTo>
                  <a:lnTo>
                    <a:pt x="501" y="69"/>
                  </a:lnTo>
                  <a:lnTo>
                    <a:pt x="516" y="70"/>
                  </a:lnTo>
                  <a:lnTo>
                    <a:pt x="516" y="83"/>
                  </a:lnTo>
                  <a:close/>
                  <a:moveTo>
                    <a:pt x="447" y="83"/>
                  </a:moveTo>
                  <a:lnTo>
                    <a:pt x="413" y="83"/>
                  </a:lnTo>
                  <a:lnTo>
                    <a:pt x="413" y="70"/>
                  </a:lnTo>
                  <a:lnTo>
                    <a:pt x="447" y="70"/>
                  </a:lnTo>
                  <a:lnTo>
                    <a:pt x="447" y="83"/>
                  </a:lnTo>
                  <a:close/>
                  <a:moveTo>
                    <a:pt x="378" y="83"/>
                  </a:moveTo>
                  <a:lnTo>
                    <a:pt x="344" y="83"/>
                  </a:lnTo>
                  <a:lnTo>
                    <a:pt x="344" y="70"/>
                  </a:lnTo>
                  <a:lnTo>
                    <a:pt x="378" y="70"/>
                  </a:lnTo>
                  <a:lnTo>
                    <a:pt x="378" y="83"/>
                  </a:lnTo>
                  <a:close/>
                  <a:moveTo>
                    <a:pt x="310" y="83"/>
                  </a:moveTo>
                  <a:lnTo>
                    <a:pt x="275" y="83"/>
                  </a:lnTo>
                  <a:lnTo>
                    <a:pt x="275" y="70"/>
                  </a:lnTo>
                  <a:lnTo>
                    <a:pt x="310" y="70"/>
                  </a:lnTo>
                  <a:lnTo>
                    <a:pt x="310" y="83"/>
                  </a:lnTo>
                  <a:close/>
                  <a:moveTo>
                    <a:pt x="241" y="83"/>
                  </a:moveTo>
                  <a:lnTo>
                    <a:pt x="207" y="83"/>
                  </a:lnTo>
                  <a:lnTo>
                    <a:pt x="207" y="70"/>
                  </a:lnTo>
                  <a:lnTo>
                    <a:pt x="241" y="70"/>
                  </a:lnTo>
                  <a:lnTo>
                    <a:pt x="241" y="83"/>
                  </a:lnTo>
                  <a:close/>
                  <a:moveTo>
                    <a:pt x="172" y="83"/>
                  </a:moveTo>
                  <a:lnTo>
                    <a:pt x="138" y="83"/>
                  </a:lnTo>
                  <a:lnTo>
                    <a:pt x="138" y="70"/>
                  </a:lnTo>
                  <a:lnTo>
                    <a:pt x="172" y="70"/>
                  </a:lnTo>
                  <a:lnTo>
                    <a:pt x="172" y="83"/>
                  </a:lnTo>
                  <a:close/>
                  <a:moveTo>
                    <a:pt x="103" y="83"/>
                  </a:moveTo>
                  <a:lnTo>
                    <a:pt x="69" y="83"/>
                  </a:lnTo>
                  <a:lnTo>
                    <a:pt x="69" y="70"/>
                  </a:lnTo>
                  <a:lnTo>
                    <a:pt x="103" y="70"/>
                  </a:lnTo>
                  <a:lnTo>
                    <a:pt x="103" y="83"/>
                  </a:lnTo>
                  <a:close/>
                  <a:moveTo>
                    <a:pt x="35" y="83"/>
                  </a:moveTo>
                  <a:lnTo>
                    <a:pt x="0" y="83"/>
                  </a:lnTo>
                  <a:lnTo>
                    <a:pt x="0" y="70"/>
                  </a:lnTo>
                  <a:lnTo>
                    <a:pt x="35" y="70"/>
                  </a:lnTo>
                  <a:lnTo>
                    <a:pt x="35" y="83"/>
                  </a:lnTo>
                  <a:close/>
                  <a:moveTo>
                    <a:pt x="516" y="36"/>
                  </a:moveTo>
                  <a:lnTo>
                    <a:pt x="503" y="34"/>
                  </a:lnTo>
                  <a:lnTo>
                    <a:pt x="504" y="0"/>
                  </a:lnTo>
                  <a:lnTo>
                    <a:pt x="517" y="2"/>
                  </a:lnTo>
                  <a:lnTo>
                    <a:pt x="516" y="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186C2C-C8CE-4741-AC88-51F7001AD468}"/>
                </a:ext>
              </a:extLst>
            </p:cNvPr>
            <p:cNvSpPr/>
            <p:nvPr/>
          </p:nvSpPr>
          <p:spPr>
            <a:xfrm>
              <a:off x="838200" y="1777682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EC4AA2-D0BF-40C2-B66F-FA5C6AD76763}"/>
                </a:ext>
              </a:extLst>
            </p:cNvPr>
            <p:cNvGrpSpPr/>
            <p:nvPr/>
          </p:nvGrpSpPr>
          <p:grpSpPr>
            <a:xfrm>
              <a:off x="1460649" y="1604265"/>
              <a:ext cx="3035152" cy="672923"/>
              <a:chOff x="1460649" y="1604265"/>
              <a:chExt cx="3035152" cy="67292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6C76D4-D778-4DB2-8CFD-950F6F20F51C}"/>
                  </a:ext>
                </a:extLst>
              </p:cNvPr>
              <p:cNvSpPr txBox="1"/>
              <p:nvPr/>
            </p:nvSpPr>
            <p:spPr>
              <a:xfrm>
                <a:off x="1460649" y="2000189"/>
                <a:ext cx="303515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CC9F0D-41B6-43EF-AB0E-59AB2C2C8025}"/>
                  </a:ext>
                </a:extLst>
              </p:cNvPr>
              <p:cNvSpPr txBox="1"/>
              <p:nvPr/>
            </p:nvSpPr>
            <p:spPr>
              <a:xfrm>
                <a:off x="1460649" y="1604265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A0C518-EFC0-4082-A160-5A0956588166}"/>
                </a:ext>
              </a:extLst>
            </p:cNvPr>
            <p:cNvSpPr/>
            <p:nvPr/>
          </p:nvSpPr>
          <p:spPr>
            <a:xfrm>
              <a:off x="838200" y="2947137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7B95CBB-456C-4C59-A498-63549E60D245}"/>
                </a:ext>
              </a:extLst>
            </p:cNvPr>
            <p:cNvGrpSpPr/>
            <p:nvPr/>
          </p:nvGrpSpPr>
          <p:grpSpPr>
            <a:xfrm>
              <a:off x="1460649" y="2773720"/>
              <a:ext cx="3035151" cy="672923"/>
              <a:chOff x="1460649" y="2773720"/>
              <a:chExt cx="3035151" cy="67292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41DC69-404C-4EA9-873B-08CFBFB18F37}"/>
                  </a:ext>
                </a:extLst>
              </p:cNvPr>
              <p:cNvSpPr txBox="1"/>
              <p:nvPr/>
            </p:nvSpPr>
            <p:spPr>
              <a:xfrm>
                <a:off x="1460649" y="3169644"/>
                <a:ext cx="303515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5050B5-2E29-4DDE-BC3D-15C9DE9DE2A8}"/>
                  </a:ext>
                </a:extLst>
              </p:cNvPr>
              <p:cNvSpPr txBox="1"/>
              <p:nvPr/>
            </p:nvSpPr>
            <p:spPr>
              <a:xfrm>
                <a:off x="1460649" y="2773720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BAA43B-B13D-4E2B-AFCA-AEBFF092B5E6}"/>
                </a:ext>
              </a:extLst>
            </p:cNvPr>
            <p:cNvSpPr/>
            <p:nvPr/>
          </p:nvSpPr>
          <p:spPr>
            <a:xfrm>
              <a:off x="838200" y="4116592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CED7E3-8D75-474E-AE73-0910A28D460D}"/>
                </a:ext>
              </a:extLst>
            </p:cNvPr>
            <p:cNvGrpSpPr/>
            <p:nvPr/>
          </p:nvGrpSpPr>
          <p:grpSpPr>
            <a:xfrm>
              <a:off x="1460649" y="3943175"/>
              <a:ext cx="3035151" cy="672923"/>
              <a:chOff x="1460649" y="3943175"/>
              <a:chExt cx="3035151" cy="67292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559EEC-6E34-4493-BB06-A1AFE25AD61E}"/>
                  </a:ext>
                </a:extLst>
              </p:cNvPr>
              <p:cNvSpPr txBox="1"/>
              <p:nvPr/>
            </p:nvSpPr>
            <p:spPr>
              <a:xfrm>
                <a:off x="1460649" y="4339099"/>
                <a:ext cx="303515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BEB339-3979-4580-A793-7CF9D212BC22}"/>
                  </a:ext>
                </a:extLst>
              </p:cNvPr>
              <p:cNvSpPr txBox="1"/>
              <p:nvPr/>
            </p:nvSpPr>
            <p:spPr>
              <a:xfrm>
                <a:off x="1460649" y="3943175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1A8416-02B5-4985-8209-EEB0316123A8}"/>
                </a:ext>
              </a:extLst>
            </p:cNvPr>
            <p:cNvSpPr/>
            <p:nvPr/>
          </p:nvSpPr>
          <p:spPr>
            <a:xfrm>
              <a:off x="838200" y="5286048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B41E8A-EFCE-4BBE-A74D-336BB58B3D4D}"/>
                </a:ext>
              </a:extLst>
            </p:cNvPr>
            <p:cNvGrpSpPr/>
            <p:nvPr/>
          </p:nvGrpSpPr>
          <p:grpSpPr>
            <a:xfrm>
              <a:off x="1460649" y="5112631"/>
              <a:ext cx="3035151" cy="672923"/>
              <a:chOff x="1460649" y="5112631"/>
              <a:chExt cx="3035151" cy="67292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5BEA9A-8E85-4F6A-B75E-D09887BADA9F}"/>
                  </a:ext>
                </a:extLst>
              </p:cNvPr>
              <p:cNvSpPr txBox="1"/>
              <p:nvPr/>
            </p:nvSpPr>
            <p:spPr>
              <a:xfrm>
                <a:off x="1460649" y="5508555"/>
                <a:ext cx="303515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8221B7-1605-4C2D-B256-FA5AF7F6E290}"/>
                  </a:ext>
                </a:extLst>
              </p:cNvPr>
              <p:cNvSpPr txBox="1"/>
              <p:nvPr/>
            </p:nvSpPr>
            <p:spPr>
              <a:xfrm>
                <a:off x="1460649" y="5112631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5" name="Oval 30">
              <a:extLst>
                <a:ext uri="{FF2B5EF4-FFF2-40B4-BE49-F238E27FC236}">
                  <a16:creationId xmlns:a16="http://schemas.microsoft.com/office/drawing/2014/main" id="{0633F2FF-B5B2-437A-AF8A-642EDCDA0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398" y="1621953"/>
              <a:ext cx="1023079" cy="1020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6BDA2F45-8384-4D4C-81C1-CD86511BD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8471" y="1598343"/>
              <a:ext cx="1020455" cy="10230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4974C4C7-DE1A-48A2-9A89-77469BD0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554" y="3471364"/>
              <a:ext cx="1020455" cy="1017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38">
              <a:extLst>
                <a:ext uri="{FF2B5EF4-FFF2-40B4-BE49-F238E27FC236}">
                  <a16:creationId xmlns:a16="http://schemas.microsoft.com/office/drawing/2014/main" id="{E5A3FA94-8899-4458-8585-B9BC5230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968" y="4268841"/>
              <a:ext cx="1017832" cy="1023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F625C4-B42E-4BF3-9486-92AF379B7090}"/>
              </a:ext>
            </a:extLst>
          </p:cNvPr>
          <p:cNvSpPr/>
          <p:nvPr/>
        </p:nvSpPr>
        <p:spPr>
          <a:xfrm>
            <a:off x="4056904" y="187020"/>
            <a:ext cx="4371939" cy="843860"/>
          </a:xfrm>
          <a:prstGeom prst="roundRect">
            <a:avLst>
              <a:gd name="adj" fmla="val 40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Importance of ICT</a:t>
            </a:r>
            <a:endParaRPr kumimoji="0" lang="fr-D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8D257A-B9D0-4E78-BDCD-CD6647F80FFD}"/>
              </a:ext>
            </a:extLst>
          </p:cNvPr>
          <p:cNvSpPr txBox="1"/>
          <p:nvPr/>
        </p:nvSpPr>
        <p:spPr>
          <a:xfrm>
            <a:off x="1460649" y="17806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Connectivity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49B775-C528-4855-9C89-AABD8E00AD7C}"/>
              </a:ext>
            </a:extLst>
          </p:cNvPr>
          <p:cNvSpPr txBox="1"/>
          <p:nvPr/>
        </p:nvSpPr>
        <p:spPr>
          <a:xfrm>
            <a:off x="1474033" y="29407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Economic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Growth</a:t>
            </a: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B6E150-E994-413D-969A-61AFE96FD190}"/>
              </a:ext>
            </a:extLst>
          </p:cNvPr>
          <p:cNvSpPr txBox="1"/>
          <p:nvPr/>
        </p:nvSpPr>
        <p:spPr>
          <a:xfrm>
            <a:off x="1447800" y="40687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Education and Learning</a:t>
            </a: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E4FB14-8059-4CAD-B089-CE3A85BDC5B7}"/>
              </a:ext>
            </a:extLst>
          </p:cNvPr>
          <p:cNvSpPr txBox="1"/>
          <p:nvPr/>
        </p:nvSpPr>
        <p:spPr>
          <a:xfrm>
            <a:off x="1455670" y="526128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Healthcare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Advancements</a:t>
            </a: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D64E80A-A2C8-4B0A-AE30-83B7E4A6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73" y="3679860"/>
            <a:ext cx="628782" cy="62878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C1D9D9B-36CD-4228-A9DB-4C7448DB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09" y="1781416"/>
            <a:ext cx="700684" cy="70068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2589142-3A18-4060-B3AB-FEAB5B580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55" y="1684912"/>
            <a:ext cx="821086" cy="8210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4F2488D-0494-45FD-BE04-D59B30FF3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29" y="4372521"/>
            <a:ext cx="834369" cy="834369"/>
          </a:xfrm>
          <a:prstGeom prst="rect">
            <a:avLst/>
          </a:prstGeom>
        </p:spPr>
      </p:pic>
      <p:sp>
        <p:nvSpPr>
          <p:cNvPr id="57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20C17BB-BD29-4D85-A9B7-EFCA8B1395DD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DFA91-D6B1-40C9-B176-F79FBB100F47}"/>
              </a:ext>
            </a:extLst>
          </p:cNvPr>
          <p:cNvSpPr txBox="1"/>
          <p:nvPr/>
        </p:nvSpPr>
        <p:spPr>
          <a:xfrm>
            <a:off x="160320" y="785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8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683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B42C-B520-4653-B988-9090C605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919" y="2080621"/>
            <a:ext cx="8915399" cy="2262781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Segoe Script" panose="030B0504020000000003" pitchFamily="66" charset="0"/>
              </a:rPr>
              <a:t>THANK YOU!</a:t>
            </a:r>
            <a:endParaRPr lang="fr-DZ" sz="8000" b="1" dirty="0">
              <a:latin typeface="Segoe Script" panose="030B05040200000000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D4B77-CCAA-4B3F-A920-68B38AC8F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4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B263F7C-69EB-4F18-91A7-D9E48BA63086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D3AF6E-1B84-40A0-9800-21B7B84052BD}"/>
              </a:ext>
            </a:extLst>
          </p:cNvPr>
          <p:cNvSpPr/>
          <p:nvPr/>
        </p:nvSpPr>
        <p:spPr>
          <a:xfrm>
            <a:off x="4365812" y="277905"/>
            <a:ext cx="4258235" cy="77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Bahnschrift" panose="020B0502040204020203" pitchFamily="34" charset="0"/>
              </a:rPr>
              <a:t>end of </a:t>
            </a:r>
            <a:r>
              <a:rPr lang="fr-FR" sz="4000" b="1" dirty="0" err="1">
                <a:latin typeface="Bahnschrift" panose="020B0502040204020203" pitchFamily="34" charset="0"/>
              </a:rPr>
              <a:t>project</a:t>
            </a:r>
            <a:endParaRPr lang="fr-DZ" sz="4000" b="1" dirty="0">
              <a:latin typeface="Bahnschrif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991362-A0F7-4DEE-A5D4-28F65A4DACAF}"/>
              </a:ext>
            </a:extLst>
          </p:cNvPr>
          <p:cNvSpPr/>
          <p:nvPr/>
        </p:nvSpPr>
        <p:spPr>
          <a:xfrm>
            <a:off x="9260211" y="5531224"/>
            <a:ext cx="2501152" cy="96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Groupe 41</a:t>
            </a:r>
            <a:endParaRPr lang="fr-DZ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0C9E7-0E89-4C93-BD78-0CBF0B4719A9}"/>
              </a:ext>
            </a:extLst>
          </p:cNvPr>
          <p:cNvSpPr txBox="1"/>
          <p:nvPr/>
        </p:nvSpPr>
        <p:spPr>
          <a:xfrm>
            <a:off x="170329" y="454510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 Black" panose="020B0A04020102020204" pitchFamily="34" charset="0"/>
              </a:rPr>
              <a:t>end</a:t>
            </a:r>
            <a:endParaRPr lang="fr-DZ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03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8F1A-600E-4FF7-A4A4-D0D6DD8E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077" y="-573741"/>
            <a:ext cx="8915399" cy="2262781"/>
          </a:xfrm>
        </p:spPr>
        <p:txBody>
          <a:bodyPr>
            <a:normAutofit/>
          </a:bodyPr>
          <a:lstStyle/>
          <a:p>
            <a:r>
              <a:rPr lang="fr-FR" dirty="0"/>
              <a:t>Contents</a:t>
            </a:r>
            <a:endParaRPr lang="fr-DZ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CB3E54F-5906-460C-8FD4-DE64402BB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154" y="2145430"/>
            <a:ext cx="8915399" cy="239071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60000"/>
              </a:lnSpc>
              <a:buFont typeface="+mj-lt"/>
              <a:buAutoNum type="arabicParenR"/>
            </a:pP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Definition</a:t>
            </a:r>
            <a:endParaRPr lang="fr-FR" sz="32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3200" b="1" dirty="0">
                <a:solidFill>
                  <a:schemeClr val="tx1"/>
                </a:solidFill>
              </a:rPr>
              <a:t> Technologies </a:t>
            </a:r>
            <a:r>
              <a:rPr lang="fr-FR" sz="3200" b="1" dirty="0" err="1">
                <a:solidFill>
                  <a:schemeClr val="tx1"/>
                </a:solidFill>
              </a:rPr>
              <a:t>related</a:t>
            </a:r>
            <a:r>
              <a:rPr lang="fr-FR" sz="3200" b="1" dirty="0">
                <a:solidFill>
                  <a:schemeClr val="tx1"/>
                </a:solidFill>
              </a:rPr>
              <a:t> to ICT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tx1"/>
                </a:solidFill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ICT technologies</a:t>
            </a:r>
            <a:endParaRPr lang="fr-DZ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tx1"/>
                </a:solidFill>
              </a:rPr>
              <a:t>   Example of ICT Technologies (Google Services /Microsoft Tools/Git &amp; </a:t>
            </a:r>
            <a:r>
              <a:rPr lang="fr-FR" sz="1400" b="1" dirty="0" err="1">
                <a:solidFill>
                  <a:schemeClr val="tx1"/>
                </a:solidFill>
              </a:rPr>
              <a:t>Github</a:t>
            </a:r>
            <a:r>
              <a:rPr lang="fr-FR" sz="1400" b="1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fr-FR" sz="3200" b="1" dirty="0">
                <a:solidFill>
                  <a:schemeClr val="tx1"/>
                </a:solidFill>
              </a:rPr>
              <a:t> Importance of ICT</a:t>
            </a:r>
          </a:p>
          <a:p>
            <a:endParaRPr lang="fr-DZ" sz="1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35D3F-3A4C-4790-90F7-C90CA3C9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140" y="4854387"/>
            <a:ext cx="1940860" cy="1940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8A64B-D269-4FF5-B76F-341190FB01E9}"/>
              </a:ext>
            </a:extLst>
          </p:cNvPr>
          <p:cNvSpPr txBox="1"/>
          <p:nvPr/>
        </p:nvSpPr>
        <p:spPr>
          <a:xfrm>
            <a:off x="89647" y="4501236"/>
            <a:ext cx="12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Contents</a:t>
            </a:r>
            <a:endParaRPr lang="f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106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2BE74-B122-4D4C-9BAF-891AFDE43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7F2511-2BCE-473E-9ADC-332E2AB92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C954E45B-AA86-48D1-BB3D-6CA4DBB2D3F9}"/>
              </a:ext>
            </a:extLst>
          </p:cNvPr>
          <p:cNvSpPr txBox="1"/>
          <p:nvPr/>
        </p:nvSpPr>
        <p:spPr>
          <a:xfrm>
            <a:off x="1844260" y="1888409"/>
            <a:ext cx="479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B292BE4D-15DF-4D69-B9CB-470814100B28}"/>
              </a:ext>
            </a:extLst>
          </p:cNvPr>
          <p:cNvSpPr txBox="1"/>
          <p:nvPr/>
        </p:nvSpPr>
        <p:spPr>
          <a:xfrm>
            <a:off x="7405497" y="1820481"/>
            <a:ext cx="439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ADA42A-A4E8-4B8A-9E9D-8E23968CC907}"/>
              </a:ext>
            </a:extLst>
          </p:cNvPr>
          <p:cNvSpPr/>
          <p:nvPr/>
        </p:nvSpPr>
        <p:spPr>
          <a:xfrm>
            <a:off x="929868" y="1663427"/>
            <a:ext cx="5467282" cy="1899138"/>
          </a:xfrm>
          <a:prstGeom prst="roundRect">
            <a:avLst>
              <a:gd name="adj" fmla="val 2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“ICT" </a:t>
            </a:r>
            <a:r>
              <a:rPr lang="en-US" dirty="0"/>
              <a:t>typically refers to </a:t>
            </a:r>
            <a:r>
              <a:rPr lang="en-US" b="1" dirty="0"/>
              <a:t>"Information and Communication Technologies," </a:t>
            </a:r>
            <a:r>
              <a:rPr lang="en-US" dirty="0"/>
              <a:t>encompassing various tools, systems, and methods used for communication, data management, and information sharing in modern contexts.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CCC9F8-DFB2-427F-B014-0264BF7BD76E}"/>
              </a:ext>
            </a:extLst>
          </p:cNvPr>
          <p:cNvSpPr/>
          <p:nvPr/>
        </p:nvSpPr>
        <p:spPr>
          <a:xfrm>
            <a:off x="6559373" y="1638661"/>
            <a:ext cx="4783015" cy="1923904"/>
          </a:xfrm>
          <a:prstGeom prst="roundRect">
            <a:avLst>
              <a:gd name="adj" fmla="val 338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primary goals of  (</a:t>
            </a:r>
            <a:r>
              <a:rPr lang="en-US" sz="2000" b="1" dirty="0"/>
              <a:t>ICT</a:t>
            </a:r>
            <a:r>
              <a:rPr lang="en-US" dirty="0"/>
              <a:t>) involve improving communication, enhancing data accessibility, and fostering innovation through efficient technology utilization across diverse fields and industries.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DCB2582-D317-4B24-81F9-1529F7DD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95" y="3819424"/>
            <a:ext cx="3564609" cy="24548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25E8B0-8EF6-4E2D-B55B-CC208631060E}"/>
              </a:ext>
            </a:extLst>
          </p:cNvPr>
          <p:cNvSpPr txBox="1"/>
          <p:nvPr/>
        </p:nvSpPr>
        <p:spPr>
          <a:xfrm>
            <a:off x="152493" y="4529960"/>
            <a:ext cx="11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Page : 1</a:t>
            </a:r>
            <a:endParaRPr lang="fr-DZ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C33B93C-D9D2-486B-8D7B-B64F42D05B87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2">
            <a:extLst>
              <a:ext uri="{FF2B5EF4-FFF2-40B4-BE49-F238E27FC236}">
                <a16:creationId xmlns:a16="http://schemas.microsoft.com/office/drawing/2014/main" id="{68BEC509-E514-44D3-A61A-4E1EDDC1CDEA}"/>
              </a:ext>
            </a:extLst>
          </p:cNvPr>
          <p:cNvSpPr/>
          <p:nvPr/>
        </p:nvSpPr>
        <p:spPr>
          <a:xfrm>
            <a:off x="4095839" y="349651"/>
            <a:ext cx="4274060" cy="668740"/>
          </a:xfrm>
          <a:prstGeom prst="roundRect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Definition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01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8433-365F-4C74-A84D-B711DCA9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392" y="2514598"/>
            <a:ext cx="8915399" cy="2262781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fr-DZ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1DBA8-68B6-4E22-B9CC-0087863CD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984664-C757-4598-AB8C-84344103A559}"/>
              </a:ext>
            </a:extLst>
          </p:cNvPr>
          <p:cNvSpPr/>
          <p:nvPr/>
        </p:nvSpPr>
        <p:spPr>
          <a:xfrm>
            <a:off x="3509682" y="211127"/>
            <a:ext cx="5172635" cy="625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  <a:buClr>
                <a:srgbClr val="A53010"/>
              </a:buClr>
            </a:pPr>
            <a:r>
              <a:rPr lang="fr-FR" sz="2400" b="1" dirty="0">
                <a:solidFill>
                  <a:prstClr val="black"/>
                </a:solidFill>
              </a:rPr>
              <a:t> </a:t>
            </a:r>
            <a:r>
              <a:rPr lang="fr-FR" sz="2000" b="1" dirty="0">
                <a:solidFill>
                  <a:prstClr val="black"/>
                </a:solidFill>
              </a:rPr>
              <a:t>Technologies</a:t>
            </a:r>
            <a:r>
              <a:rPr lang="fr-FR" sz="2400" b="1" dirty="0">
                <a:solidFill>
                  <a:prstClr val="black"/>
                </a:solidFill>
              </a:rPr>
              <a:t> </a:t>
            </a:r>
            <a:r>
              <a:rPr lang="fr-FR" sz="2400" b="1" dirty="0" err="1">
                <a:solidFill>
                  <a:prstClr val="black"/>
                </a:solidFill>
              </a:rPr>
              <a:t>related</a:t>
            </a:r>
            <a:r>
              <a:rPr lang="fr-FR" sz="2400" b="1" dirty="0">
                <a:solidFill>
                  <a:prstClr val="black"/>
                </a:solidFill>
              </a:rPr>
              <a:t> to ICT</a:t>
            </a:r>
          </a:p>
        </p:txBody>
      </p:sp>
      <p:grpSp>
        <p:nvGrpSpPr>
          <p:cNvPr id="11" name="Groupe 11">
            <a:extLst>
              <a:ext uri="{FF2B5EF4-FFF2-40B4-BE49-F238E27FC236}">
                <a16:creationId xmlns:a16="http://schemas.microsoft.com/office/drawing/2014/main" id="{4DD13518-E6CE-42FE-8F3D-497DB864128D}"/>
              </a:ext>
            </a:extLst>
          </p:cNvPr>
          <p:cNvGrpSpPr/>
          <p:nvPr/>
        </p:nvGrpSpPr>
        <p:grpSpPr>
          <a:xfrm>
            <a:off x="1787856" y="1364776"/>
            <a:ext cx="6231437" cy="7352042"/>
            <a:chOff x="1787856" y="1364776"/>
            <a:chExt cx="6231437" cy="7352042"/>
          </a:xfrm>
        </p:grpSpPr>
        <p:sp>
          <p:nvSpPr>
            <p:cNvPr id="12" name="Rectangle à coins arrondis 5">
              <a:extLst>
                <a:ext uri="{FF2B5EF4-FFF2-40B4-BE49-F238E27FC236}">
                  <a16:creationId xmlns:a16="http://schemas.microsoft.com/office/drawing/2014/main" id="{05D5B162-B108-40BD-BCB7-9F30B31BDD79}"/>
                </a:ext>
              </a:extLst>
            </p:cNvPr>
            <p:cNvSpPr/>
            <p:nvPr/>
          </p:nvSpPr>
          <p:spPr>
            <a:xfrm>
              <a:off x="1787856" y="1364776"/>
              <a:ext cx="6073253" cy="5337908"/>
            </a:xfrm>
            <a:prstGeom prst="roundRect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ZoneTexte 6">
              <a:extLst>
                <a:ext uri="{FF2B5EF4-FFF2-40B4-BE49-F238E27FC236}">
                  <a16:creationId xmlns:a16="http://schemas.microsoft.com/office/drawing/2014/main" id="{5B053978-37DF-4DF2-AF46-86223EA84608}"/>
                </a:ext>
              </a:extLst>
            </p:cNvPr>
            <p:cNvSpPr txBox="1"/>
            <p:nvPr/>
          </p:nvSpPr>
          <p:spPr>
            <a:xfrm>
              <a:off x="1946041" y="1761068"/>
              <a:ext cx="6073252" cy="6955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Here's an overview of some key ICT technologies: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</a:t>
              </a:r>
              <a:r>
                <a:rPr lang="fr-FR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b="1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</a:t>
              </a:r>
              <a:r>
                <a:rPr lang="fr-FR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u="sng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technology encompasses hardware, software, and networks.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 Technologies </a:t>
              </a:r>
              <a:r>
                <a:rPr lang="fr-FR" b="0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b="0" i="0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 tech creates global connections, allowing devices to communicate and share data efficiently across various platforms.</a:t>
              </a:r>
              <a:endParaRPr lang="ar-DZ" b="0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Storage and Management</a:t>
              </a:r>
              <a:r>
                <a:rPr lang="ar-DZ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storage and management ensure efficient organization, security, and accessibility of information across platforms amid growing data volumes.</a:t>
              </a:r>
              <a:endParaRPr lang="en-US" sz="200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i="0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Telecommunications</a:t>
              </a:r>
              <a:r>
                <a:rPr lang="fr-FR" b="1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b="1" i="0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</a:t>
              </a:r>
              <a:r>
                <a:rPr lang="fr-FR" b="1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Telecommunications technology enables global data transmission and communication through diverse mediums and protocols across networks.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endParaRPr kumimoji="0" lang="en-US" sz="20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endParaRPr kumimoji="0" lang="ar-S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endPara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pic>
        <p:nvPicPr>
          <p:cNvPr id="16" name="Image 1">
            <a:extLst>
              <a:ext uri="{FF2B5EF4-FFF2-40B4-BE49-F238E27FC236}">
                <a16:creationId xmlns:a16="http://schemas.microsoft.com/office/drawing/2014/main" id="{CA7369BB-FC43-4115-8396-D7292C37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81" y="4262441"/>
            <a:ext cx="3915237" cy="1953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1D2A8A-D2F9-4E27-87E9-C83EF5B6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12" y="1443056"/>
            <a:ext cx="3485319" cy="2360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550AAA-AA29-4DC7-ACFD-6787F6D46BB5}"/>
              </a:ext>
            </a:extLst>
          </p:cNvPr>
          <p:cNvSpPr txBox="1"/>
          <p:nvPr/>
        </p:nvSpPr>
        <p:spPr>
          <a:xfrm>
            <a:off x="77777" y="4529960"/>
            <a:ext cx="121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Page : 2 </a:t>
            </a:r>
            <a:endParaRPr lang="fr-DZ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211861C-09E6-41A2-939A-6D32C0F9F034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119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2E66-2CE9-4584-8DCA-B2760CB3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8401"/>
            <a:ext cx="8915399" cy="2262781"/>
          </a:xfrm>
        </p:spPr>
        <p:txBody>
          <a:bodyPr>
            <a:normAutofit/>
          </a:bodyPr>
          <a:lstStyle/>
          <a:p>
            <a:pPr algn="ctr"/>
            <a:endParaRPr lang="fr-DZ" sz="1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DE884-C345-4032-B87D-2A876B55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954" y="2877021"/>
            <a:ext cx="8915399" cy="1126283"/>
          </a:xfrm>
        </p:spPr>
        <p:txBody>
          <a:bodyPr/>
          <a:lstStyle/>
          <a:p>
            <a:endParaRPr lang="fr-DZ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E7BAE-804A-4F58-B5C2-F62610475176}"/>
              </a:ext>
            </a:extLst>
          </p:cNvPr>
          <p:cNvSpPr/>
          <p:nvPr/>
        </p:nvSpPr>
        <p:spPr>
          <a:xfrm>
            <a:off x="2093495" y="938400"/>
            <a:ext cx="7807887" cy="1272411"/>
          </a:xfrm>
          <a:prstGeom prst="roundRect">
            <a:avLst>
              <a:gd name="adj" fmla="val 31911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lang="en-US" b="1" dirty="0"/>
              <a:t>Google services </a:t>
            </a:r>
            <a:r>
              <a:rPr lang="en-US" dirty="0"/>
              <a:t>:  encompass a comprehensive suite of digital tools, applications, and platforms provided by Google, catering to various needs and aspects of digital life. These services include: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E4FCBE-D92D-4A55-8D76-8D3F3A0C3E28}"/>
              </a:ext>
            </a:extLst>
          </p:cNvPr>
          <p:cNvSpPr/>
          <p:nvPr/>
        </p:nvSpPr>
        <p:spPr>
          <a:xfrm>
            <a:off x="1756611" y="2877021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8C7828-B356-4774-8224-0241BFABD81C}"/>
              </a:ext>
            </a:extLst>
          </p:cNvPr>
          <p:cNvSpPr/>
          <p:nvPr/>
        </p:nvSpPr>
        <p:spPr>
          <a:xfrm>
            <a:off x="1756611" y="3977656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B68B95-4954-4429-A382-48F7D5B7687E}"/>
              </a:ext>
            </a:extLst>
          </p:cNvPr>
          <p:cNvSpPr/>
          <p:nvPr/>
        </p:nvSpPr>
        <p:spPr>
          <a:xfrm>
            <a:off x="1756611" y="5203635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DA13C0-152E-493F-A268-B6748B449EA6}"/>
              </a:ext>
            </a:extLst>
          </p:cNvPr>
          <p:cNvSpPr/>
          <p:nvPr/>
        </p:nvSpPr>
        <p:spPr>
          <a:xfrm>
            <a:off x="9553073" y="2877021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691E90-B549-4E20-B123-08EF054D682F}"/>
              </a:ext>
            </a:extLst>
          </p:cNvPr>
          <p:cNvSpPr/>
          <p:nvPr/>
        </p:nvSpPr>
        <p:spPr>
          <a:xfrm>
            <a:off x="9609220" y="4003304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endParaRPr lang="fr-D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78D93C-8BD2-494E-9245-CC276C06CD58}"/>
              </a:ext>
            </a:extLst>
          </p:cNvPr>
          <p:cNvSpPr/>
          <p:nvPr/>
        </p:nvSpPr>
        <p:spPr>
          <a:xfrm>
            <a:off x="9620810" y="5208660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5443C5C-AA5F-4846-B2C0-B108B29C4E25}"/>
              </a:ext>
            </a:extLst>
          </p:cNvPr>
          <p:cNvSpPr/>
          <p:nvPr/>
        </p:nvSpPr>
        <p:spPr>
          <a:xfrm>
            <a:off x="3970421" y="5919599"/>
            <a:ext cx="1949116" cy="53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Photos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8555BC-AE13-443D-877E-0F884978510B}"/>
              </a:ext>
            </a:extLst>
          </p:cNvPr>
          <p:cNvSpPr/>
          <p:nvPr/>
        </p:nvSpPr>
        <p:spPr>
          <a:xfrm>
            <a:off x="6939246" y="5919599"/>
            <a:ext cx="1949116" cy="53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fr-FR" sz="20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C0EB6-A0DC-4CEC-BF04-17D1CC854F33}"/>
              </a:ext>
            </a:extLst>
          </p:cNvPr>
          <p:cNvSpPr txBox="1"/>
          <p:nvPr/>
        </p:nvSpPr>
        <p:spPr>
          <a:xfrm>
            <a:off x="147782" y="4551283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</a:rPr>
              <a:t>Page : 3 </a:t>
            </a:r>
            <a:endParaRPr kumimoji="0" lang="fr-D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9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15C68BC-78D1-401C-8FEF-56C0D460CC41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D3115D-2765-466B-A5BC-D018C48EDEAD}"/>
              </a:ext>
            </a:extLst>
          </p:cNvPr>
          <p:cNvSpPr/>
          <p:nvPr/>
        </p:nvSpPr>
        <p:spPr>
          <a:xfrm>
            <a:off x="4028831" y="164123"/>
            <a:ext cx="4134338" cy="625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prstClr val="black"/>
                </a:solidFill>
              </a:rPr>
              <a:t> Example of ICT Technologies</a:t>
            </a:r>
            <a:endParaRPr lang="fr-DZ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B7962-7884-4AF4-ADD8-EA2DE360C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05" y="2354702"/>
            <a:ext cx="4615621" cy="3089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6922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allAtOnce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94FD-4EE4-4A56-8A99-19DCFB00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311" y="2493257"/>
            <a:ext cx="8915399" cy="2262781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073A-FCA0-47E4-BE2F-9695A7C64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4709" y="4777238"/>
            <a:ext cx="8915399" cy="1126283"/>
          </a:xfrm>
        </p:spPr>
        <p:txBody>
          <a:bodyPr/>
          <a:lstStyle/>
          <a:p>
            <a:endParaRPr lang="fr-DZ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843FD35-9B97-4CBF-A399-D35BD3119715}"/>
              </a:ext>
            </a:extLst>
          </p:cNvPr>
          <p:cNvSpPr/>
          <p:nvPr/>
        </p:nvSpPr>
        <p:spPr>
          <a:xfrm>
            <a:off x="1185865" y="3962752"/>
            <a:ext cx="3326892" cy="1883761"/>
          </a:xfrm>
          <a:prstGeom prst="triangle">
            <a:avLst/>
          </a:prstGeom>
          <a:solidFill>
            <a:srgbClr val="F2C84B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41BEC6-ABF2-4CFD-9409-3E7A94A02F74}"/>
              </a:ext>
            </a:extLst>
          </p:cNvPr>
          <p:cNvSpPr/>
          <p:nvPr/>
        </p:nvSpPr>
        <p:spPr>
          <a:xfrm>
            <a:off x="3503416" y="3651602"/>
            <a:ext cx="3326892" cy="2194911"/>
          </a:xfrm>
          <a:prstGeom prst="triangle">
            <a:avLst/>
          </a:prstGeom>
          <a:solidFill>
            <a:srgbClr val="F2B544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D782C27-0A8D-408C-A985-5740F9013843}"/>
              </a:ext>
            </a:extLst>
          </p:cNvPr>
          <p:cNvSpPr/>
          <p:nvPr/>
        </p:nvSpPr>
        <p:spPr>
          <a:xfrm>
            <a:off x="5809031" y="3316890"/>
            <a:ext cx="3326892" cy="2518761"/>
          </a:xfrm>
          <a:prstGeom prst="triangle">
            <a:avLst/>
          </a:prstGeom>
          <a:solidFill>
            <a:srgbClr val="F28627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57277-E95C-4447-B905-B40D95BBF34B}"/>
              </a:ext>
            </a:extLst>
          </p:cNvPr>
          <p:cNvSpPr/>
          <p:nvPr/>
        </p:nvSpPr>
        <p:spPr>
          <a:xfrm>
            <a:off x="8138519" y="2967640"/>
            <a:ext cx="3326892" cy="2868011"/>
          </a:xfrm>
          <a:prstGeom prst="triangle">
            <a:avLst/>
          </a:prstGeom>
          <a:solidFill>
            <a:srgbClr val="F24607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8DEF77F-A1B0-4491-A8A0-AA9975A3925A}"/>
              </a:ext>
            </a:extLst>
          </p:cNvPr>
          <p:cNvSpPr>
            <a:spLocks/>
          </p:cNvSpPr>
          <p:nvPr/>
        </p:nvSpPr>
        <p:spPr bwMode="auto">
          <a:xfrm>
            <a:off x="1810340" y="2315404"/>
            <a:ext cx="8021255" cy="2294478"/>
          </a:xfrm>
          <a:custGeom>
            <a:avLst/>
            <a:gdLst>
              <a:gd name="T0" fmla="*/ 0 w 12274"/>
              <a:gd name="T1" fmla="*/ 3872 h 3945"/>
              <a:gd name="T2" fmla="*/ 1600 w 12274"/>
              <a:gd name="T3" fmla="*/ 2057 h 3945"/>
              <a:gd name="T4" fmla="*/ 3264 w 12274"/>
              <a:gd name="T5" fmla="*/ 3945 h 3945"/>
              <a:gd name="T6" fmla="*/ 5044 w 12274"/>
              <a:gd name="T7" fmla="*/ 1593 h 3945"/>
              <a:gd name="T8" fmla="*/ 6715 w 12274"/>
              <a:gd name="T9" fmla="*/ 3801 h 3945"/>
              <a:gd name="T10" fmla="*/ 8490 w 12274"/>
              <a:gd name="T11" fmla="*/ 1110 h 3945"/>
              <a:gd name="T12" fmla="*/ 10163 w 12274"/>
              <a:gd name="T13" fmla="*/ 3649 h 3945"/>
              <a:gd name="T14" fmla="*/ 12274 w 12274"/>
              <a:gd name="T15" fmla="*/ 0 h 3945"/>
              <a:gd name="connsiteX0" fmla="*/ 0 w 9761"/>
              <a:gd name="connsiteY0" fmla="*/ 8517 h 8702"/>
              <a:gd name="connsiteX1" fmla="*/ 1304 w 9761"/>
              <a:gd name="connsiteY1" fmla="*/ 3916 h 8702"/>
              <a:gd name="connsiteX2" fmla="*/ 2659 w 9761"/>
              <a:gd name="connsiteY2" fmla="*/ 8702 h 8702"/>
              <a:gd name="connsiteX3" fmla="*/ 4109 w 9761"/>
              <a:gd name="connsiteY3" fmla="*/ 2740 h 8702"/>
              <a:gd name="connsiteX4" fmla="*/ 5471 w 9761"/>
              <a:gd name="connsiteY4" fmla="*/ 8337 h 8702"/>
              <a:gd name="connsiteX5" fmla="*/ 6917 w 9761"/>
              <a:gd name="connsiteY5" fmla="*/ 1516 h 8702"/>
              <a:gd name="connsiteX6" fmla="*/ 8280 w 9761"/>
              <a:gd name="connsiteY6" fmla="*/ 7952 h 8702"/>
              <a:gd name="connsiteX7" fmla="*/ 9761 w 9761"/>
              <a:gd name="connsiteY7" fmla="*/ 0 h 8702"/>
              <a:gd name="connsiteX0" fmla="*/ 0 w 9968"/>
              <a:gd name="connsiteY0" fmla="*/ 9588 h 9801"/>
              <a:gd name="connsiteX1" fmla="*/ 1336 w 9968"/>
              <a:gd name="connsiteY1" fmla="*/ 4301 h 9801"/>
              <a:gd name="connsiteX2" fmla="*/ 2724 w 9968"/>
              <a:gd name="connsiteY2" fmla="*/ 9801 h 9801"/>
              <a:gd name="connsiteX3" fmla="*/ 4210 w 9968"/>
              <a:gd name="connsiteY3" fmla="*/ 2950 h 9801"/>
              <a:gd name="connsiteX4" fmla="*/ 5605 w 9968"/>
              <a:gd name="connsiteY4" fmla="*/ 9382 h 9801"/>
              <a:gd name="connsiteX5" fmla="*/ 7086 w 9968"/>
              <a:gd name="connsiteY5" fmla="*/ 1543 h 9801"/>
              <a:gd name="connsiteX6" fmla="*/ 8483 w 9968"/>
              <a:gd name="connsiteY6" fmla="*/ 8939 h 9801"/>
              <a:gd name="connsiteX7" fmla="*/ 9968 w 9968"/>
              <a:gd name="connsiteY7" fmla="*/ 0 h 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8" h="9801">
                <a:moveTo>
                  <a:pt x="0" y="9588"/>
                </a:moveTo>
                <a:lnTo>
                  <a:pt x="1336" y="4301"/>
                </a:lnTo>
                <a:lnTo>
                  <a:pt x="2724" y="9801"/>
                </a:lnTo>
                <a:lnTo>
                  <a:pt x="4210" y="2950"/>
                </a:lnTo>
                <a:lnTo>
                  <a:pt x="5605" y="9382"/>
                </a:lnTo>
                <a:lnTo>
                  <a:pt x="7086" y="1543"/>
                </a:lnTo>
                <a:lnTo>
                  <a:pt x="8483" y="8939"/>
                </a:lnTo>
                <a:cubicBezTo>
                  <a:pt x="9070" y="5396"/>
                  <a:pt x="9381" y="3543"/>
                  <a:pt x="9968" y="0"/>
                </a:cubicBezTo>
              </a:path>
            </a:pathLst>
          </a:custGeom>
          <a:noFill/>
          <a:ln w="19050" cap="flat">
            <a:solidFill>
              <a:srgbClr val="44546A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D190C-C8EB-43AF-82E4-EED9C400AB6B}"/>
              </a:ext>
            </a:extLst>
          </p:cNvPr>
          <p:cNvSpPr/>
          <p:nvPr/>
        </p:nvSpPr>
        <p:spPr>
          <a:xfrm>
            <a:off x="2754546" y="3259742"/>
            <a:ext cx="189529" cy="189529"/>
          </a:xfrm>
          <a:prstGeom prst="ellipse">
            <a:avLst/>
          </a:prstGeom>
          <a:solidFill>
            <a:srgbClr val="F2C8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E48EF1-F460-4281-B195-54E30AFD4033}"/>
              </a:ext>
            </a:extLst>
          </p:cNvPr>
          <p:cNvSpPr/>
          <p:nvPr/>
        </p:nvSpPr>
        <p:spPr>
          <a:xfrm>
            <a:off x="5072097" y="2967640"/>
            <a:ext cx="189529" cy="189529"/>
          </a:xfrm>
          <a:prstGeom prst="ellipse">
            <a:avLst/>
          </a:prstGeom>
          <a:solidFill>
            <a:srgbClr val="F2B54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FC737-3DEB-4698-850E-DA2A4B86812B}"/>
              </a:ext>
            </a:extLst>
          </p:cNvPr>
          <p:cNvSpPr/>
          <p:nvPr/>
        </p:nvSpPr>
        <p:spPr>
          <a:xfrm>
            <a:off x="7377712" y="2620780"/>
            <a:ext cx="189529" cy="189529"/>
          </a:xfrm>
          <a:prstGeom prst="ellipse">
            <a:avLst/>
          </a:prstGeom>
          <a:solidFill>
            <a:srgbClr val="F286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61349-F782-49C9-AB32-79810607EA3E}"/>
              </a:ext>
            </a:extLst>
          </p:cNvPr>
          <p:cNvSpPr/>
          <p:nvPr/>
        </p:nvSpPr>
        <p:spPr>
          <a:xfrm>
            <a:off x="9736830" y="2231136"/>
            <a:ext cx="189529" cy="189529"/>
          </a:xfrm>
          <a:prstGeom prst="ellipse">
            <a:avLst/>
          </a:prstGeom>
          <a:solidFill>
            <a:srgbClr val="F2460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97A21-9F9D-43FD-8F0D-8426D49AA565}"/>
              </a:ext>
            </a:extLst>
          </p:cNvPr>
          <p:cNvSpPr txBox="1"/>
          <p:nvPr/>
        </p:nvSpPr>
        <p:spPr>
          <a:xfrm>
            <a:off x="1784324" y="2847100"/>
            <a:ext cx="16807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billion</a:t>
            </a:r>
            <a:endParaRPr lang="en-US" dirty="0">
              <a:solidFill>
                <a:srgbClr val="44546A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A4799-FA13-42AE-95E5-8C7354F76182}"/>
              </a:ext>
            </a:extLst>
          </p:cNvPr>
          <p:cNvSpPr txBox="1"/>
          <p:nvPr/>
        </p:nvSpPr>
        <p:spPr>
          <a:xfrm>
            <a:off x="2213626" y="2531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1.5 billion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9CBB1-4C91-4F00-8506-09438AE630D5}"/>
              </a:ext>
            </a:extLst>
          </p:cNvPr>
          <p:cNvSpPr txBox="1"/>
          <p:nvPr/>
        </p:nvSpPr>
        <p:spPr>
          <a:xfrm>
            <a:off x="6537326" y="2159250"/>
            <a:ext cx="16807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billion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endParaRPr lang="en-US" dirty="0">
              <a:solidFill>
                <a:srgbClr val="44546A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3E715-0032-4213-B451-81B4DE4C0040}"/>
              </a:ext>
            </a:extLst>
          </p:cNvPr>
          <p:cNvSpPr txBox="1"/>
          <p:nvPr/>
        </p:nvSpPr>
        <p:spPr>
          <a:xfrm>
            <a:off x="8991208" y="1573334"/>
            <a:ext cx="168077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2,5 billion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endParaRPr lang="en-US" dirty="0">
              <a:solidFill>
                <a:srgbClr val="44546A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9D079F-6DB7-4993-8EC4-5D887FDD8239}"/>
              </a:ext>
            </a:extLst>
          </p:cNvPr>
          <p:cNvSpPr/>
          <p:nvPr/>
        </p:nvSpPr>
        <p:spPr>
          <a:xfrm>
            <a:off x="3277615" y="393980"/>
            <a:ext cx="5766752" cy="1205743"/>
          </a:xfrm>
          <a:prstGeom prst="roundRect">
            <a:avLst>
              <a:gd name="adj" fmla="val 29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 of the last update in January 2022, Google's services were widely used globally. Here are some statistics regarding the user base for several key Google services: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ECB5251-8053-4BED-93DA-F291384BD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89" y="4524562"/>
            <a:ext cx="1757003" cy="111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875619-7054-4BC6-8AC1-67F88282D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9" y="4609882"/>
            <a:ext cx="1132367" cy="1132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5BC588-4827-41B6-9D41-80DFA8D07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25" y="4772909"/>
            <a:ext cx="1544721" cy="1028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D23F17-1330-4083-8923-804E646DA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33" y="4776799"/>
            <a:ext cx="1544721" cy="96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BDA3906-C38E-40C1-B038-F118D514F12D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3590C-3709-4390-A7AC-88978841EAE5}"/>
              </a:ext>
            </a:extLst>
          </p:cNvPr>
          <p:cNvSpPr txBox="1"/>
          <p:nvPr/>
        </p:nvSpPr>
        <p:spPr>
          <a:xfrm>
            <a:off x="224820" y="4524562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Page : 4</a:t>
            </a:r>
            <a:endParaRPr lang="fr-DZ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2FB272-2299-4202-A8E8-4B73C01CD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3" y="476356"/>
            <a:ext cx="1680771" cy="16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59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1503A531-5836-C85A-5FA7-73B467D64B4B}"/>
              </a:ext>
            </a:extLst>
          </p:cNvPr>
          <p:cNvGrpSpPr/>
          <p:nvPr/>
        </p:nvGrpSpPr>
        <p:grpSpPr>
          <a:xfrm>
            <a:off x="4149297" y="2824132"/>
            <a:ext cx="302150" cy="302150"/>
            <a:chOff x="4329983" y="2988474"/>
            <a:chExt cx="302150" cy="3021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096A18-4F9E-ECB2-00DC-5C2F2029A42F}"/>
                </a:ext>
              </a:extLst>
            </p:cNvPr>
            <p:cNvSpPr/>
            <p:nvPr/>
          </p:nvSpPr>
          <p:spPr>
            <a:xfrm>
              <a:off x="4329983" y="2988474"/>
              <a:ext cx="302150" cy="302150"/>
            </a:xfrm>
            <a:custGeom>
              <a:avLst/>
              <a:gdLst>
                <a:gd name="connsiteX0" fmla="*/ 302096 w 302150"/>
                <a:gd name="connsiteY0" fmla="*/ 150959 h 302150"/>
                <a:gd name="connsiteX1" fmla="*/ 151021 w 302150"/>
                <a:gd name="connsiteY1" fmla="*/ -116 h 302150"/>
                <a:gd name="connsiteX2" fmla="*/ -54 w 302150"/>
                <a:gd name="connsiteY2" fmla="*/ 150959 h 302150"/>
                <a:gd name="connsiteX3" fmla="*/ 151021 w 302150"/>
                <a:gd name="connsiteY3" fmla="*/ 302034 h 302150"/>
                <a:gd name="connsiteX4" fmla="*/ 302096 w 302150"/>
                <a:gd name="connsiteY4" fmla="*/ 150959 h 30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50" h="302150">
                  <a:moveTo>
                    <a:pt x="302096" y="150959"/>
                  </a:moveTo>
                  <a:cubicBezTo>
                    <a:pt x="302096" y="67522"/>
                    <a:pt x="234458" y="-116"/>
                    <a:pt x="151021" y="-116"/>
                  </a:cubicBezTo>
                  <a:cubicBezTo>
                    <a:pt x="67584" y="-116"/>
                    <a:pt x="-54" y="67522"/>
                    <a:pt x="-54" y="150959"/>
                  </a:cubicBezTo>
                  <a:cubicBezTo>
                    <a:pt x="-54" y="234396"/>
                    <a:pt x="67584" y="302034"/>
                    <a:pt x="151021" y="302034"/>
                  </a:cubicBezTo>
                  <a:cubicBezTo>
                    <a:pt x="234458" y="302034"/>
                    <a:pt x="302096" y="234396"/>
                    <a:pt x="302096" y="15095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48F59E5-3533-2A40-E264-F9200A788203}"/>
                </a:ext>
              </a:extLst>
            </p:cNvPr>
            <p:cNvSpPr/>
            <p:nvPr/>
          </p:nvSpPr>
          <p:spPr>
            <a:xfrm>
              <a:off x="4405026" y="3063764"/>
              <a:ext cx="152063" cy="152063"/>
            </a:xfrm>
            <a:custGeom>
              <a:avLst/>
              <a:gdLst>
                <a:gd name="connsiteX0" fmla="*/ 152009 w 152063"/>
                <a:gd name="connsiteY0" fmla="*/ 75669 h 152063"/>
                <a:gd name="connsiteX1" fmla="*/ 75731 w 152063"/>
                <a:gd name="connsiteY1" fmla="*/ -116 h 152063"/>
                <a:gd name="connsiteX2" fmla="*/ -54 w 152063"/>
                <a:gd name="connsiteY2" fmla="*/ 76162 h 152063"/>
                <a:gd name="connsiteX3" fmla="*/ 75978 w 152063"/>
                <a:gd name="connsiteY3" fmla="*/ 151947 h 152063"/>
                <a:gd name="connsiteX4" fmla="*/ 152009 w 152063"/>
                <a:gd name="connsiteY4" fmla="*/ 75916 h 152063"/>
                <a:gd name="connsiteX5" fmla="*/ 152009 w 152063"/>
                <a:gd name="connsiteY5" fmla="*/ 75669 h 15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3" h="152063">
                  <a:moveTo>
                    <a:pt x="152009" y="75669"/>
                  </a:moveTo>
                  <a:cubicBezTo>
                    <a:pt x="151861" y="33679"/>
                    <a:pt x="117721" y="-264"/>
                    <a:pt x="75731" y="-116"/>
                  </a:cubicBezTo>
                  <a:cubicBezTo>
                    <a:pt x="33741" y="32"/>
                    <a:pt x="-177" y="34172"/>
                    <a:pt x="-54" y="76162"/>
                  </a:cubicBezTo>
                  <a:cubicBezTo>
                    <a:pt x="94" y="118054"/>
                    <a:pt x="34086" y="151947"/>
                    <a:pt x="75978" y="151947"/>
                  </a:cubicBezTo>
                  <a:cubicBezTo>
                    <a:pt x="117968" y="151947"/>
                    <a:pt x="152009" y="117905"/>
                    <a:pt x="152009" y="75916"/>
                  </a:cubicBezTo>
                  <a:cubicBezTo>
                    <a:pt x="152009" y="75842"/>
                    <a:pt x="152009" y="75743"/>
                    <a:pt x="152009" y="75669"/>
                  </a:cubicBezTo>
                  <a:close/>
                </a:path>
              </a:pathLst>
            </a:custGeom>
            <a:solidFill>
              <a:srgbClr val="FFFFFF"/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A5B10CB-CD58-94BB-84B7-B17AA70C6C6A}"/>
              </a:ext>
            </a:extLst>
          </p:cNvPr>
          <p:cNvGrpSpPr/>
          <p:nvPr/>
        </p:nvGrpSpPr>
        <p:grpSpPr>
          <a:xfrm>
            <a:off x="7701391" y="2824132"/>
            <a:ext cx="302150" cy="302150"/>
            <a:chOff x="7761759" y="2988474"/>
            <a:chExt cx="302150" cy="3021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94FE65-0541-20E6-711E-1EE1F963BB92}"/>
                </a:ext>
              </a:extLst>
            </p:cNvPr>
            <p:cNvSpPr/>
            <p:nvPr/>
          </p:nvSpPr>
          <p:spPr>
            <a:xfrm>
              <a:off x="7761759" y="2988474"/>
              <a:ext cx="302150" cy="302150"/>
            </a:xfrm>
            <a:custGeom>
              <a:avLst/>
              <a:gdLst>
                <a:gd name="connsiteX0" fmla="*/ 302096 w 302150"/>
                <a:gd name="connsiteY0" fmla="*/ 150959 h 302150"/>
                <a:gd name="connsiteX1" fmla="*/ 151021 w 302150"/>
                <a:gd name="connsiteY1" fmla="*/ -116 h 302150"/>
                <a:gd name="connsiteX2" fmla="*/ -54 w 302150"/>
                <a:gd name="connsiteY2" fmla="*/ 150959 h 302150"/>
                <a:gd name="connsiteX3" fmla="*/ 151021 w 302150"/>
                <a:gd name="connsiteY3" fmla="*/ 302034 h 302150"/>
                <a:gd name="connsiteX4" fmla="*/ 302096 w 302150"/>
                <a:gd name="connsiteY4" fmla="*/ 150959 h 30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50" h="302150">
                  <a:moveTo>
                    <a:pt x="302096" y="150959"/>
                  </a:moveTo>
                  <a:cubicBezTo>
                    <a:pt x="302096" y="67522"/>
                    <a:pt x="234458" y="-116"/>
                    <a:pt x="151021" y="-116"/>
                  </a:cubicBezTo>
                  <a:cubicBezTo>
                    <a:pt x="67584" y="-116"/>
                    <a:pt x="-54" y="67522"/>
                    <a:pt x="-54" y="150959"/>
                  </a:cubicBezTo>
                  <a:cubicBezTo>
                    <a:pt x="-54" y="234396"/>
                    <a:pt x="67584" y="302034"/>
                    <a:pt x="151021" y="302034"/>
                  </a:cubicBezTo>
                  <a:cubicBezTo>
                    <a:pt x="234458" y="302034"/>
                    <a:pt x="302096" y="234396"/>
                    <a:pt x="302096" y="15095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F32748-E136-286E-C2E9-41C3EEBD231E}"/>
                </a:ext>
              </a:extLst>
            </p:cNvPr>
            <p:cNvSpPr/>
            <p:nvPr/>
          </p:nvSpPr>
          <p:spPr>
            <a:xfrm>
              <a:off x="7836556" y="3063271"/>
              <a:ext cx="152556" cy="152556"/>
            </a:xfrm>
            <a:custGeom>
              <a:avLst/>
              <a:gdLst>
                <a:gd name="connsiteX0" fmla="*/ 152502 w 152556"/>
                <a:gd name="connsiteY0" fmla="*/ 76162 h 152556"/>
                <a:gd name="connsiteX1" fmla="*/ 76224 w 152556"/>
                <a:gd name="connsiteY1" fmla="*/ -116 h 152556"/>
                <a:gd name="connsiteX2" fmla="*/ -54 w 152556"/>
                <a:gd name="connsiteY2" fmla="*/ 76162 h 152556"/>
                <a:gd name="connsiteX3" fmla="*/ 76224 w 152556"/>
                <a:gd name="connsiteY3" fmla="*/ 152440 h 152556"/>
                <a:gd name="connsiteX4" fmla="*/ 152502 w 152556"/>
                <a:gd name="connsiteY4" fmla="*/ 76656 h 152556"/>
                <a:gd name="connsiteX5" fmla="*/ 152502 w 152556"/>
                <a:gd name="connsiteY5" fmla="*/ 76162 h 15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556" h="152556">
                  <a:moveTo>
                    <a:pt x="152502" y="76162"/>
                  </a:moveTo>
                  <a:cubicBezTo>
                    <a:pt x="152502" y="34024"/>
                    <a:pt x="118362" y="-116"/>
                    <a:pt x="76224" y="-116"/>
                  </a:cubicBezTo>
                  <a:cubicBezTo>
                    <a:pt x="34086" y="-116"/>
                    <a:pt x="-54" y="34024"/>
                    <a:pt x="-54" y="76162"/>
                  </a:cubicBezTo>
                  <a:cubicBezTo>
                    <a:pt x="-54" y="118300"/>
                    <a:pt x="34086" y="152440"/>
                    <a:pt x="76224" y="152440"/>
                  </a:cubicBezTo>
                  <a:cubicBezTo>
                    <a:pt x="118214" y="152588"/>
                    <a:pt x="152354" y="118646"/>
                    <a:pt x="152502" y="76656"/>
                  </a:cubicBezTo>
                  <a:cubicBezTo>
                    <a:pt x="152502" y="76483"/>
                    <a:pt x="152502" y="76335"/>
                    <a:pt x="152502" y="76162"/>
                  </a:cubicBezTo>
                  <a:close/>
                </a:path>
              </a:pathLst>
            </a:custGeom>
            <a:solidFill>
              <a:srgbClr val="FFFFFF"/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750AC559-35EA-92F4-07C9-FE64598536AF}"/>
              </a:ext>
            </a:extLst>
          </p:cNvPr>
          <p:cNvSpPr/>
          <p:nvPr/>
        </p:nvSpPr>
        <p:spPr>
          <a:xfrm>
            <a:off x="1120946" y="1806217"/>
            <a:ext cx="2562385" cy="25623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3ED691-5AC4-2C7B-3FBE-1322B919BAFC}"/>
              </a:ext>
            </a:extLst>
          </p:cNvPr>
          <p:cNvSpPr/>
          <p:nvPr/>
        </p:nvSpPr>
        <p:spPr>
          <a:xfrm rot="21504000">
            <a:off x="1278494" y="1727968"/>
            <a:ext cx="2493727" cy="2493727"/>
          </a:xfrm>
          <a:custGeom>
            <a:avLst/>
            <a:gdLst>
              <a:gd name="connsiteX0" fmla="*/ 2493673 w 2493727"/>
              <a:gd name="connsiteY0" fmla="*/ 1246747 h 2493727"/>
              <a:gd name="connsiteX1" fmla="*/ 1246810 w 2493727"/>
              <a:gd name="connsiteY1" fmla="*/ 2493611 h 2493727"/>
              <a:gd name="connsiteX2" fmla="*/ -54 w 2493727"/>
              <a:gd name="connsiteY2" fmla="*/ 1246747 h 2493727"/>
              <a:gd name="connsiteX3" fmla="*/ 1246810 w 2493727"/>
              <a:gd name="connsiteY3" fmla="*/ -116 h 2493727"/>
              <a:gd name="connsiteX4" fmla="*/ 2493673 w 2493727"/>
              <a:gd name="connsiteY4" fmla="*/ 1246747 h 249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727" h="2493727">
                <a:moveTo>
                  <a:pt x="2493673" y="1246747"/>
                </a:moveTo>
                <a:cubicBezTo>
                  <a:pt x="2493673" y="1935371"/>
                  <a:pt x="1935434" y="2493611"/>
                  <a:pt x="1246810" y="2493611"/>
                </a:cubicBezTo>
                <a:cubicBezTo>
                  <a:pt x="558186" y="2493611"/>
                  <a:pt x="-54" y="1935371"/>
                  <a:pt x="-54" y="1246747"/>
                </a:cubicBezTo>
                <a:cubicBezTo>
                  <a:pt x="-54" y="558124"/>
                  <a:pt x="558186" y="-116"/>
                  <a:pt x="1246810" y="-116"/>
                </a:cubicBezTo>
                <a:cubicBezTo>
                  <a:pt x="1935433" y="-116"/>
                  <a:pt x="2493673" y="558124"/>
                  <a:pt x="2493673" y="1246747"/>
                </a:cubicBezTo>
                <a:close/>
              </a:path>
            </a:pathLst>
          </a:custGeom>
          <a:solidFill>
            <a:schemeClr val="accent6"/>
          </a:solidFill>
          <a:ln w="24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A0E77-2C12-E357-C209-A17ADBFFCCAB}"/>
              </a:ext>
            </a:extLst>
          </p:cNvPr>
          <p:cNvSpPr txBox="1"/>
          <p:nvPr/>
        </p:nvSpPr>
        <p:spPr>
          <a:xfrm>
            <a:off x="1244165" y="4777381"/>
            <a:ext cx="3070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</a:t>
            </a:r>
            <a:endParaRPr kumimoji="0" lang="ar-DZ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 revolutionized accessing vast data, showcasing ICT's power in managing and presenting information online.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DZ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3E3A43-4C24-D2FE-F95B-D5C3EB1AAF36}"/>
              </a:ext>
            </a:extLst>
          </p:cNvPr>
          <p:cNvSpPr/>
          <p:nvPr/>
        </p:nvSpPr>
        <p:spPr>
          <a:xfrm>
            <a:off x="4732944" y="1806321"/>
            <a:ext cx="2562385" cy="25623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FB57504-4BBD-04FD-AD44-10E78DB7195C}"/>
              </a:ext>
            </a:extLst>
          </p:cNvPr>
          <p:cNvSpPr/>
          <p:nvPr/>
        </p:nvSpPr>
        <p:spPr>
          <a:xfrm rot="21468600">
            <a:off x="4850778" y="1727865"/>
            <a:ext cx="2493728" cy="2493728"/>
          </a:xfrm>
          <a:custGeom>
            <a:avLst/>
            <a:gdLst>
              <a:gd name="connsiteX0" fmla="*/ 2493675 w 2493728"/>
              <a:gd name="connsiteY0" fmla="*/ 1246748 h 2493728"/>
              <a:gd name="connsiteX1" fmla="*/ 1246811 w 2493728"/>
              <a:gd name="connsiteY1" fmla="*/ 2493612 h 2493728"/>
              <a:gd name="connsiteX2" fmla="*/ -53 w 2493728"/>
              <a:gd name="connsiteY2" fmla="*/ 1246748 h 2493728"/>
              <a:gd name="connsiteX3" fmla="*/ 1246811 w 2493728"/>
              <a:gd name="connsiteY3" fmla="*/ -116 h 2493728"/>
              <a:gd name="connsiteX4" fmla="*/ 2493675 w 2493728"/>
              <a:gd name="connsiteY4" fmla="*/ 1246748 h 249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728" h="2493728">
                <a:moveTo>
                  <a:pt x="2493675" y="1246748"/>
                </a:moveTo>
                <a:cubicBezTo>
                  <a:pt x="2493675" y="1935372"/>
                  <a:pt x="1935435" y="2493612"/>
                  <a:pt x="1246811" y="2493612"/>
                </a:cubicBezTo>
                <a:cubicBezTo>
                  <a:pt x="558187" y="2493612"/>
                  <a:pt x="-53" y="1935372"/>
                  <a:pt x="-53" y="1246748"/>
                </a:cubicBezTo>
                <a:cubicBezTo>
                  <a:pt x="-53" y="558124"/>
                  <a:pt x="558187" y="-116"/>
                  <a:pt x="1246811" y="-116"/>
                </a:cubicBezTo>
                <a:cubicBezTo>
                  <a:pt x="1935435" y="-116"/>
                  <a:pt x="2493675" y="558124"/>
                  <a:pt x="2493675" y="1246748"/>
                </a:cubicBezTo>
                <a:close/>
              </a:path>
            </a:pathLst>
          </a:custGeom>
          <a:solidFill>
            <a:schemeClr val="accent5"/>
          </a:solidFill>
          <a:ln w="24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10092C-4C25-7816-B64C-13C16E8C9FBE}"/>
              </a:ext>
            </a:extLst>
          </p:cNvPr>
          <p:cNvSpPr txBox="1"/>
          <p:nvPr/>
        </p:nvSpPr>
        <p:spPr>
          <a:xfrm>
            <a:off x="4341079" y="4794125"/>
            <a:ext cx="339529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Communication Tools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Gmail and Google Meet use technology to enable global communication, showcasing ICT's role in connecting people effortlessly.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0AD75A1-F33D-B980-660E-F0172FBAC641}"/>
              </a:ext>
            </a:extLst>
          </p:cNvPr>
          <p:cNvSpPr/>
          <p:nvPr/>
        </p:nvSpPr>
        <p:spPr>
          <a:xfrm>
            <a:off x="8376076" y="1805891"/>
            <a:ext cx="2562385" cy="25623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B93DA6E-5CFC-C340-6BFC-7112A0F36E1A}"/>
              </a:ext>
            </a:extLst>
          </p:cNvPr>
          <p:cNvSpPr/>
          <p:nvPr/>
        </p:nvSpPr>
        <p:spPr>
          <a:xfrm rot="16980000">
            <a:off x="8506483" y="1728295"/>
            <a:ext cx="2493727" cy="2493727"/>
          </a:xfrm>
          <a:custGeom>
            <a:avLst/>
            <a:gdLst>
              <a:gd name="connsiteX0" fmla="*/ 2493674 w 2493727"/>
              <a:gd name="connsiteY0" fmla="*/ 1246747 h 2493727"/>
              <a:gd name="connsiteX1" fmla="*/ 1246810 w 2493727"/>
              <a:gd name="connsiteY1" fmla="*/ 2493611 h 2493727"/>
              <a:gd name="connsiteX2" fmla="*/ -54 w 2493727"/>
              <a:gd name="connsiteY2" fmla="*/ 1246747 h 2493727"/>
              <a:gd name="connsiteX3" fmla="*/ 1246810 w 2493727"/>
              <a:gd name="connsiteY3" fmla="*/ -116 h 2493727"/>
              <a:gd name="connsiteX4" fmla="*/ 2493674 w 2493727"/>
              <a:gd name="connsiteY4" fmla="*/ 1246747 h 249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727" h="2493727">
                <a:moveTo>
                  <a:pt x="2493674" y="1246747"/>
                </a:moveTo>
                <a:cubicBezTo>
                  <a:pt x="2493674" y="1935371"/>
                  <a:pt x="1935434" y="2493611"/>
                  <a:pt x="1246810" y="2493611"/>
                </a:cubicBezTo>
                <a:cubicBezTo>
                  <a:pt x="558186" y="2493611"/>
                  <a:pt x="-54" y="1935371"/>
                  <a:pt x="-54" y="1246747"/>
                </a:cubicBezTo>
                <a:cubicBezTo>
                  <a:pt x="-54" y="558124"/>
                  <a:pt x="558186" y="-116"/>
                  <a:pt x="1246810" y="-116"/>
                </a:cubicBezTo>
                <a:cubicBezTo>
                  <a:pt x="1935434" y="-116"/>
                  <a:pt x="2493674" y="558124"/>
                  <a:pt x="2493674" y="1246747"/>
                </a:cubicBezTo>
                <a:close/>
              </a:path>
            </a:pathLst>
          </a:custGeom>
          <a:solidFill>
            <a:schemeClr val="accent4"/>
          </a:solidFill>
          <a:ln w="24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07E018-ECAD-18CA-EE73-902AB4D510B6}"/>
              </a:ext>
            </a:extLst>
          </p:cNvPr>
          <p:cNvSpPr txBox="1"/>
          <p:nvPr/>
        </p:nvSpPr>
        <p:spPr>
          <a:xfrm>
            <a:off x="8095799" y="4794125"/>
            <a:ext cx="31846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Cloud </a:t>
            </a:r>
            <a:r>
              <a:rPr kumimoji="0" lang="fr-FR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Computing</a:t>
            </a:r>
            <a:endParaRPr kumimoji="0" lang="fr-F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Platform: ICT's scalable, cloud-based services empower businesses and developers with versatile computing resources.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8A118-1A0E-4953-986D-54EFD9A6B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4" y="1880137"/>
            <a:ext cx="2086649" cy="2644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E6751-259E-4269-A280-F0AE1F9AB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21" y="2099683"/>
            <a:ext cx="2086650" cy="2053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2295B-FE3B-481A-947C-164A5E24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460" y="6309630"/>
            <a:ext cx="8915399" cy="2262781"/>
          </a:xfrm>
        </p:spPr>
        <p:txBody>
          <a:bodyPr/>
          <a:lstStyle/>
          <a:p>
            <a:endParaRPr lang="fr-DZ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CF9C13-B001-4885-B547-E38D2AD3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834959"/>
            <a:ext cx="8915399" cy="1126283"/>
          </a:xfrm>
        </p:spPr>
        <p:txBody>
          <a:bodyPr/>
          <a:lstStyle/>
          <a:p>
            <a:endParaRPr lang="fr-DZ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350E8B-6315-46F5-9ED7-C097604BE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11" y="1652314"/>
            <a:ext cx="2990781" cy="299078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590D7D-D149-4619-A80F-6B19E5422F05}"/>
              </a:ext>
            </a:extLst>
          </p:cNvPr>
          <p:cNvSpPr/>
          <p:nvPr/>
        </p:nvSpPr>
        <p:spPr>
          <a:xfrm>
            <a:off x="2589213" y="322729"/>
            <a:ext cx="6949234" cy="1044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 services have a profound relationship with Information and Communication Technologies (ICT), Here's how Google's services intertwine with ICT:</a:t>
            </a:r>
          </a:p>
        </p:txBody>
      </p:sp>
      <p:sp>
        <p:nvSpPr>
          <p:cNvPr id="27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EA61770-5D0A-410F-B7EC-E0751A906FB4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7AAAC-BE42-46A3-89B7-8870E93162AB}"/>
              </a:ext>
            </a:extLst>
          </p:cNvPr>
          <p:cNvSpPr txBox="1"/>
          <p:nvPr/>
        </p:nvSpPr>
        <p:spPr>
          <a:xfrm>
            <a:off x="259713" y="4539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5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216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3">
            <a:extLst>
              <a:ext uri="{FF2B5EF4-FFF2-40B4-BE49-F238E27FC236}">
                <a16:creationId xmlns:a16="http://schemas.microsoft.com/office/drawing/2014/main" id="{DA4249C3-23D1-4381-86BF-48AB739112FF}"/>
              </a:ext>
            </a:extLst>
          </p:cNvPr>
          <p:cNvSpPr txBox="1">
            <a:spLocks/>
          </p:cNvSpPr>
          <p:nvPr/>
        </p:nvSpPr>
        <p:spPr>
          <a:xfrm>
            <a:off x="634181" y="179130"/>
            <a:ext cx="10923638" cy="60826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2DDF64-2D21-47C1-A94F-45D93C88DFF8}"/>
              </a:ext>
            </a:extLst>
          </p:cNvPr>
          <p:cNvGrpSpPr/>
          <p:nvPr/>
        </p:nvGrpSpPr>
        <p:grpSpPr>
          <a:xfrm>
            <a:off x="600852" y="1809408"/>
            <a:ext cx="11053240" cy="4087615"/>
            <a:chOff x="283825" y="1909965"/>
            <a:chExt cx="9600285" cy="355029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BBAED5A-B7DE-47A9-80CF-DEBD60C2B130}"/>
                </a:ext>
              </a:extLst>
            </p:cNvPr>
            <p:cNvGrpSpPr/>
            <p:nvPr/>
          </p:nvGrpSpPr>
          <p:grpSpPr>
            <a:xfrm>
              <a:off x="283825" y="1909965"/>
              <a:ext cx="1505749" cy="3267528"/>
              <a:chOff x="1503123" y="1292016"/>
              <a:chExt cx="1969538" cy="4273969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DA24969-B120-4420-83CD-373908378D84}"/>
                  </a:ext>
                </a:extLst>
              </p:cNvPr>
              <p:cNvGrpSpPr/>
              <p:nvPr/>
            </p:nvGrpSpPr>
            <p:grpSpPr>
              <a:xfrm>
                <a:off x="1503123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5B28BCF-4ACE-48EB-9FC9-88FEB77B1434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AD72B25A-3151-41E0-88C8-EBF8B09CBBCB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3DA96D89-B7B4-4273-BEE0-EA81BA2D946D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28A855C8-6EE4-4E00-A1DB-4E5986BCCF7B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0D88B0D-9A39-4A4E-B6AC-8C4CF9FF1882}"/>
                  </a:ext>
                </a:extLst>
              </p:cNvPr>
              <p:cNvSpPr txBox="1"/>
              <p:nvPr/>
            </p:nvSpPr>
            <p:spPr>
              <a:xfrm>
                <a:off x="1521189" y="3960285"/>
                <a:ext cx="1933405" cy="1066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ffice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Includes applications like Word, Excel, PowerPoint, Outlook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7836972-0A97-449B-BE6C-648013C400B9}"/>
                </a:ext>
              </a:extLst>
            </p:cNvPr>
            <p:cNvGrpSpPr/>
            <p:nvPr/>
          </p:nvGrpSpPr>
          <p:grpSpPr>
            <a:xfrm>
              <a:off x="2307892" y="1909965"/>
              <a:ext cx="1505749" cy="3267528"/>
              <a:chOff x="4126462" y="1292016"/>
              <a:chExt cx="1969538" cy="4273969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2D1686B-961D-44A6-A063-473865674017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21F9471F-B804-4CD9-9EFB-52CC759B40B0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3CF93346-0D73-42CA-BAB5-A1A42AAE211B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C8074955-DD7D-49F7-A448-500F73DD89C5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ABD33F6-0364-4A5F-9149-B23FCAD85DC8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AD9CD49-0966-48A1-8081-682B0B57A6FC}"/>
                  </a:ext>
                </a:extLst>
              </p:cNvPr>
              <p:cNvSpPr txBox="1"/>
              <p:nvPr/>
            </p:nvSpPr>
            <p:spPr>
              <a:xfrm>
                <a:off x="4144528" y="3960285"/>
                <a:ext cx="1933405" cy="821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Azur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 cloud computing platform 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0BBC263-499B-4D0F-B203-21DC1915EBF3}"/>
                </a:ext>
              </a:extLst>
            </p:cNvPr>
            <p:cNvGrpSpPr/>
            <p:nvPr/>
          </p:nvGrpSpPr>
          <p:grpSpPr>
            <a:xfrm>
              <a:off x="4331959" y="1909965"/>
              <a:ext cx="1505749" cy="3267529"/>
              <a:chOff x="4126462" y="1292016"/>
              <a:chExt cx="1969538" cy="4273969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EF0583D-B829-4EB1-A345-85E82C59C2FD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4641302-D08E-455A-BE34-43D18B1D3578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4822082F-603C-4AD8-B0A0-B0CB87253008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246E903-66BD-4486-BF78-2BDA4BD76751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9B2CD9B-DB9A-459E-8558-33DAB1B5DA82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9400FB-8613-4C0C-B44C-07B4B37EE2F5}"/>
                  </a:ext>
                </a:extLst>
              </p:cNvPr>
              <p:cNvSpPr txBox="1"/>
              <p:nvPr/>
            </p:nvSpPr>
            <p:spPr>
              <a:xfrm>
                <a:off x="4144528" y="3960287"/>
                <a:ext cx="1933405" cy="1555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Microsoft Dynamics 365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An integrated suite of business applications for customer 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66FB7A2-5815-43C6-A017-AFD9C3F6CCD0}"/>
                </a:ext>
              </a:extLst>
            </p:cNvPr>
            <p:cNvGrpSpPr/>
            <p:nvPr/>
          </p:nvGrpSpPr>
          <p:grpSpPr>
            <a:xfrm>
              <a:off x="6356025" y="1909965"/>
              <a:ext cx="1505749" cy="3550296"/>
              <a:chOff x="4126462" y="1292016"/>
              <a:chExt cx="1969538" cy="4643833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F67430B-C717-48E2-A3DA-F8EE06CDDAC7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7825BB0-2B6E-49F1-86AB-D88F2F7C7CD1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50F8136-B221-44FA-9DB7-AEEEA590EDA0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F1E2339B-D9C8-4AB6-9516-2E13DE7581C6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692E45F-49CA-4380-BF97-A8B520607594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69A104B-2CC2-4125-8FF2-96559282FE56}"/>
                  </a:ext>
                </a:extLst>
              </p:cNvPr>
              <p:cNvSpPr txBox="1"/>
              <p:nvPr/>
            </p:nvSpPr>
            <p:spPr>
              <a:xfrm>
                <a:off x="4144528" y="3960287"/>
                <a:ext cx="1933405" cy="1975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0" lang="fr-FR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ower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Bi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 business analytics tool used for data visualization, sharing insights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007F058-0301-4439-B8A9-A2B774DFCFF1}"/>
                </a:ext>
              </a:extLst>
            </p:cNvPr>
            <p:cNvGrpSpPr/>
            <p:nvPr/>
          </p:nvGrpSpPr>
          <p:grpSpPr>
            <a:xfrm>
              <a:off x="8378361" y="1909965"/>
              <a:ext cx="1505749" cy="3267528"/>
              <a:chOff x="4126462" y="1292016"/>
              <a:chExt cx="1969538" cy="4273969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AD43235-7AA2-47B4-91D3-5867F319D00C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F51C4CCB-8FF7-4751-A0CB-8500CD1DA3E9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5044F35-2683-4826-9B81-DD616FC21016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80CEF278-E3A4-4F9A-A57E-AD6960A0A246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251E2C0-3E96-4B31-809F-DF5F8D5DA66B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971BC0-BBBE-4A39-8499-EA3A9AF68E56}"/>
                  </a:ext>
                </a:extLst>
              </p:cNvPr>
              <p:cNvSpPr txBox="1"/>
              <p:nvPr/>
            </p:nvSpPr>
            <p:spPr>
              <a:xfrm>
                <a:off x="4144528" y="3960287"/>
                <a:ext cx="1933405" cy="1555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Microsoft Edge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 web browser developed by Microsoft, offering tools for browsing, searching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14A1D-17D9-49D6-8F55-AD59BA0C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51" y="2083203"/>
            <a:ext cx="748108" cy="74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CEC96-F7FB-424B-843F-6609E4E34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58" y="1663559"/>
            <a:ext cx="2503811" cy="1390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24E90-20E8-4B9B-8D45-00F38BAA5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28" y="1865483"/>
            <a:ext cx="1204683" cy="1204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9A346-2988-4CF5-9E0E-7440FEB78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01" y="1745914"/>
            <a:ext cx="2722000" cy="136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3218D-506D-4650-9523-0FE4994A54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32" y="1923553"/>
            <a:ext cx="1831760" cy="1030365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C2401E-3A7E-40F8-AA95-32D9450F4DC0}"/>
              </a:ext>
            </a:extLst>
          </p:cNvPr>
          <p:cNvSpPr/>
          <p:nvPr/>
        </p:nvSpPr>
        <p:spPr>
          <a:xfrm>
            <a:off x="2532765" y="185348"/>
            <a:ext cx="7911117" cy="1330506"/>
          </a:xfrm>
          <a:prstGeom prst="roundRect">
            <a:avLst>
              <a:gd name="adj" fmla="val 31911"/>
            </a:avLst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lvl="0" indent="-457200" defTabSz="914400">
              <a:spcAft>
                <a:spcPts val="800"/>
              </a:spcAft>
              <a:buFont typeface="+mj-lt"/>
              <a:buAutoNum type="arabicParenR" startAt="2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Microsoft Tools </a:t>
            </a:r>
            <a:r>
              <a:rPr lang="en-US" kern="0" dirty="0">
                <a:solidFill>
                  <a:prstClr val="black"/>
                </a:solidFill>
              </a:rPr>
              <a:t>:Microsoft tools encompass a wide array of software applications, platforms, and services developed by Microsoft Corporation, catering to various needs. Some key Microsoft tools include: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FC56186-84B8-4FC4-A80D-F46DFB890A40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9C31B1-91B8-4330-853B-1791E318A1C2}"/>
              </a:ext>
            </a:extLst>
          </p:cNvPr>
          <p:cNvSpPr txBox="1"/>
          <p:nvPr/>
        </p:nvSpPr>
        <p:spPr>
          <a:xfrm>
            <a:off x="242117" y="783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6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627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BEA6-B51D-4F5E-8C43-7194BDDE4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655" y="-1422400"/>
            <a:ext cx="8915399" cy="2262781"/>
          </a:xfrm>
        </p:spPr>
        <p:txBody>
          <a:bodyPr>
            <a:normAutofit/>
          </a:bodyPr>
          <a:lstStyle/>
          <a:p>
            <a:endParaRPr lang="fr-DZ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4C23-CE45-442E-B6BF-0672C611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104045"/>
            <a:ext cx="8915399" cy="1126283"/>
          </a:xfrm>
        </p:spPr>
        <p:txBody>
          <a:bodyPr/>
          <a:lstStyle/>
          <a:p>
            <a:endParaRPr lang="fr-DZ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E3281F-7106-4E13-B758-41B0A31AB344}"/>
              </a:ext>
            </a:extLst>
          </p:cNvPr>
          <p:cNvSpPr/>
          <p:nvPr/>
        </p:nvSpPr>
        <p:spPr>
          <a:xfrm>
            <a:off x="2665585" y="329549"/>
            <a:ext cx="6552422" cy="1150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457200" indent="-457200" rtl="0">
              <a:spcBef>
                <a:spcPts val="0"/>
              </a:spcBef>
              <a:spcAft>
                <a:spcPts val="800"/>
              </a:spcAft>
              <a:buFont typeface="+mj-lt"/>
              <a:buAutoNum type="arabicParenR" startAt="3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Git and GitHub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they are related but distinct tools used in software development for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j-lt"/>
              </a:rPr>
              <a:t>version control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, collaboration, and code management. </a:t>
            </a:r>
            <a:endParaRPr lang="en-US" b="0" dirty="0">
              <a:effectLst/>
              <a:latin typeface="+mj-lt"/>
            </a:endParaRPr>
          </a:p>
          <a:p>
            <a:br>
              <a:rPr lang="en-US" sz="2000" dirty="0">
                <a:latin typeface="+mj-lt"/>
              </a:rPr>
            </a:br>
            <a:endParaRPr lang="fr-DZ" sz="2000" dirty="0">
              <a:latin typeface="+mj-lt"/>
            </a:endParaRPr>
          </a:p>
        </p:txBody>
      </p:sp>
      <p:sp>
        <p:nvSpPr>
          <p:cNvPr id="10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AD1C381-205E-4FD6-8200-3AD4BBA9D7EF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28FE01B-6449-4631-AC46-C65B23EE3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92667"/>
              </p:ext>
            </p:extLst>
          </p:nvPr>
        </p:nvGraphicFramePr>
        <p:xfrm>
          <a:off x="2265081" y="2835336"/>
          <a:ext cx="8128000" cy="303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13079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1781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 Black" panose="020B0A04020102020204" pitchFamily="34" charset="0"/>
                        </a:rPr>
                        <a:t>Git</a:t>
                      </a:r>
                      <a:endParaRPr lang="fr-DZ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Arial Black" panose="020B0A04020102020204" pitchFamily="34" charset="0"/>
                        </a:rPr>
                        <a:t>Github</a:t>
                      </a:r>
                      <a:endParaRPr lang="fr-DZ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software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service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installed locally in the system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hosted on web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command line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graphical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6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manage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versions of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made to files in a git repository 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copy of the git 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repository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functionalities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like version control system source code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managment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provides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functionalities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git like VCS , system source code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managment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adding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few of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its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own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989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7C52C20A-088A-4C6B-964E-083C38429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31" y="1225891"/>
            <a:ext cx="2005804" cy="20058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FD542F-5FAB-4822-B31B-A1F401BF5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41" y="1578124"/>
            <a:ext cx="1257212" cy="1257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85398-65DE-4CB9-AB08-F43FEC37A825}"/>
              </a:ext>
            </a:extLst>
          </p:cNvPr>
          <p:cNvSpPr txBox="1"/>
          <p:nvPr/>
        </p:nvSpPr>
        <p:spPr>
          <a:xfrm>
            <a:off x="233081" y="4499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7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43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</TotalTime>
  <Words>637</Words>
  <Application>Microsoft Office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Arial Black</vt:lpstr>
      <vt:lpstr>Bahnschrift</vt:lpstr>
      <vt:lpstr>Calibri</vt:lpstr>
      <vt:lpstr>Century Gothic</vt:lpstr>
      <vt:lpstr>Georgia</vt:lpstr>
      <vt:lpstr>Georgia Pro Cond</vt:lpstr>
      <vt:lpstr>Georgia Pro Light</vt:lpstr>
      <vt:lpstr>Lora</vt:lpstr>
      <vt:lpstr>Roboto</vt:lpstr>
      <vt:lpstr>Segoe Script</vt:lpstr>
      <vt:lpstr>Times New Roman</vt:lpstr>
      <vt:lpstr>Wingdings</vt:lpstr>
      <vt:lpstr>Wingdings 3</vt:lpstr>
      <vt:lpstr>Wisp</vt:lpstr>
      <vt:lpstr>TIC and technologies related to TIC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alaaharridi15@gmail.com</dc:creator>
  <cp:lastModifiedBy>alaaharridi15@gmail.com</cp:lastModifiedBy>
  <cp:revision>94</cp:revision>
  <dcterms:created xsi:type="dcterms:W3CDTF">2023-12-29T22:07:50Z</dcterms:created>
  <dcterms:modified xsi:type="dcterms:W3CDTF">2024-01-02T13:44:04Z</dcterms:modified>
</cp:coreProperties>
</file>