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48" r:id="rId2"/>
  </p:sldMasterIdLst>
  <p:notesMasterIdLst>
    <p:notesMasterId r:id="rId11"/>
  </p:notesMasterIdLst>
  <p:handoutMasterIdLst>
    <p:handoutMasterId r:id="rId12"/>
  </p:handoutMasterIdLst>
  <p:sldIdLst>
    <p:sldId id="256" r:id="rId3"/>
    <p:sldId id="264" r:id="rId4"/>
    <p:sldId id="272" r:id="rId5"/>
    <p:sldId id="266" r:id="rId6"/>
    <p:sldId id="267" r:id="rId7"/>
    <p:sldId id="273" r:id="rId8"/>
    <p:sldId id="269" r:id="rId9"/>
    <p:sldId id="274" r:id="rId10"/>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516BA-8C1B-4280-9FE3-E2C671CF62E7}" v="4" dt="2023-09-27T16:51:5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10" autoAdjust="0"/>
  </p:normalViewPr>
  <p:slideViewPr>
    <p:cSldViewPr snapToGrid="0">
      <p:cViewPr varScale="1">
        <p:scale>
          <a:sx n="83" d="100"/>
          <a:sy n="83" d="100"/>
        </p:scale>
        <p:origin x="824"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dan Zeng" userId="9426ac79-9070-41e3-b763-ab5c71773ce2" providerId="ADAL" clId="{899516BA-8C1B-4280-9FE3-E2C671CF62E7}"/>
    <pc:docChg chg="undo custSel addSld delSld modSld sldOrd">
      <pc:chgData name="Xiaodan Zeng" userId="9426ac79-9070-41e3-b763-ab5c71773ce2" providerId="ADAL" clId="{899516BA-8C1B-4280-9FE3-E2C671CF62E7}" dt="2023-09-27T16:59:57.380" v="3488" actId="20577"/>
      <pc:docMkLst>
        <pc:docMk/>
      </pc:docMkLst>
      <pc:sldChg chg="addSp delSp modSp mod modClrScheme chgLayout modNotesTx">
        <pc:chgData name="Xiaodan Zeng" userId="9426ac79-9070-41e3-b763-ab5c71773ce2" providerId="ADAL" clId="{899516BA-8C1B-4280-9FE3-E2C671CF62E7}" dt="2023-09-27T16:39:22.553" v="2393" actId="255"/>
        <pc:sldMkLst>
          <pc:docMk/>
          <pc:sldMk cId="0" sldId="256"/>
        </pc:sldMkLst>
        <pc:spChg chg="mod">
          <ac:chgData name="Xiaodan Zeng" userId="9426ac79-9070-41e3-b763-ab5c71773ce2" providerId="ADAL" clId="{899516BA-8C1B-4280-9FE3-E2C671CF62E7}" dt="2023-09-27T16:30:27.299" v="2000" actId="20577"/>
          <ac:spMkLst>
            <pc:docMk/>
            <pc:sldMk cId="0" sldId="256"/>
            <ac:spMk id="4" creationId="{C7849222-23AE-5EAB-62AC-2B3BBAFDEC0E}"/>
          </ac:spMkLst>
        </pc:spChg>
        <pc:spChg chg="mod ord">
          <ac:chgData name="Xiaodan Zeng" userId="9426ac79-9070-41e3-b763-ab5c71773ce2" providerId="ADAL" clId="{899516BA-8C1B-4280-9FE3-E2C671CF62E7}" dt="2023-09-15T05:28:12.754" v="1137" actId="700"/>
          <ac:spMkLst>
            <pc:docMk/>
            <pc:sldMk cId="0" sldId="256"/>
            <ac:spMk id="5" creationId="{00000000-0000-0000-0000-000000000000}"/>
          </ac:spMkLst>
        </pc:spChg>
        <pc:spChg chg="mod">
          <ac:chgData name="Xiaodan Zeng" userId="9426ac79-9070-41e3-b763-ab5c71773ce2" providerId="ADAL" clId="{899516BA-8C1B-4280-9FE3-E2C671CF62E7}" dt="2023-09-27T16:31:23.688" v="2028" actId="20577"/>
          <ac:spMkLst>
            <pc:docMk/>
            <pc:sldMk cId="0" sldId="256"/>
            <ac:spMk id="7" creationId="{A21A5956-FA74-9DCB-AC1A-4AA0176C7F80}"/>
          </ac:spMkLst>
        </pc:spChg>
        <pc:spChg chg="add del mod ord">
          <ac:chgData name="Xiaodan Zeng" userId="9426ac79-9070-41e3-b763-ab5c71773ce2" providerId="ADAL" clId="{899516BA-8C1B-4280-9FE3-E2C671CF62E7}" dt="2023-09-15T05:25:51.840" v="1116" actId="700"/>
          <ac:spMkLst>
            <pc:docMk/>
            <pc:sldMk cId="0" sldId="256"/>
            <ac:spMk id="8" creationId="{044D84E7-AC2F-3B1D-4902-1145B370FD0F}"/>
          </ac:spMkLst>
        </pc:spChg>
        <pc:spChg chg="add del mod ord">
          <ac:chgData name="Xiaodan Zeng" userId="9426ac79-9070-41e3-b763-ab5c71773ce2" providerId="ADAL" clId="{899516BA-8C1B-4280-9FE3-E2C671CF62E7}" dt="2023-09-15T05:28:12.754" v="1137" actId="700"/>
          <ac:spMkLst>
            <pc:docMk/>
            <pc:sldMk cId="0" sldId="256"/>
            <ac:spMk id="9" creationId="{ABED5B44-9D3C-B320-C378-3F076757F055}"/>
          </ac:spMkLst>
        </pc:spChg>
        <pc:spChg chg="add del mod ord">
          <ac:chgData name="Xiaodan Zeng" userId="9426ac79-9070-41e3-b763-ab5c71773ce2" providerId="ADAL" clId="{899516BA-8C1B-4280-9FE3-E2C671CF62E7}" dt="2023-09-15T05:28:12.754" v="1137" actId="700"/>
          <ac:spMkLst>
            <pc:docMk/>
            <pc:sldMk cId="0" sldId="256"/>
            <ac:spMk id="12" creationId="{00000000-0000-0000-0000-000000000000}"/>
          </ac:spMkLst>
        </pc:spChg>
        <pc:spChg chg="add del">
          <ac:chgData name="Xiaodan Zeng" userId="9426ac79-9070-41e3-b763-ab5c71773ce2" providerId="ADAL" clId="{899516BA-8C1B-4280-9FE3-E2C671CF62E7}" dt="2023-09-15T05:28:12.754" v="1137" actId="700"/>
          <ac:spMkLst>
            <pc:docMk/>
            <pc:sldMk cId="0" sldId="256"/>
            <ac:spMk id="13" creationId="{00000000-0000-0000-0000-000000000000}"/>
          </ac:spMkLst>
        </pc:spChg>
        <pc:spChg chg="add del">
          <ac:chgData name="Xiaodan Zeng" userId="9426ac79-9070-41e3-b763-ab5c71773ce2" providerId="ADAL" clId="{899516BA-8C1B-4280-9FE3-E2C671CF62E7}" dt="2023-09-15T05:28:13.510" v="1138" actId="478"/>
          <ac:spMkLst>
            <pc:docMk/>
            <pc:sldMk cId="0" sldId="256"/>
            <ac:spMk id="14" creationId="{00000000-0000-0000-0000-000000000000}"/>
          </ac:spMkLst>
        </pc:spChg>
        <pc:spChg chg="mod ord">
          <ac:chgData name="Xiaodan Zeng" userId="9426ac79-9070-41e3-b763-ab5c71773ce2" providerId="ADAL" clId="{899516BA-8C1B-4280-9FE3-E2C671CF62E7}" dt="2023-09-27T16:39:22.553" v="2393" actId="255"/>
          <ac:spMkLst>
            <pc:docMk/>
            <pc:sldMk cId="0" sldId="256"/>
            <ac:spMk id="15" creationId="{00000000-0000-0000-0000-000000000000}"/>
          </ac:spMkLst>
        </pc:spChg>
      </pc:sldChg>
      <pc:sldChg chg="del">
        <pc:chgData name="Xiaodan Zeng" userId="9426ac79-9070-41e3-b763-ab5c71773ce2" providerId="ADAL" clId="{899516BA-8C1B-4280-9FE3-E2C671CF62E7}" dt="2023-09-27T16:53:52.261" v="3026" actId="47"/>
        <pc:sldMkLst>
          <pc:docMk/>
          <pc:sldMk cId="0" sldId="260"/>
        </pc:sldMkLst>
      </pc:sldChg>
      <pc:sldChg chg="del">
        <pc:chgData name="Xiaodan Zeng" userId="9426ac79-9070-41e3-b763-ab5c71773ce2" providerId="ADAL" clId="{899516BA-8C1B-4280-9FE3-E2C671CF62E7}" dt="2023-09-27T16:53:44.492" v="3022" actId="47"/>
        <pc:sldMkLst>
          <pc:docMk/>
          <pc:sldMk cId="865973183" sldId="261"/>
        </pc:sldMkLst>
      </pc:sldChg>
      <pc:sldChg chg="del">
        <pc:chgData name="Xiaodan Zeng" userId="9426ac79-9070-41e3-b763-ab5c71773ce2" providerId="ADAL" clId="{899516BA-8C1B-4280-9FE3-E2C671CF62E7}" dt="2023-09-27T16:53:46.480" v="3023" actId="47"/>
        <pc:sldMkLst>
          <pc:docMk/>
          <pc:sldMk cId="817808067" sldId="262"/>
        </pc:sldMkLst>
      </pc:sldChg>
      <pc:sldChg chg="del">
        <pc:chgData name="Xiaodan Zeng" userId="9426ac79-9070-41e3-b763-ab5c71773ce2" providerId="ADAL" clId="{899516BA-8C1B-4280-9FE3-E2C671CF62E7}" dt="2023-09-27T16:53:47.821" v="3024" actId="47"/>
        <pc:sldMkLst>
          <pc:docMk/>
          <pc:sldMk cId="1341239787" sldId="263"/>
        </pc:sldMkLst>
      </pc:sldChg>
      <pc:sldChg chg="addSp delSp modSp new mod ord modClrScheme chgLayout modNotesTx">
        <pc:chgData name="Xiaodan Zeng" userId="9426ac79-9070-41e3-b763-ab5c71773ce2" providerId="ADAL" clId="{899516BA-8C1B-4280-9FE3-E2C671CF62E7}" dt="2023-09-27T16:41:24.602" v="2459"/>
        <pc:sldMkLst>
          <pc:docMk/>
          <pc:sldMk cId="1505095440" sldId="264"/>
        </pc:sldMkLst>
        <pc:spChg chg="del mod ord">
          <ac:chgData name="Xiaodan Zeng" userId="9426ac79-9070-41e3-b763-ab5c71773ce2" providerId="ADAL" clId="{899516BA-8C1B-4280-9FE3-E2C671CF62E7}" dt="2023-09-15T05:10:27.805" v="1" actId="700"/>
          <ac:spMkLst>
            <pc:docMk/>
            <pc:sldMk cId="1505095440" sldId="264"/>
            <ac:spMk id="2" creationId="{B303387F-A0B7-CC9A-23F5-2D2E7AF0802C}"/>
          </ac:spMkLst>
        </pc:spChg>
        <pc:spChg chg="del mod ord">
          <ac:chgData name="Xiaodan Zeng" userId="9426ac79-9070-41e3-b763-ab5c71773ce2" providerId="ADAL" clId="{899516BA-8C1B-4280-9FE3-E2C671CF62E7}" dt="2023-09-15T05:10:27.805" v="1" actId="700"/>
          <ac:spMkLst>
            <pc:docMk/>
            <pc:sldMk cId="1505095440" sldId="264"/>
            <ac:spMk id="3" creationId="{24BEF8EB-D8EE-15E1-0171-4FE4746D1CEF}"/>
          </ac:spMkLst>
        </pc:spChg>
        <pc:spChg chg="mod ord">
          <ac:chgData name="Xiaodan Zeng" userId="9426ac79-9070-41e3-b763-ab5c71773ce2" providerId="ADAL" clId="{899516BA-8C1B-4280-9FE3-E2C671CF62E7}" dt="2023-09-15T05:13:32.675" v="219" actId="700"/>
          <ac:spMkLst>
            <pc:docMk/>
            <pc:sldMk cId="1505095440" sldId="264"/>
            <ac:spMk id="4" creationId="{B4A9A4AB-D0D1-654B-A8CC-03C67423572C}"/>
          </ac:spMkLst>
        </pc:spChg>
        <pc:spChg chg="mod ord">
          <ac:chgData name="Xiaodan Zeng" userId="9426ac79-9070-41e3-b763-ab5c71773ce2" providerId="ADAL" clId="{899516BA-8C1B-4280-9FE3-E2C671CF62E7}" dt="2023-09-15T05:13:32.675" v="219" actId="700"/>
          <ac:spMkLst>
            <pc:docMk/>
            <pc:sldMk cId="1505095440" sldId="264"/>
            <ac:spMk id="5" creationId="{3022B228-19F8-B4F2-26F1-DB80F2F42EE1}"/>
          </ac:spMkLst>
        </pc:spChg>
        <pc:spChg chg="add del mod ord">
          <ac:chgData name="Xiaodan Zeng" userId="9426ac79-9070-41e3-b763-ab5c71773ce2" providerId="ADAL" clId="{899516BA-8C1B-4280-9FE3-E2C671CF62E7}" dt="2023-09-15T05:10:41.457" v="2" actId="700"/>
          <ac:spMkLst>
            <pc:docMk/>
            <pc:sldMk cId="1505095440" sldId="264"/>
            <ac:spMk id="6" creationId="{B1DF95F5-6AF8-BBD8-784C-C0E2998E0BE1}"/>
          </ac:spMkLst>
        </pc:spChg>
        <pc:spChg chg="add del mod ord">
          <ac:chgData name="Xiaodan Zeng" userId="9426ac79-9070-41e3-b763-ab5c71773ce2" providerId="ADAL" clId="{899516BA-8C1B-4280-9FE3-E2C671CF62E7}" dt="2023-09-15T05:10:41.457" v="2" actId="700"/>
          <ac:spMkLst>
            <pc:docMk/>
            <pc:sldMk cId="1505095440" sldId="264"/>
            <ac:spMk id="7" creationId="{9EE40BA7-7EAE-D11F-51E1-674CB3783405}"/>
          </ac:spMkLst>
        </pc:spChg>
        <pc:spChg chg="add mod ord">
          <ac:chgData name="Xiaodan Zeng" userId="9426ac79-9070-41e3-b763-ab5c71773ce2" providerId="ADAL" clId="{899516BA-8C1B-4280-9FE3-E2C671CF62E7}" dt="2023-09-27T16:41:07.273" v="2457" actId="1076"/>
          <ac:spMkLst>
            <pc:docMk/>
            <pc:sldMk cId="1505095440" sldId="264"/>
            <ac:spMk id="8" creationId="{8F84F1CB-ED8C-D4C4-9846-498422EB4C4B}"/>
          </ac:spMkLst>
        </pc:spChg>
        <pc:spChg chg="add del mod ord">
          <ac:chgData name="Xiaodan Zeng" userId="9426ac79-9070-41e3-b763-ab5c71773ce2" providerId="ADAL" clId="{899516BA-8C1B-4280-9FE3-E2C671CF62E7}" dt="2023-09-15T05:13:32.675" v="219" actId="700"/>
          <ac:spMkLst>
            <pc:docMk/>
            <pc:sldMk cId="1505095440" sldId="264"/>
            <ac:spMk id="10" creationId="{233280A3-FDFC-EC4B-4B06-F9830FCD05FF}"/>
          </ac:spMkLst>
        </pc:spChg>
        <pc:spChg chg="add del mod">
          <ac:chgData name="Xiaodan Zeng" userId="9426ac79-9070-41e3-b763-ab5c71773ce2" providerId="ADAL" clId="{899516BA-8C1B-4280-9FE3-E2C671CF62E7}" dt="2023-09-15T05:13:14.205" v="218" actId="478"/>
          <ac:spMkLst>
            <pc:docMk/>
            <pc:sldMk cId="1505095440" sldId="264"/>
            <ac:spMk id="12" creationId="{2E7B0CD6-21D4-4D1F-3C28-3839531C431F}"/>
          </ac:spMkLst>
        </pc:spChg>
        <pc:spChg chg="add del mod ord">
          <ac:chgData name="Xiaodan Zeng" userId="9426ac79-9070-41e3-b763-ab5c71773ce2" providerId="ADAL" clId="{899516BA-8C1B-4280-9FE3-E2C671CF62E7}" dt="2023-09-15T05:13:51.807" v="225" actId="478"/>
          <ac:spMkLst>
            <pc:docMk/>
            <pc:sldMk cId="1505095440" sldId="264"/>
            <ac:spMk id="14" creationId="{D8734813-FC7F-4292-620E-8EA9E358C95A}"/>
          </ac:spMkLst>
        </pc:spChg>
        <pc:spChg chg="add del mod">
          <ac:chgData name="Xiaodan Zeng" userId="9426ac79-9070-41e3-b763-ab5c71773ce2" providerId="ADAL" clId="{899516BA-8C1B-4280-9FE3-E2C671CF62E7}" dt="2023-09-15T05:13:11.162" v="217" actId="478"/>
          <ac:spMkLst>
            <pc:docMk/>
            <pc:sldMk cId="1505095440" sldId="264"/>
            <ac:spMk id="16" creationId="{C3BB8423-F205-BCEE-BE19-5C343CD6FD52}"/>
          </ac:spMkLst>
        </pc:spChg>
      </pc:sldChg>
      <pc:sldChg chg="modSp new del mod ord modNotesTx">
        <pc:chgData name="Xiaodan Zeng" userId="9426ac79-9070-41e3-b763-ab5c71773ce2" providerId="ADAL" clId="{899516BA-8C1B-4280-9FE3-E2C671CF62E7}" dt="2023-09-27T16:53:50.025" v="3025" actId="47"/>
        <pc:sldMkLst>
          <pc:docMk/>
          <pc:sldMk cId="1559392358" sldId="265"/>
        </pc:sldMkLst>
        <pc:spChg chg="mod">
          <ac:chgData name="Xiaodan Zeng" userId="9426ac79-9070-41e3-b763-ab5c71773ce2" providerId="ADAL" clId="{899516BA-8C1B-4280-9FE3-E2C671CF62E7}" dt="2023-09-27T16:38:26.702" v="2391" actId="20577"/>
          <ac:spMkLst>
            <pc:docMk/>
            <pc:sldMk cId="1559392358" sldId="265"/>
            <ac:spMk id="2" creationId="{82AA3B89-815B-95EC-34CA-8DDB0DB55269}"/>
          </ac:spMkLst>
        </pc:spChg>
        <pc:spChg chg="mod">
          <ac:chgData name="Xiaodan Zeng" userId="9426ac79-9070-41e3-b763-ab5c71773ce2" providerId="ADAL" clId="{899516BA-8C1B-4280-9FE3-E2C671CF62E7}" dt="2023-09-15T05:19:05.540" v="678" actId="20577"/>
          <ac:spMkLst>
            <pc:docMk/>
            <pc:sldMk cId="1559392358" sldId="265"/>
            <ac:spMk id="3" creationId="{475E26DF-E21F-59A0-5624-0DAF94A4B11F}"/>
          </ac:spMkLst>
        </pc:spChg>
      </pc:sldChg>
      <pc:sldChg chg="modSp new mod modNotesTx">
        <pc:chgData name="Xiaodan Zeng" userId="9426ac79-9070-41e3-b763-ab5c71773ce2" providerId="ADAL" clId="{899516BA-8C1B-4280-9FE3-E2C671CF62E7}" dt="2023-09-27T16:56:59.603" v="3215" actId="313"/>
        <pc:sldMkLst>
          <pc:docMk/>
          <pc:sldMk cId="2028058175" sldId="266"/>
        </pc:sldMkLst>
        <pc:spChg chg="mod">
          <ac:chgData name="Xiaodan Zeng" userId="9426ac79-9070-41e3-b763-ab5c71773ce2" providerId="ADAL" clId="{899516BA-8C1B-4280-9FE3-E2C671CF62E7}" dt="2023-09-27T16:54:12.653" v="3027" actId="1076"/>
          <ac:spMkLst>
            <pc:docMk/>
            <pc:sldMk cId="2028058175" sldId="266"/>
            <ac:spMk id="2" creationId="{719E14BC-1916-052E-3A46-50D58492AB79}"/>
          </ac:spMkLst>
        </pc:spChg>
        <pc:spChg chg="mod">
          <ac:chgData name="Xiaodan Zeng" userId="9426ac79-9070-41e3-b763-ab5c71773ce2" providerId="ADAL" clId="{899516BA-8C1B-4280-9FE3-E2C671CF62E7}" dt="2023-09-27T16:54:12.653" v="3027" actId="1076"/>
          <ac:spMkLst>
            <pc:docMk/>
            <pc:sldMk cId="2028058175" sldId="266"/>
            <ac:spMk id="3" creationId="{4EE28086-9E7D-1DAB-9712-69C64AB9CE8A}"/>
          </ac:spMkLst>
        </pc:spChg>
      </pc:sldChg>
      <pc:sldChg chg="modSp new mod modNotesTx">
        <pc:chgData name="Xiaodan Zeng" userId="9426ac79-9070-41e3-b763-ab5c71773ce2" providerId="ADAL" clId="{899516BA-8C1B-4280-9FE3-E2C671CF62E7}" dt="2023-09-27T16:58:15.520" v="3341" actId="12"/>
        <pc:sldMkLst>
          <pc:docMk/>
          <pc:sldMk cId="546710660" sldId="267"/>
        </pc:sldMkLst>
        <pc:spChg chg="mod">
          <ac:chgData name="Xiaodan Zeng" userId="9426ac79-9070-41e3-b763-ab5c71773ce2" providerId="ADAL" clId="{899516BA-8C1B-4280-9FE3-E2C671CF62E7}" dt="2023-09-27T16:54:25.465" v="3028" actId="1076"/>
          <ac:spMkLst>
            <pc:docMk/>
            <pc:sldMk cId="546710660" sldId="267"/>
            <ac:spMk id="2" creationId="{FF4386BA-6C09-41C6-FC3B-CCCFDC8436C8}"/>
          </ac:spMkLst>
        </pc:spChg>
        <pc:spChg chg="mod">
          <ac:chgData name="Xiaodan Zeng" userId="9426ac79-9070-41e3-b763-ab5c71773ce2" providerId="ADAL" clId="{899516BA-8C1B-4280-9FE3-E2C671CF62E7}" dt="2023-09-27T16:54:25.465" v="3028" actId="1076"/>
          <ac:spMkLst>
            <pc:docMk/>
            <pc:sldMk cId="546710660" sldId="267"/>
            <ac:spMk id="3" creationId="{92818D23-4A8C-196A-A48D-CC594FF340CA}"/>
          </ac:spMkLst>
        </pc:spChg>
      </pc:sldChg>
      <pc:sldChg chg="modSp new del mod">
        <pc:chgData name="Xiaodan Zeng" userId="9426ac79-9070-41e3-b763-ab5c71773ce2" providerId="ADAL" clId="{899516BA-8C1B-4280-9FE3-E2C671CF62E7}" dt="2023-09-27T16:49:39.515" v="2968" actId="47"/>
        <pc:sldMkLst>
          <pc:docMk/>
          <pc:sldMk cId="3467622530" sldId="268"/>
        </pc:sldMkLst>
        <pc:spChg chg="mod">
          <ac:chgData name="Xiaodan Zeng" userId="9426ac79-9070-41e3-b763-ab5c71773ce2" providerId="ADAL" clId="{899516BA-8C1B-4280-9FE3-E2C671CF62E7}" dt="2023-09-15T05:22:46.812" v="940" actId="20577"/>
          <ac:spMkLst>
            <pc:docMk/>
            <pc:sldMk cId="3467622530" sldId="268"/>
            <ac:spMk id="2" creationId="{3823D1B0-5FE8-BE31-F536-EC2B014EA55C}"/>
          </ac:spMkLst>
        </pc:spChg>
        <pc:spChg chg="mod">
          <ac:chgData name="Xiaodan Zeng" userId="9426ac79-9070-41e3-b763-ab5c71773ce2" providerId="ADAL" clId="{899516BA-8C1B-4280-9FE3-E2C671CF62E7}" dt="2023-09-15T05:23:18.312" v="984" actId="313"/>
          <ac:spMkLst>
            <pc:docMk/>
            <pc:sldMk cId="3467622530" sldId="268"/>
            <ac:spMk id="3" creationId="{0FCAC858-D080-F7FA-8433-555AA845FBAF}"/>
          </ac:spMkLst>
        </pc:spChg>
      </pc:sldChg>
      <pc:sldChg chg="modSp new mod modNotesTx">
        <pc:chgData name="Xiaodan Zeng" userId="9426ac79-9070-41e3-b763-ab5c71773ce2" providerId="ADAL" clId="{899516BA-8C1B-4280-9FE3-E2C671CF62E7}" dt="2023-09-27T16:59:57.380" v="3488" actId="20577"/>
        <pc:sldMkLst>
          <pc:docMk/>
          <pc:sldMk cId="1301799968" sldId="269"/>
        </pc:sldMkLst>
        <pc:spChg chg="mod">
          <ac:chgData name="Xiaodan Zeng" userId="9426ac79-9070-41e3-b763-ab5c71773ce2" providerId="ADAL" clId="{899516BA-8C1B-4280-9FE3-E2C671CF62E7}" dt="2023-09-27T16:51:22.678" v="2994" actId="1076"/>
          <ac:spMkLst>
            <pc:docMk/>
            <pc:sldMk cId="1301799968" sldId="269"/>
            <ac:spMk id="2" creationId="{D488728B-219C-9D45-17A2-F4ACCA6BC964}"/>
          </ac:spMkLst>
        </pc:spChg>
        <pc:spChg chg="mod">
          <ac:chgData name="Xiaodan Zeng" userId="9426ac79-9070-41e3-b763-ab5c71773ce2" providerId="ADAL" clId="{899516BA-8C1B-4280-9FE3-E2C671CF62E7}" dt="2023-09-27T16:51:22.678" v="2994" actId="1076"/>
          <ac:spMkLst>
            <pc:docMk/>
            <pc:sldMk cId="1301799968" sldId="269"/>
            <ac:spMk id="3" creationId="{6E1B7946-E0AB-3080-B330-8ED46DA7128A}"/>
          </ac:spMkLst>
        </pc:spChg>
      </pc:sldChg>
      <pc:sldChg chg="modSp new del mod">
        <pc:chgData name="Xiaodan Zeng" userId="9426ac79-9070-41e3-b763-ab5c71773ce2" providerId="ADAL" clId="{899516BA-8C1B-4280-9FE3-E2C671CF62E7}" dt="2023-09-27T16:51:40.813" v="2995" actId="47"/>
        <pc:sldMkLst>
          <pc:docMk/>
          <pc:sldMk cId="1630582656" sldId="270"/>
        </pc:sldMkLst>
        <pc:spChg chg="mod">
          <ac:chgData name="Xiaodan Zeng" userId="9426ac79-9070-41e3-b763-ab5c71773ce2" providerId="ADAL" clId="{899516BA-8C1B-4280-9FE3-E2C671CF62E7}" dt="2023-09-15T05:30:21.626" v="1274" actId="20577"/>
          <ac:spMkLst>
            <pc:docMk/>
            <pc:sldMk cId="1630582656" sldId="270"/>
            <ac:spMk id="2" creationId="{328DDFE3-D789-22AB-3D70-F641AE2560BF}"/>
          </ac:spMkLst>
        </pc:spChg>
        <pc:spChg chg="mod">
          <ac:chgData name="Xiaodan Zeng" userId="9426ac79-9070-41e3-b763-ab5c71773ce2" providerId="ADAL" clId="{899516BA-8C1B-4280-9FE3-E2C671CF62E7}" dt="2023-09-15T05:31:18.573" v="1426" actId="20577"/>
          <ac:spMkLst>
            <pc:docMk/>
            <pc:sldMk cId="1630582656" sldId="270"/>
            <ac:spMk id="3" creationId="{16BC8C32-3D0F-109C-0542-63AE664BFAF5}"/>
          </ac:spMkLst>
        </pc:spChg>
      </pc:sldChg>
      <pc:sldChg chg="modSp new del mod">
        <pc:chgData name="Xiaodan Zeng" userId="9426ac79-9070-41e3-b763-ab5c71773ce2" providerId="ADAL" clId="{899516BA-8C1B-4280-9FE3-E2C671CF62E7}" dt="2023-09-27T16:53:40.085" v="3021" actId="47"/>
        <pc:sldMkLst>
          <pc:docMk/>
          <pc:sldMk cId="21351174" sldId="271"/>
        </pc:sldMkLst>
        <pc:spChg chg="mod">
          <ac:chgData name="Xiaodan Zeng" userId="9426ac79-9070-41e3-b763-ab5c71773ce2" providerId="ADAL" clId="{899516BA-8C1B-4280-9FE3-E2C671CF62E7}" dt="2023-09-15T05:31:43.029" v="1477" actId="20577"/>
          <ac:spMkLst>
            <pc:docMk/>
            <pc:sldMk cId="21351174" sldId="271"/>
            <ac:spMk id="2" creationId="{DE1CB35E-E218-C442-5729-FC6889FAA8C7}"/>
          </ac:spMkLst>
        </pc:spChg>
        <pc:spChg chg="mod">
          <ac:chgData name="Xiaodan Zeng" userId="9426ac79-9070-41e3-b763-ab5c71773ce2" providerId="ADAL" clId="{899516BA-8C1B-4280-9FE3-E2C671CF62E7}" dt="2023-09-15T05:32:29.465" v="1554" actId="20577"/>
          <ac:spMkLst>
            <pc:docMk/>
            <pc:sldMk cId="21351174" sldId="271"/>
            <ac:spMk id="3" creationId="{725CA8D6-97ED-726A-8D69-09D6F5F22542}"/>
          </ac:spMkLst>
        </pc:spChg>
      </pc:sldChg>
      <pc:sldChg chg="modSp new mod modNotesTx">
        <pc:chgData name="Xiaodan Zeng" userId="9426ac79-9070-41e3-b763-ab5c71773ce2" providerId="ADAL" clId="{899516BA-8C1B-4280-9FE3-E2C671CF62E7}" dt="2023-09-27T16:59:18.892" v="3442" actId="20577"/>
        <pc:sldMkLst>
          <pc:docMk/>
          <pc:sldMk cId="4197517868" sldId="272"/>
        </pc:sldMkLst>
        <pc:spChg chg="mod">
          <ac:chgData name="Xiaodan Zeng" userId="9426ac79-9070-41e3-b763-ab5c71773ce2" providerId="ADAL" clId="{899516BA-8C1B-4280-9FE3-E2C671CF62E7}" dt="2023-09-27T16:43:04.896" v="2493" actId="20577"/>
          <ac:spMkLst>
            <pc:docMk/>
            <pc:sldMk cId="4197517868" sldId="272"/>
            <ac:spMk id="2" creationId="{ED96FCC7-B024-8D55-029C-118C596C52D7}"/>
          </ac:spMkLst>
        </pc:spChg>
        <pc:spChg chg="mod">
          <ac:chgData name="Xiaodan Zeng" userId="9426ac79-9070-41e3-b763-ab5c71773ce2" providerId="ADAL" clId="{899516BA-8C1B-4280-9FE3-E2C671CF62E7}" dt="2023-09-27T16:40:26.991" v="2444"/>
          <ac:spMkLst>
            <pc:docMk/>
            <pc:sldMk cId="4197517868" sldId="272"/>
            <ac:spMk id="3" creationId="{60A82F52-251F-33F0-CE4A-92A6F7F51BB4}"/>
          </ac:spMkLst>
        </pc:spChg>
      </pc:sldChg>
      <pc:sldChg chg="modSp add mod modNotesTx">
        <pc:chgData name="Xiaodan Zeng" userId="9426ac79-9070-41e3-b763-ab5c71773ce2" providerId="ADAL" clId="{899516BA-8C1B-4280-9FE3-E2C671CF62E7}" dt="2023-09-27T16:59:47.957" v="3477" actId="20577"/>
        <pc:sldMkLst>
          <pc:docMk/>
          <pc:sldMk cId="1470360776" sldId="273"/>
        </pc:sldMkLst>
        <pc:spChg chg="mod">
          <ac:chgData name="Xiaodan Zeng" userId="9426ac79-9070-41e3-b763-ab5c71773ce2" providerId="ADAL" clId="{899516BA-8C1B-4280-9FE3-E2C671CF62E7}" dt="2023-09-27T16:48:21.424" v="2937" actId="20577"/>
          <ac:spMkLst>
            <pc:docMk/>
            <pc:sldMk cId="1470360776" sldId="273"/>
            <ac:spMk id="2" creationId="{ED96FCC7-B024-8D55-029C-118C596C52D7}"/>
          </ac:spMkLst>
        </pc:spChg>
        <pc:spChg chg="mod">
          <ac:chgData name="Xiaodan Zeng" userId="9426ac79-9070-41e3-b763-ab5c71773ce2" providerId="ADAL" clId="{899516BA-8C1B-4280-9FE3-E2C671CF62E7}" dt="2023-09-27T16:49:07.018" v="2959" actId="20577"/>
          <ac:spMkLst>
            <pc:docMk/>
            <pc:sldMk cId="1470360776" sldId="273"/>
            <ac:spMk id="3" creationId="{60A82F52-251F-33F0-CE4A-92A6F7F51BB4}"/>
          </ac:spMkLst>
        </pc:spChg>
      </pc:sldChg>
      <pc:sldChg chg="modSp add mod">
        <pc:chgData name="Xiaodan Zeng" userId="9426ac79-9070-41e3-b763-ab5c71773ce2" providerId="ADAL" clId="{899516BA-8C1B-4280-9FE3-E2C671CF62E7}" dt="2023-09-27T16:53:34.242" v="3020" actId="20577"/>
        <pc:sldMkLst>
          <pc:docMk/>
          <pc:sldMk cId="105103095" sldId="274"/>
        </pc:sldMkLst>
        <pc:spChg chg="mod">
          <ac:chgData name="Xiaodan Zeng" userId="9426ac79-9070-41e3-b763-ab5c71773ce2" providerId="ADAL" clId="{899516BA-8C1B-4280-9FE3-E2C671CF62E7}" dt="2023-09-27T16:53:18.978" v="3019" actId="2711"/>
          <ac:spMkLst>
            <pc:docMk/>
            <pc:sldMk cId="105103095" sldId="274"/>
            <ac:spMk id="2" creationId="{ED96FCC7-B024-8D55-029C-118C596C52D7}"/>
          </ac:spMkLst>
        </pc:spChg>
        <pc:spChg chg="mod">
          <ac:chgData name="Xiaodan Zeng" userId="9426ac79-9070-41e3-b763-ab5c71773ce2" providerId="ADAL" clId="{899516BA-8C1B-4280-9FE3-E2C671CF62E7}" dt="2023-09-27T16:53:34.242" v="3020" actId="20577"/>
          <ac:spMkLst>
            <pc:docMk/>
            <pc:sldMk cId="105103095" sldId="274"/>
            <ac:spMk id="3" creationId="{60A82F52-251F-33F0-CE4A-92A6F7F51BB4}"/>
          </ac:spMkLst>
        </pc:spChg>
      </pc:sldChg>
      <pc:sldChg chg="new del">
        <pc:chgData name="Xiaodan Zeng" userId="9426ac79-9070-41e3-b763-ab5c71773ce2" providerId="ADAL" clId="{899516BA-8C1B-4280-9FE3-E2C671CF62E7}" dt="2023-09-27T16:49:37.079" v="2967" actId="47"/>
        <pc:sldMkLst>
          <pc:docMk/>
          <pc:sldMk cId="1440074869" sldId="274"/>
        </pc:sldMkLst>
      </pc:sldChg>
      <pc:sldChg chg="new del">
        <pc:chgData name="Xiaodan Zeng" userId="9426ac79-9070-41e3-b763-ab5c71773ce2" providerId="ADAL" clId="{899516BA-8C1B-4280-9FE3-E2C671CF62E7}" dt="2023-09-27T16:49:23.382" v="2961" actId="47"/>
        <pc:sldMkLst>
          <pc:docMk/>
          <pc:sldMk cId="2985016369" sldId="274"/>
        </pc:sldMkLst>
      </pc:sldChg>
      <pc:sldChg chg="new del">
        <pc:chgData name="Xiaodan Zeng" userId="9426ac79-9070-41e3-b763-ab5c71773ce2" providerId="ADAL" clId="{899516BA-8C1B-4280-9FE3-E2C671CF62E7}" dt="2023-09-27T16:49:35.337" v="2966" actId="47"/>
        <pc:sldMkLst>
          <pc:docMk/>
          <pc:sldMk cId="568852330" sldId="275"/>
        </pc:sldMkLst>
      </pc:sldChg>
      <pc:sldChg chg="new del">
        <pc:chgData name="Xiaodan Zeng" userId="9426ac79-9070-41e3-b763-ab5c71773ce2" providerId="ADAL" clId="{899516BA-8C1B-4280-9FE3-E2C671CF62E7}" dt="2023-09-27T16:49:32.322" v="2964" actId="47"/>
        <pc:sldMkLst>
          <pc:docMk/>
          <pc:sldMk cId="4147721305"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9/27/2023</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9/27/2023</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Quand</a:t>
            </a:r>
            <a:r>
              <a:rPr lang="en-US" dirty="0"/>
              <a:t> on click sur </a:t>
            </a:r>
            <a:r>
              <a:rPr lang="en-US" dirty="0" err="1"/>
              <a:t>c’est</a:t>
            </a:r>
            <a:r>
              <a:rPr lang="en-US" dirty="0"/>
              <a:t> parti! </a:t>
            </a:r>
            <a:r>
              <a:rPr lang="en-US" dirty="0" err="1"/>
              <a:t>C’est</a:t>
            </a:r>
            <a:r>
              <a:rPr lang="en-US" dirty="0"/>
              <a:t> le lien qui envois les </a:t>
            </a:r>
            <a:r>
              <a:rPr lang="en-US" dirty="0" err="1"/>
              <a:t>élèves</a:t>
            </a:r>
            <a:r>
              <a:rPr lang="en-US" dirty="0"/>
              <a:t> au premier questionnaire.</a:t>
            </a: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Info générale: bloc 1</a:t>
            </a:r>
          </a:p>
          <a:p>
            <a:r>
              <a:rPr lang="fr-FR" dirty="0"/>
              <a:t>Questionnaire sur les variables: auto-efficacité/motivation/stratégie/</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44804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questions en anglais sont </a:t>
            </a:r>
            <a:r>
              <a:rPr lang="fr-FR" dirty="0" err="1"/>
              <a:t>prete</a:t>
            </a:r>
            <a:r>
              <a:rPr lang="fr-FR" dirty="0"/>
              <a:t>!</a:t>
            </a:r>
          </a:p>
          <a:p>
            <a:r>
              <a:rPr lang="fr-FR" dirty="0"/>
              <a:t>Collection des données: Un participant par ligne -&gt; cf. ficher Excel</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203271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collecte le temps écoulé, Score pour le quiz</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28615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Mettre en forme les contenus et les quiz</a:t>
            </a:r>
          </a:p>
          <a:p>
            <a:pPr marL="171450" indent="-171450">
              <a:buFont typeface="Arial" panose="020B0604020202020204" pitchFamily="34" charset="0"/>
              <a:buChar char="•"/>
            </a:pPr>
            <a:r>
              <a:rPr lang="fr-FR" dirty="0"/>
              <a:t>Les 4 versions de quiz</a:t>
            </a:r>
          </a:p>
          <a:p>
            <a:pPr marL="171450" indent="-171450">
              <a:buFont typeface="Arial" panose="020B0604020202020204" pitchFamily="34" charset="0"/>
              <a:buChar char="•"/>
            </a:pPr>
            <a:r>
              <a:rPr lang="fr-FR" dirty="0"/>
              <a:t>Les données à </a:t>
            </a:r>
            <a:r>
              <a:rPr lang="fr-FR" dirty="0" err="1"/>
              <a:t>récupéer</a:t>
            </a:r>
            <a:r>
              <a:rPr lang="fr-FR" dirty="0"/>
              <a:t>, cf. ficher Excel</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149988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questions en anglais sont prêtes,</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61734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 final</a:t>
            </a:r>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2649293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fr-FR"/>
              <a:t>Cliquez sur l'icône pour ajouter une image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2" name="Footer Placeholder 4">
            <a:extLst>
              <a:ext uri="{FF2B5EF4-FFF2-40B4-BE49-F238E27FC236}">
                <a16:creationId xmlns:a16="http://schemas.microsoft.com/office/drawing/2014/main" id="{C59AA27C-F8B0-4357-965E-D101C7A339E1}"/>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a:t>
            </a:r>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
        <p:nvSpPr>
          <p:cNvPr id="9" name="Slide Number Placeholder 5">
            <a:extLst>
              <a:ext uri="{FF2B5EF4-FFF2-40B4-BE49-F238E27FC236}">
                <a16:creationId xmlns:a16="http://schemas.microsoft.com/office/drawing/2014/main" id="{2D61C89A-28C6-4F58-BA04-BACF38AE78F9}"/>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a:extLst>
              <a:ext uri="{FF2B5EF4-FFF2-40B4-BE49-F238E27FC236}">
                <a16:creationId xmlns:a16="http://schemas.microsoft.com/office/drawing/2014/main" id="{825CD579-9279-4F86-B511-4C13003C21E6}"/>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8" name="Slide Number Placeholder 5">
            <a:extLst>
              <a:ext uri="{FF2B5EF4-FFF2-40B4-BE49-F238E27FC236}">
                <a16:creationId xmlns:a16="http://schemas.microsoft.com/office/drawing/2014/main" id="{CFC4AD4A-E50C-4D01-A01C-505B30C2649E}"/>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a:extLst>
              <a:ext uri="{FF2B5EF4-FFF2-40B4-BE49-F238E27FC236}">
                <a16:creationId xmlns:a16="http://schemas.microsoft.com/office/drawing/2014/main" id="{0C0F52FD-DE59-477C-9BFA-4DF5DA68638D}"/>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
        <p:nvSpPr>
          <p:cNvPr id="7" name="Slide Number Placeholder 5">
            <a:extLst>
              <a:ext uri="{FF2B5EF4-FFF2-40B4-BE49-F238E27FC236}">
                <a16:creationId xmlns:a16="http://schemas.microsoft.com/office/drawing/2014/main" id="{54298581-1CF8-4445-B3A8-223E5D2B64C2}"/>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8" name="Footer Placeholder 4">
            <a:extLst>
              <a:ext uri="{FF2B5EF4-FFF2-40B4-BE49-F238E27FC236}">
                <a16:creationId xmlns:a16="http://schemas.microsoft.com/office/drawing/2014/main" id="{B6AE08A8-3DE7-4872-ADDD-3FA8B0EF2E49}"/>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11" name="Slide Number Placeholder 5">
            <a:extLst>
              <a:ext uri="{FF2B5EF4-FFF2-40B4-BE49-F238E27FC236}">
                <a16:creationId xmlns:a16="http://schemas.microsoft.com/office/drawing/2014/main" id="{546647AC-5336-4425-B104-6E0CD111A6E7}"/>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14" name="Footer Placeholder 4">
            <a:extLst>
              <a:ext uri="{FF2B5EF4-FFF2-40B4-BE49-F238E27FC236}">
                <a16:creationId xmlns:a16="http://schemas.microsoft.com/office/drawing/2014/main" id="{58F5C051-F391-4ED5-86DB-4F5D0101882F}"/>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6" name="Slide Number Placeholder 5">
            <a:extLst>
              <a:ext uri="{FF2B5EF4-FFF2-40B4-BE49-F238E27FC236}">
                <a16:creationId xmlns:a16="http://schemas.microsoft.com/office/drawing/2014/main" id="{AA0980FD-7C6C-4B47-9493-51A001A5A0C0}"/>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7" name="Footer Placeholder 4">
            <a:extLst>
              <a:ext uri="{FF2B5EF4-FFF2-40B4-BE49-F238E27FC236}">
                <a16:creationId xmlns:a16="http://schemas.microsoft.com/office/drawing/2014/main" id="{74883C16-C0DE-46DA-98AA-8C7CFED50F86}"/>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7" name="Slide Number Placeholder 5">
            <a:extLst>
              <a:ext uri="{FF2B5EF4-FFF2-40B4-BE49-F238E27FC236}">
                <a16:creationId xmlns:a16="http://schemas.microsoft.com/office/drawing/2014/main" id="{2547AB80-BCF9-494D-B4F7-256D0C5C41CC}"/>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a:extLst>
              <a:ext uri="{FF2B5EF4-FFF2-40B4-BE49-F238E27FC236}">
                <a16:creationId xmlns:a16="http://schemas.microsoft.com/office/drawing/2014/main" id="{67575561-312C-45B3-AA10-B005B21C91EF}"/>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2" name="Slide Number Placeholder 5">
            <a:extLst>
              <a:ext uri="{FF2B5EF4-FFF2-40B4-BE49-F238E27FC236}">
                <a16:creationId xmlns:a16="http://schemas.microsoft.com/office/drawing/2014/main" id="{1C6114F1-5716-4637-94F6-12761D48C048}"/>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a:extLst>
              <a:ext uri="{FF2B5EF4-FFF2-40B4-BE49-F238E27FC236}">
                <a16:creationId xmlns:a16="http://schemas.microsoft.com/office/drawing/2014/main" id="{FA0864CF-F728-4FFF-B771-81A48A690A0D}"/>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6" name="Slide Number Placeholder 5">
            <a:extLst>
              <a:ext uri="{FF2B5EF4-FFF2-40B4-BE49-F238E27FC236}">
                <a16:creationId xmlns:a16="http://schemas.microsoft.com/office/drawing/2014/main" id="{481BDE71-5A42-43E3-9CDC-3FE4C3860655}"/>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7" name="Footer Placeholder 4">
            <a:extLst>
              <a:ext uri="{FF2B5EF4-FFF2-40B4-BE49-F238E27FC236}">
                <a16:creationId xmlns:a16="http://schemas.microsoft.com/office/drawing/2014/main" id="{8E88F785-3BD2-41D1-9450-380A7E5D953D}"/>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2" name="Slide Number Placeholder 5">
            <a:extLst>
              <a:ext uri="{FF2B5EF4-FFF2-40B4-BE49-F238E27FC236}">
                <a16:creationId xmlns:a16="http://schemas.microsoft.com/office/drawing/2014/main" id="{76B0D509-662B-48A1-9E50-512E301F3F0F}"/>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a:extLst>
              <a:ext uri="{FF2B5EF4-FFF2-40B4-BE49-F238E27FC236}">
                <a16:creationId xmlns:a16="http://schemas.microsoft.com/office/drawing/2014/main" id="{45FFA1FA-7532-4042-BA32-38ACF162477B}"/>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4" name="Slide Number Placeholder 5">
            <a:extLst>
              <a:ext uri="{FF2B5EF4-FFF2-40B4-BE49-F238E27FC236}">
                <a16:creationId xmlns:a16="http://schemas.microsoft.com/office/drawing/2014/main" id="{6206DA36-B2D4-4E1E-AA20-65BAEBDC827A}"/>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9" name="Footer Placeholder 4">
            <a:extLst>
              <a:ext uri="{FF2B5EF4-FFF2-40B4-BE49-F238E27FC236}">
                <a16:creationId xmlns:a16="http://schemas.microsoft.com/office/drawing/2014/main" id="{E3CEC2CF-BB33-4B86-92F4-A24051A9A534}"/>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9" name="Slide Number Placeholder 5">
            <a:extLst>
              <a:ext uri="{FF2B5EF4-FFF2-40B4-BE49-F238E27FC236}">
                <a16:creationId xmlns:a16="http://schemas.microsoft.com/office/drawing/2014/main" id="{402ED140-2908-45A2-915D-7E6CA2DEC59A}"/>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a:extLst>
              <a:ext uri="{FF2B5EF4-FFF2-40B4-BE49-F238E27FC236}">
                <a16:creationId xmlns:a16="http://schemas.microsoft.com/office/drawing/2014/main" id="{364D20C2-854B-42FE-B637-CC6D8095F11C}"/>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16" name="Slide Number Placeholder 5">
            <a:extLst>
              <a:ext uri="{FF2B5EF4-FFF2-40B4-BE49-F238E27FC236}">
                <a16:creationId xmlns:a16="http://schemas.microsoft.com/office/drawing/2014/main" id="{28FD64EA-0EF5-4572-ACDF-D06B72655EA5}"/>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7" name="Footer Placeholder 4">
            <a:extLst>
              <a:ext uri="{FF2B5EF4-FFF2-40B4-BE49-F238E27FC236}">
                <a16:creationId xmlns:a16="http://schemas.microsoft.com/office/drawing/2014/main" id="{67038177-6C76-42BC-A3A2-29BFC21A53F0}"/>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a:extLst>
              <a:ext uri="{FF2B5EF4-FFF2-40B4-BE49-F238E27FC236}">
                <a16:creationId xmlns:a16="http://schemas.microsoft.com/office/drawing/2014/main" id="{2D608879-6D21-4884-89E4-A0352640044F}"/>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9" name="Footer Placeholder 4">
            <a:extLst>
              <a:ext uri="{FF2B5EF4-FFF2-40B4-BE49-F238E27FC236}">
                <a16:creationId xmlns:a16="http://schemas.microsoft.com/office/drawing/2014/main" id="{8AD7C526-5738-49F8-A005-14769E9B2228}"/>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23" name="Slide Number Placeholder 5">
            <a:extLst>
              <a:ext uri="{FF2B5EF4-FFF2-40B4-BE49-F238E27FC236}">
                <a16:creationId xmlns:a16="http://schemas.microsoft.com/office/drawing/2014/main" id="{6FE80E53-3A49-4F7C-BD2A-E569A74D7743}"/>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4" name="Footer Placeholder 4">
            <a:extLst>
              <a:ext uri="{FF2B5EF4-FFF2-40B4-BE49-F238E27FC236}">
                <a16:creationId xmlns:a16="http://schemas.microsoft.com/office/drawing/2014/main" id="{BCB48B61-5ACA-4DB8-AEAB-78FFDA199F57}"/>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
        <p:nvSpPr>
          <p:cNvPr id="9" name="Slide Number Placeholder 5">
            <a:extLst>
              <a:ext uri="{FF2B5EF4-FFF2-40B4-BE49-F238E27FC236}">
                <a16:creationId xmlns:a16="http://schemas.microsoft.com/office/drawing/2014/main" id="{8578E2FF-90F1-42D9-A855-6542D382E8C3}"/>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a:extLst>
              <a:ext uri="{FF2B5EF4-FFF2-40B4-BE49-F238E27FC236}">
                <a16:creationId xmlns:a16="http://schemas.microsoft.com/office/drawing/2014/main" id="{2DFD3530-51CC-4B19-9FA0-FF9EF7FB0ED5}"/>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779094-6FB9-4870-965C-5F0F113F8562}"/>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a:extLst>
              <a:ext uri="{FF2B5EF4-FFF2-40B4-BE49-F238E27FC236}">
                <a16:creationId xmlns:a16="http://schemas.microsoft.com/office/drawing/2014/main" id="{19F8913C-C09B-4435-B973-CB3D3FA22AF1}"/>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9" name="Slide Number Placeholder 5">
            <a:extLst>
              <a:ext uri="{FF2B5EF4-FFF2-40B4-BE49-F238E27FC236}">
                <a16:creationId xmlns:a16="http://schemas.microsoft.com/office/drawing/2014/main" id="{374E540A-83E9-4F78-B8F2-E0ED1E46D56C}"/>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13" name="Footer Placeholder 4">
            <a:extLst>
              <a:ext uri="{FF2B5EF4-FFF2-40B4-BE49-F238E27FC236}">
                <a16:creationId xmlns:a16="http://schemas.microsoft.com/office/drawing/2014/main" id="{DB07098D-0F98-4A99-876B-11CEF87EAB04}"/>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
        <p:nvSpPr>
          <p:cNvPr id="8" name="Slide Number Placeholder 5">
            <a:extLst>
              <a:ext uri="{FF2B5EF4-FFF2-40B4-BE49-F238E27FC236}">
                <a16:creationId xmlns:a16="http://schemas.microsoft.com/office/drawing/2014/main" id="{E184F37D-B5BF-4759-AAF3-8E53FFF738CB}"/>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10" name="Footer Placeholder 4">
            <a:extLst>
              <a:ext uri="{FF2B5EF4-FFF2-40B4-BE49-F238E27FC236}">
                <a16:creationId xmlns:a16="http://schemas.microsoft.com/office/drawing/2014/main" id="{C984280D-5993-42D8-BA57-DE9C7E763F16}"/>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Slide Number Placeholder 5">
            <a:extLst>
              <a:ext uri="{FF2B5EF4-FFF2-40B4-BE49-F238E27FC236}">
                <a16:creationId xmlns:a16="http://schemas.microsoft.com/office/drawing/2014/main" id="{38DB6B1D-0FD8-4FAE-BD63-11BB7DB8CD91}"/>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11" name="Footer Placeholder 4">
            <a:extLst>
              <a:ext uri="{FF2B5EF4-FFF2-40B4-BE49-F238E27FC236}">
                <a16:creationId xmlns:a16="http://schemas.microsoft.com/office/drawing/2014/main" id="{7526DA92-DEDC-403C-A0A1-481CF6D6CD66}"/>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41" name="Slide Number Placeholder 5">
            <a:extLst>
              <a:ext uri="{FF2B5EF4-FFF2-40B4-BE49-F238E27FC236}">
                <a16:creationId xmlns:a16="http://schemas.microsoft.com/office/drawing/2014/main" id="{20E25945-F3B8-4542-B536-FE47A81C7073}"/>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42" name="Footer Placeholder 4">
            <a:extLst>
              <a:ext uri="{FF2B5EF4-FFF2-40B4-BE49-F238E27FC236}">
                <a16:creationId xmlns:a16="http://schemas.microsoft.com/office/drawing/2014/main" id="{16320A70-DC5A-4F35-997E-4BC2CFE006B1}"/>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1" name="Slide Number Placeholder 5">
            <a:extLst>
              <a:ext uri="{FF2B5EF4-FFF2-40B4-BE49-F238E27FC236}">
                <a16:creationId xmlns:a16="http://schemas.microsoft.com/office/drawing/2014/main" id="{D2575FE2-AB66-4469-B53D-833DAA50FE39}"/>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a:extLst>
              <a:ext uri="{FF2B5EF4-FFF2-40B4-BE49-F238E27FC236}">
                <a16:creationId xmlns:a16="http://schemas.microsoft.com/office/drawing/2014/main" id="{879B2585-CB37-42D6-8615-A9C4B57C2E7B}"/>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a:t>
            </a:r>
            <a:r>
              <a:rPr lang="en-US"/>
              <a:t>of Schneider Electric |</a:t>
            </a:r>
            <a:endParaRPr lang="en-US" dirty="0"/>
          </a:p>
        </p:txBody>
      </p:sp>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9" name="Slide Number Placeholder 5">
            <a:extLst>
              <a:ext uri="{FF2B5EF4-FFF2-40B4-BE49-F238E27FC236}">
                <a16:creationId xmlns:a16="http://schemas.microsoft.com/office/drawing/2014/main" id="{38FC5FF7-C7C0-4AC6-AC5D-7389623DA00D}"/>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a:extLst>
              <a:ext uri="{FF2B5EF4-FFF2-40B4-BE49-F238E27FC236}">
                <a16:creationId xmlns:a16="http://schemas.microsoft.com/office/drawing/2014/main" id="{F11D1175-0B4C-4CBB-A948-D85FF172B163}"/>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9" name="Slide Number Placeholder 5">
            <a:extLst>
              <a:ext uri="{FF2B5EF4-FFF2-40B4-BE49-F238E27FC236}">
                <a16:creationId xmlns:a16="http://schemas.microsoft.com/office/drawing/2014/main" id="{30B48833-0B7A-42A3-B739-CD2AD297CAAD}"/>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1"/>
                </a:solidFill>
                <a:latin typeface="Arial"/>
                <a:cs typeface="Arial"/>
              </a:defRPr>
            </a:lvl1pPr>
          </a:lstStyle>
          <a:p>
            <a:r>
              <a:rPr lang="en-US"/>
              <a:t>Page </a:t>
            </a:r>
            <a:fld id="{5A9C12DC-491F-9444-86A2-13AC5C62A2FC}" type="slidenum">
              <a:rPr lang="en-US" smtClean="0"/>
              <a:pPr/>
              <a:t>‹N°›</a:t>
            </a:fld>
            <a:endParaRPr lang="en-US" dirty="0"/>
          </a:p>
        </p:txBody>
      </p:sp>
      <p:sp>
        <p:nvSpPr>
          <p:cNvPr id="12" name="Footer Placeholder 4">
            <a:extLst>
              <a:ext uri="{FF2B5EF4-FFF2-40B4-BE49-F238E27FC236}">
                <a16:creationId xmlns:a16="http://schemas.microsoft.com/office/drawing/2014/main" id="{3E39213C-6189-4EC2-8B39-B728DD4B71E9}"/>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bg1"/>
                </a:solidFill>
                <a:latin typeface="Arial"/>
                <a:cs typeface="Arial"/>
              </a:defRPr>
            </a:lvl1pPr>
          </a:lstStyle>
          <a:p>
            <a:r>
              <a:rPr lang="en-US"/>
              <a:t>Property of Schneider Electric |</a:t>
            </a:r>
            <a:endParaRPr lang="en-US" dirty="0"/>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8" name="Slide Number Placeholder 5">
            <a:extLst>
              <a:ext uri="{FF2B5EF4-FFF2-40B4-BE49-F238E27FC236}">
                <a16:creationId xmlns:a16="http://schemas.microsoft.com/office/drawing/2014/main" id="{25C24C1A-39BD-4070-A1EC-47D69A737B50}"/>
              </a:ext>
            </a:extLst>
          </p:cNvPr>
          <p:cNvSpPr>
            <a:spLocks noGrp="1"/>
          </p:cNvSpPr>
          <p:nvPr>
            <p:ph type="sldNum" sz="quarter" idx="4"/>
          </p:nvPr>
        </p:nvSpPr>
        <p:spPr>
          <a:xfrm>
            <a:off x="1348263"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a:extLst>
              <a:ext uri="{FF2B5EF4-FFF2-40B4-BE49-F238E27FC236}">
                <a16:creationId xmlns:a16="http://schemas.microsoft.com/office/drawing/2014/main" id="{102A46EA-137A-420E-B381-9D7502DA8AA7}"/>
              </a:ext>
            </a:extLst>
          </p:cNvPr>
          <p:cNvSpPr>
            <a:spLocks noGrp="1"/>
          </p:cNvSpPr>
          <p:nvPr>
            <p:ph type="ftr" sz="quarter" idx="3"/>
          </p:nvPr>
        </p:nvSpPr>
        <p:spPr>
          <a:xfrm>
            <a:off x="252413" y="4857154"/>
            <a:ext cx="1097280"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Property of Schneider Electric |</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
        <p:nvSpPr>
          <p:cNvPr id="5" name="Footer Placeholder 4"/>
          <p:cNvSpPr>
            <a:spLocks noGrp="1"/>
          </p:cNvSpPr>
          <p:nvPr>
            <p:ph type="ftr" sz="quarter" idx="3"/>
          </p:nvPr>
        </p:nvSpPr>
        <p:spPr>
          <a:xfrm>
            <a:off x="252415" y="4857155"/>
            <a:ext cx="1505531" cy="92333"/>
          </a:xfrm>
          <a:prstGeom prst="rect">
            <a:avLst/>
          </a:prstGeom>
        </p:spPr>
        <p:txBody>
          <a:bodyPr/>
          <a:lstStyle/>
          <a:p>
            <a:r>
              <a:rPr lang="en-US" dirty="0"/>
              <a:t>Property of Schneider Electric  </a:t>
            </a:r>
          </a:p>
        </p:txBody>
      </p:sp>
      <p:sp>
        <p:nvSpPr>
          <p:cNvPr id="15" name="Text Placeholder 14"/>
          <p:cNvSpPr>
            <a:spLocks noGrp="1"/>
          </p:cNvSpPr>
          <p:nvPr>
            <p:ph type="body" sz="quarter" idx="15"/>
          </p:nvPr>
        </p:nvSpPr>
        <p:spPr>
          <a:xfrm>
            <a:off x="0" y="-87086"/>
            <a:ext cx="9144000" cy="4335519"/>
          </a:xfrm>
        </p:spPr>
        <p:txBody>
          <a:bodyPr/>
          <a:lstStyle/>
          <a:p>
            <a:pPr algn="ctr"/>
            <a:endParaRPr lang="en-US" sz="2000" dirty="0"/>
          </a:p>
          <a:p>
            <a:pPr algn="ctr"/>
            <a:endParaRPr lang="en-US" sz="2000" dirty="0"/>
          </a:p>
          <a:p>
            <a:pPr algn="ctr"/>
            <a:endParaRPr lang="en-US" sz="2000" dirty="0"/>
          </a:p>
          <a:p>
            <a:endParaRPr lang="en-US" sz="2000" dirty="0"/>
          </a:p>
          <a:p>
            <a:pPr algn="ctr"/>
            <a:r>
              <a:rPr lang="en-US" sz="2800" dirty="0"/>
              <a:t>You will be taking a course on the basics of electricity to help improve the quality of this course. </a:t>
            </a:r>
          </a:p>
          <a:p>
            <a:pPr algn="ctr"/>
            <a:r>
              <a:rPr lang="en-US" sz="2800" dirty="0"/>
              <a:t>Do your best to help us!</a:t>
            </a:r>
          </a:p>
          <a:p>
            <a:pPr algn="ctr"/>
            <a:endParaRPr lang="en-US" sz="2000" dirty="0"/>
          </a:p>
        </p:txBody>
      </p:sp>
      <p:pic>
        <p:nvPicPr>
          <p:cNvPr id="2" name="Picture 4" descr="(H)auteurs - Numéro 1 - Automne / Hiver 2016 - Newsroom ...">
            <a:extLst>
              <a:ext uri="{FF2B5EF4-FFF2-40B4-BE49-F238E27FC236}">
                <a16:creationId xmlns:a16="http://schemas.microsoft.com/office/drawing/2014/main" id="{4C52E2DF-CF66-2673-A4D1-ECCC6B89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0" y="-56076"/>
            <a:ext cx="1357215" cy="87855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5">
            <a:extLst>
              <a:ext uri="{FF2B5EF4-FFF2-40B4-BE49-F238E27FC236}">
                <a16:creationId xmlns:a16="http://schemas.microsoft.com/office/drawing/2014/main" id="{FBFF6AB9-9BDE-76F9-3ED1-213660D5A627}"/>
              </a:ext>
            </a:extLst>
          </p:cNvPr>
          <p:cNvPicPr>
            <a:picLocks noChangeAspect="1"/>
          </p:cNvPicPr>
          <p:nvPr/>
        </p:nvPicPr>
        <p:blipFill>
          <a:blip r:embed="rId4"/>
          <a:stretch>
            <a:fillRect/>
          </a:stretch>
        </p:blipFill>
        <p:spPr>
          <a:xfrm>
            <a:off x="7625834" y="134978"/>
            <a:ext cx="1456566" cy="687500"/>
          </a:xfrm>
          <a:prstGeom prst="rect">
            <a:avLst/>
          </a:prstGeom>
        </p:spPr>
      </p:pic>
      <p:sp>
        <p:nvSpPr>
          <p:cNvPr id="4" name="Rectangle : coins arrondis 3">
            <a:extLst>
              <a:ext uri="{FF2B5EF4-FFF2-40B4-BE49-F238E27FC236}">
                <a16:creationId xmlns:a16="http://schemas.microsoft.com/office/drawing/2014/main" id="{C7849222-23AE-5EAB-62AC-2B3BBAFDEC0E}"/>
              </a:ext>
            </a:extLst>
          </p:cNvPr>
          <p:cNvSpPr/>
          <p:nvPr/>
        </p:nvSpPr>
        <p:spPr>
          <a:xfrm>
            <a:off x="5637378" y="3653493"/>
            <a:ext cx="1734457" cy="4662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Enter your code</a:t>
            </a:r>
          </a:p>
        </p:txBody>
      </p:sp>
      <p:sp>
        <p:nvSpPr>
          <p:cNvPr id="7" name="Flèche : droite 6">
            <a:extLst>
              <a:ext uri="{FF2B5EF4-FFF2-40B4-BE49-F238E27FC236}">
                <a16:creationId xmlns:a16="http://schemas.microsoft.com/office/drawing/2014/main" id="{A21A5956-FA74-9DCB-AC1A-4AA0176C7F80}"/>
              </a:ext>
            </a:extLst>
          </p:cNvPr>
          <p:cNvSpPr/>
          <p:nvPr/>
        </p:nvSpPr>
        <p:spPr>
          <a:xfrm>
            <a:off x="7557603" y="3648003"/>
            <a:ext cx="1400629" cy="466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Start!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F84F1CB-ED8C-D4C4-9846-498422EB4C4B}"/>
              </a:ext>
            </a:extLst>
          </p:cNvPr>
          <p:cNvSpPr>
            <a:spLocks noGrp="1"/>
          </p:cNvSpPr>
          <p:nvPr>
            <p:ph type="title"/>
          </p:nvPr>
        </p:nvSpPr>
        <p:spPr>
          <a:xfrm>
            <a:off x="164688" y="1806320"/>
            <a:ext cx="8633531" cy="1175086"/>
          </a:xfrm>
        </p:spPr>
        <p:txBody>
          <a:bodyPr/>
          <a:lstStyle/>
          <a:p>
            <a:pPr algn="ctr"/>
            <a:r>
              <a:rPr lang="en-US" dirty="0"/>
              <a:t>Preferred Color : vert / </a:t>
            </a:r>
            <a:r>
              <a:rPr lang="en-US" dirty="0">
                <a:solidFill>
                  <a:schemeClr val="accent2">
                    <a:lumMod val="75000"/>
                  </a:schemeClr>
                </a:solidFill>
              </a:rPr>
              <a:t>gris </a:t>
            </a:r>
            <a:r>
              <a:rPr lang="en-US" dirty="0"/>
              <a:t>/ </a:t>
            </a:r>
            <a:r>
              <a:rPr lang="en-US" dirty="0">
                <a:solidFill>
                  <a:schemeClr val="tx1">
                    <a:lumMod val="95000"/>
                    <a:lumOff val="5000"/>
                  </a:schemeClr>
                </a:solidFill>
              </a:rPr>
              <a:t>noir</a:t>
            </a:r>
            <a:r>
              <a:rPr lang="en-US" dirty="0"/>
              <a:t> / </a:t>
            </a:r>
            <a:r>
              <a:rPr lang="en-US" dirty="0">
                <a:solidFill>
                  <a:schemeClr val="accent3"/>
                </a:solidFill>
              </a:rPr>
              <a:t>jaune </a:t>
            </a:r>
            <a:r>
              <a:rPr lang="en-US" dirty="0"/>
              <a:t>/</a:t>
            </a:r>
            <a:r>
              <a:rPr lang="en-US" dirty="0">
                <a:solidFill>
                  <a:schemeClr val="accent3"/>
                </a:solidFill>
              </a:rPr>
              <a:t> </a:t>
            </a:r>
            <a:r>
              <a:rPr lang="en-US" dirty="0" err="1">
                <a:solidFill>
                  <a:schemeClr val="accent5"/>
                </a:solidFill>
              </a:rPr>
              <a:t>blanc</a:t>
            </a:r>
            <a:r>
              <a:rPr lang="en-US" dirty="0"/>
              <a:t> / </a:t>
            </a:r>
            <a:r>
              <a:rPr lang="en-US" dirty="0">
                <a:solidFill>
                  <a:schemeClr val="accent6"/>
                </a:solidFill>
              </a:rPr>
              <a:t>bleu …</a:t>
            </a:r>
            <a:br>
              <a:rPr lang="en-US" dirty="0">
                <a:solidFill>
                  <a:schemeClr val="accent6"/>
                </a:solidFill>
              </a:rPr>
            </a:br>
            <a:br>
              <a:rPr lang="en-US" dirty="0">
                <a:solidFill>
                  <a:schemeClr val="accent6"/>
                </a:solidFill>
              </a:rPr>
            </a:br>
            <a:r>
              <a:rPr lang="en-US" sz="1800" dirty="0">
                <a:solidFill>
                  <a:schemeClr val="tx1">
                    <a:lumMod val="50000"/>
                    <a:lumOff val="50000"/>
                  </a:schemeClr>
                </a:solidFill>
              </a:rPr>
              <a:t>Il faut que </a:t>
            </a:r>
            <a:r>
              <a:rPr lang="en-US" sz="1800" dirty="0" err="1">
                <a:solidFill>
                  <a:schemeClr val="tx1">
                    <a:lumMod val="50000"/>
                    <a:lumOff val="50000"/>
                  </a:schemeClr>
                </a:solidFill>
              </a:rPr>
              <a:t>cela</a:t>
            </a:r>
            <a:r>
              <a:rPr lang="en-US" sz="1800" dirty="0">
                <a:solidFill>
                  <a:schemeClr val="tx1">
                    <a:lumMod val="50000"/>
                    <a:lumOff val="50000"/>
                  </a:schemeClr>
                </a:solidFill>
              </a:rPr>
              <a:t> </a:t>
            </a:r>
            <a:r>
              <a:rPr lang="en-US" sz="1800" dirty="0" err="1">
                <a:solidFill>
                  <a:schemeClr val="tx1">
                    <a:lumMod val="50000"/>
                    <a:lumOff val="50000"/>
                  </a:schemeClr>
                </a:solidFill>
              </a:rPr>
              <a:t>soit</a:t>
            </a:r>
            <a:r>
              <a:rPr lang="en-US" sz="1800" dirty="0">
                <a:solidFill>
                  <a:schemeClr val="tx1">
                    <a:lumMod val="50000"/>
                    <a:lumOff val="50000"/>
                  </a:schemeClr>
                </a:solidFill>
              </a:rPr>
              <a:t> simple et facile à </a:t>
            </a:r>
            <a:r>
              <a:rPr lang="en-US" sz="1800" dirty="0" err="1">
                <a:solidFill>
                  <a:schemeClr val="tx1">
                    <a:lumMod val="50000"/>
                    <a:lumOff val="50000"/>
                  </a:schemeClr>
                </a:solidFill>
              </a:rPr>
              <a:t>suivre</a:t>
            </a:r>
            <a:r>
              <a:rPr lang="en-US" sz="1800" dirty="0">
                <a:solidFill>
                  <a:schemeClr val="tx1">
                    <a:lumMod val="50000"/>
                    <a:lumOff val="50000"/>
                  </a:schemeClr>
                </a:solidFill>
              </a:rPr>
              <a:t> pour les </a:t>
            </a:r>
            <a:r>
              <a:rPr lang="en-US" sz="1800" dirty="0" err="1">
                <a:solidFill>
                  <a:schemeClr val="tx1">
                    <a:lumMod val="50000"/>
                    <a:lumOff val="50000"/>
                  </a:schemeClr>
                </a:solidFill>
              </a:rPr>
              <a:t>apprenants</a:t>
            </a:r>
            <a:endParaRPr lang="fr-FR" sz="1800" dirty="0">
              <a:solidFill>
                <a:schemeClr val="tx1">
                  <a:lumMod val="50000"/>
                  <a:lumOff val="50000"/>
                </a:schemeClr>
              </a:solidFill>
            </a:endParaRPr>
          </a:p>
        </p:txBody>
      </p:sp>
      <p:sp>
        <p:nvSpPr>
          <p:cNvPr id="4" name="Espace réservé du numéro de diapositive 3">
            <a:extLst>
              <a:ext uri="{FF2B5EF4-FFF2-40B4-BE49-F238E27FC236}">
                <a16:creationId xmlns:a16="http://schemas.microsoft.com/office/drawing/2014/main" id="{B4A9A4AB-D0D1-654B-A8CC-03C67423572C}"/>
              </a:ext>
            </a:extLst>
          </p:cNvPr>
          <p:cNvSpPr>
            <a:spLocks noGrp="1"/>
          </p:cNvSpPr>
          <p:nvPr>
            <p:ph type="sldNum" sz="quarter" idx="4"/>
          </p:nvPr>
        </p:nvSpPr>
        <p:spPr/>
        <p:txBody>
          <a:bodyPr anchor="ctr">
            <a:normAutofit/>
          </a:bodyPr>
          <a:lstStyle/>
          <a:p>
            <a:pPr>
              <a:spcAft>
                <a:spcPts val="600"/>
              </a:spcAft>
            </a:pPr>
            <a:r>
              <a:rPr lang="en-US"/>
              <a:t>Page </a:t>
            </a:r>
            <a:fld id="{5A9C12DC-491F-9444-86A2-13AC5C62A2FC}" type="slidenum">
              <a:rPr lang="en-US" smtClean="0"/>
              <a:pPr>
                <a:spcAft>
                  <a:spcPts val="600"/>
                </a:spcAft>
              </a:pPr>
              <a:t>2</a:t>
            </a:fld>
            <a:endParaRPr lang="en-US"/>
          </a:p>
        </p:txBody>
      </p:sp>
      <p:sp>
        <p:nvSpPr>
          <p:cNvPr id="5" name="Espace réservé du pied de page 4">
            <a:extLst>
              <a:ext uri="{FF2B5EF4-FFF2-40B4-BE49-F238E27FC236}">
                <a16:creationId xmlns:a16="http://schemas.microsoft.com/office/drawing/2014/main" id="{3022B228-19F8-B4F2-26F1-DB80F2F42EE1}"/>
              </a:ext>
            </a:extLst>
          </p:cNvPr>
          <p:cNvSpPr>
            <a:spLocks noGrp="1"/>
          </p:cNvSpPr>
          <p:nvPr>
            <p:ph type="ftr" sz="quarter" idx="3"/>
          </p:nvPr>
        </p:nvSpPr>
        <p:spPr/>
        <p:txBody>
          <a:bodyPr wrap="square" anchor="ctr">
            <a:normAutofit/>
          </a:bodyPr>
          <a:lstStyle/>
          <a:p>
            <a:pPr>
              <a:spcAft>
                <a:spcPts val="600"/>
              </a:spcAft>
            </a:pPr>
            <a:r>
              <a:rPr lang="en-US"/>
              <a:t>Property of Schneider Electric |</a:t>
            </a:r>
          </a:p>
        </p:txBody>
      </p:sp>
    </p:spTree>
    <p:extLst>
      <p:ext uri="{BB962C8B-B14F-4D97-AF65-F5344CB8AC3E}">
        <p14:creationId xmlns:p14="http://schemas.microsoft.com/office/powerpoint/2010/main" val="150509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6FCC7-B024-8D55-029C-118C596C52D7}"/>
              </a:ext>
            </a:extLst>
          </p:cNvPr>
          <p:cNvSpPr>
            <a:spLocks noGrp="1"/>
          </p:cNvSpPr>
          <p:nvPr>
            <p:ph type="title"/>
          </p:nvPr>
        </p:nvSpPr>
        <p:spPr/>
        <p:txBody>
          <a:bodyPr/>
          <a:lstStyle/>
          <a:p>
            <a:r>
              <a:rPr lang="en-US" sz="2400" dirty="0"/>
              <a:t>Please answer some questions so that we can better understand you and how this course could assist in your learning!</a:t>
            </a:r>
            <a:endParaRPr lang="fr-FR" dirty="0"/>
          </a:p>
        </p:txBody>
      </p:sp>
      <p:sp>
        <p:nvSpPr>
          <p:cNvPr id="3" name="Espace réservé du texte 2">
            <a:extLst>
              <a:ext uri="{FF2B5EF4-FFF2-40B4-BE49-F238E27FC236}">
                <a16:creationId xmlns:a16="http://schemas.microsoft.com/office/drawing/2014/main" id="{60A82F52-251F-33F0-CE4A-92A6F7F51BB4}"/>
              </a:ext>
            </a:extLst>
          </p:cNvPr>
          <p:cNvSpPr>
            <a:spLocks noGrp="1"/>
          </p:cNvSpPr>
          <p:nvPr>
            <p:ph type="body" sz="quarter" idx="11"/>
          </p:nvPr>
        </p:nvSpPr>
        <p:spPr/>
        <p:txBody>
          <a:bodyPr/>
          <a:lstStyle/>
          <a:p>
            <a:r>
              <a:rPr lang="fr-FR" dirty="0"/>
              <a:t>Questionnaire </a:t>
            </a:r>
            <a:r>
              <a:rPr lang="fr-FR" dirty="0" err="1"/>
              <a:t>before</a:t>
            </a:r>
            <a:r>
              <a:rPr lang="fr-FR" dirty="0"/>
              <a:t> the course - basic </a:t>
            </a:r>
            <a:r>
              <a:rPr lang="fr-FR" dirty="0" err="1"/>
              <a:t>informatin</a:t>
            </a:r>
            <a:r>
              <a:rPr lang="fr-FR" dirty="0"/>
              <a:t> +self-</a:t>
            </a:r>
            <a:r>
              <a:rPr lang="fr-FR" dirty="0" err="1"/>
              <a:t>efficacy</a:t>
            </a:r>
            <a:r>
              <a:rPr lang="fr-FR" dirty="0"/>
              <a:t> &amp; self </a:t>
            </a:r>
            <a:r>
              <a:rPr lang="fr-FR" dirty="0" err="1"/>
              <a:t>regulation</a:t>
            </a:r>
            <a:endParaRPr lang="fr-FR" dirty="0"/>
          </a:p>
        </p:txBody>
      </p:sp>
      <p:sp>
        <p:nvSpPr>
          <p:cNvPr id="4" name="Espace réservé du numéro de diapositive 3">
            <a:extLst>
              <a:ext uri="{FF2B5EF4-FFF2-40B4-BE49-F238E27FC236}">
                <a16:creationId xmlns:a16="http://schemas.microsoft.com/office/drawing/2014/main" id="{95CFFEA1-3191-8030-08CD-C9100FFCE085}"/>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5" name="Espace réservé du pied de page 4">
            <a:extLst>
              <a:ext uri="{FF2B5EF4-FFF2-40B4-BE49-F238E27FC236}">
                <a16:creationId xmlns:a16="http://schemas.microsoft.com/office/drawing/2014/main" id="{D5D7CC97-15CD-7DB3-110E-4F07BABB6D1E}"/>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419751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E14BC-1916-052E-3A46-50D58492AB79}"/>
              </a:ext>
            </a:extLst>
          </p:cNvPr>
          <p:cNvSpPr>
            <a:spLocks noGrp="1"/>
          </p:cNvSpPr>
          <p:nvPr>
            <p:ph type="title"/>
          </p:nvPr>
        </p:nvSpPr>
        <p:spPr>
          <a:xfrm>
            <a:off x="381000" y="2082944"/>
            <a:ext cx="8633531" cy="369332"/>
          </a:xfrm>
        </p:spPr>
        <p:txBody>
          <a:bodyPr/>
          <a:lstStyle/>
          <a:p>
            <a:r>
              <a:rPr lang="fr-FR" dirty="0"/>
              <a:t>Module de rappel de notions :</a:t>
            </a:r>
          </a:p>
        </p:txBody>
      </p:sp>
      <p:sp>
        <p:nvSpPr>
          <p:cNvPr id="3" name="Espace réservé du texte 2">
            <a:extLst>
              <a:ext uri="{FF2B5EF4-FFF2-40B4-BE49-F238E27FC236}">
                <a16:creationId xmlns:a16="http://schemas.microsoft.com/office/drawing/2014/main" id="{4EE28086-9E7D-1DAB-9712-69C64AB9CE8A}"/>
              </a:ext>
            </a:extLst>
          </p:cNvPr>
          <p:cNvSpPr>
            <a:spLocks noGrp="1"/>
          </p:cNvSpPr>
          <p:nvPr>
            <p:ph type="body" sz="quarter" idx="11"/>
          </p:nvPr>
        </p:nvSpPr>
        <p:spPr>
          <a:xfrm>
            <a:off x="381000" y="2542287"/>
            <a:ext cx="8633531" cy="554377"/>
          </a:xfrm>
        </p:spPr>
        <p:txBody>
          <a:bodyPr/>
          <a:lstStyle/>
          <a:p>
            <a:r>
              <a:rPr lang="fr-FR" dirty="0"/>
              <a:t>On commence par quelques notions clés + </a:t>
            </a:r>
            <a:r>
              <a:rPr lang="fr-FR" dirty="0" err="1"/>
              <a:t>safty</a:t>
            </a:r>
            <a:r>
              <a:rPr lang="fr-FR" dirty="0"/>
              <a:t> </a:t>
            </a:r>
            <a:r>
              <a:rPr lang="fr-FR" dirty="0" err="1"/>
              <a:t>rules</a:t>
            </a:r>
            <a:r>
              <a:rPr lang="fr-FR" dirty="0"/>
              <a:t> + un quiz à la fin de ce rappel</a:t>
            </a:r>
          </a:p>
        </p:txBody>
      </p:sp>
      <p:sp>
        <p:nvSpPr>
          <p:cNvPr id="4" name="Espace réservé du numéro de diapositive 3">
            <a:extLst>
              <a:ext uri="{FF2B5EF4-FFF2-40B4-BE49-F238E27FC236}">
                <a16:creationId xmlns:a16="http://schemas.microsoft.com/office/drawing/2014/main" id="{B7F2E270-3A6E-590B-7F04-DE5C35C29CB9}"/>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5" name="Espace réservé du pied de page 4">
            <a:extLst>
              <a:ext uri="{FF2B5EF4-FFF2-40B4-BE49-F238E27FC236}">
                <a16:creationId xmlns:a16="http://schemas.microsoft.com/office/drawing/2014/main" id="{1C4DDFC3-1D0F-6844-A2EF-FA30555BDA1E}"/>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202805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4386BA-6C09-41C6-FC3B-CCCFDC8436C8}"/>
              </a:ext>
            </a:extLst>
          </p:cNvPr>
          <p:cNvSpPr>
            <a:spLocks noGrp="1"/>
          </p:cNvSpPr>
          <p:nvPr>
            <p:ph type="title"/>
          </p:nvPr>
        </p:nvSpPr>
        <p:spPr>
          <a:xfrm>
            <a:off x="258056" y="1498328"/>
            <a:ext cx="8633531" cy="369332"/>
          </a:xfrm>
        </p:spPr>
        <p:txBody>
          <a:bodyPr/>
          <a:lstStyle/>
          <a:p>
            <a:r>
              <a:rPr lang="fr-FR" dirty="0"/>
              <a:t>Module 6 : </a:t>
            </a:r>
            <a:r>
              <a:rPr lang="fr-FR" dirty="0" err="1"/>
              <a:t>Earthing</a:t>
            </a:r>
            <a:r>
              <a:rPr lang="fr-FR" dirty="0"/>
              <a:t> </a:t>
            </a:r>
          </a:p>
        </p:txBody>
      </p:sp>
      <p:sp>
        <p:nvSpPr>
          <p:cNvPr id="3" name="Espace réservé du texte 2">
            <a:extLst>
              <a:ext uri="{FF2B5EF4-FFF2-40B4-BE49-F238E27FC236}">
                <a16:creationId xmlns:a16="http://schemas.microsoft.com/office/drawing/2014/main" id="{92818D23-4A8C-196A-A48D-CC594FF340CA}"/>
              </a:ext>
            </a:extLst>
          </p:cNvPr>
          <p:cNvSpPr>
            <a:spLocks noGrp="1"/>
          </p:cNvSpPr>
          <p:nvPr>
            <p:ph type="body" sz="quarter" idx="11"/>
          </p:nvPr>
        </p:nvSpPr>
        <p:spPr>
          <a:xfrm>
            <a:off x="510469" y="2217720"/>
            <a:ext cx="8633531" cy="1384254"/>
          </a:xfrm>
        </p:spPr>
        <p:txBody>
          <a:bodyPr/>
          <a:lstStyle/>
          <a:p>
            <a:pPr marL="285750" indent="-285750">
              <a:buFont typeface="Arial" panose="020B0604020202020204" pitchFamily="34" charset="0"/>
              <a:buChar char="•"/>
            </a:pPr>
            <a:r>
              <a:rPr lang="fr-FR" sz="1600" dirty="0"/>
              <a:t>Couper le contenu en petit morceaux et intégrer les quiz dedans (les 4 versions de quiz)</a:t>
            </a:r>
          </a:p>
          <a:p>
            <a:pPr marL="285750" indent="-285750">
              <a:buFont typeface="Arial" panose="020B0604020202020204" pitchFamily="34" charset="0"/>
              <a:buChar char="•"/>
            </a:pPr>
            <a:r>
              <a:rPr lang="fr-FR" sz="1600" dirty="0"/>
              <a:t>À a fin du module: question de dégrée de difficulté perçu</a:t>
            </a:r>
          </a:p>
          <a:p>
            <a:endParaRPr lang="fr-FR" dirty="0"/>
          </a:p>
          <a:p>
            <a:r>
              <a:rPr lang="fr-FR" dirty="0"/>
              <a:t>On a le format </a:t>
            </a:r>
            <a:r>
              <a:rPr lang="fr-FR" dirty="0" err="1"/>
              <a:t>Scorm</a:t>
            </a:r>
            <a:r>
              <a:rPr lang="fr-FR" dirty="0"/>
              <a:t> et format </a:t>
            </a:r>
            <a:r>
              <a:rPr lang="fr-FR" dirty="0" err="1"/>
              <a:t>Pdf</a:t>
            </a:r>
            <a:endParaRPr lang="fr-FR" dirty="0"/>
          </a:p>
          <a:p>
            <a:endParaRPr lang="fr-FR" dirty="0"/>
          </a:p>
        </p:txBody>
      </p:sp>
      <p:sp>
        <p:nvSpPr>
          <p:cNvPr id="4" name="Espace réservé du numéro de diapositive 3">
            <a:extLst>
              <a:ext uri="{FF2B5EF4-FFF2-40B4-BE49-F238E27FC236}">
                <a16:creationId xmlns:a16="http://schemas.microsoft.com/office/drawing/2014/main" id="{DC2376A4-0CA7-47EA-CFF9-AAE2BA71B2B3}"/>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5" name="Espace réservé du pied de page 4">
            <a:extLst>
              <a:ext uri="{FF2B5EF4-FFF2-40B4-BE49-F238E27FC236}">
                <a16:creationId xmlns:a16="http://schemas.microsoft.com/office/drawing/2014/main" id="{177C7D3A-D02A-AFFA-7295-63DABD393541}"/>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54671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6FCC7-B024-8D55-029C-118C596C52D7}"/>
              </a:ext>
            </a:extLst>
          </p:cNvPr>
          <p:cNvSpPr>
            <a:spLocks noGrp="1"/>
          </p:cNvSpPr>
          <p:nvPr>
            <p:ph type="title"/>
          </p:nvPr>
        </p:nvSpPr>
        <p:spPr/>
        <p:txBody>
          <a:bodyPr/>
          <a:lstStyle/>
          <a:p>
            <a:r>
              <a:rPr lang="en-US" dirty="0"/>
              <a:t>How about this course? </a:t>
            </a:r>
            <a:br>
              <a:rPr lang="en-US" dirty="0"/>
            </a:br>
            <a:r>
              <a:rPr lang="en-US" sz="2400" dirty="0"/>
              <a:t>Please answer some questions so that we can better understand you and how this course could assist in your learning!</a:t>
            </a:r>
            <a:endParaRPr lang="fr-FR" dirty="0"/>
          </a:p>
        </p:txBody>
      </p:sp>
      <p:sp>
        <p:nvSpPr>
          <p:cNvPr id="3" name="Espace réservé du texte 2">
            <a:extLst>
              <a:ext uri="{FF2B5EF4-FFF2-40B4-BE49-F238E27FC236}">
                <a16:creationId xmlns:a16="http://schemas.microsoft.com/office/drawing/2014/main" id="{60A82F52-251F-33F0-CE4A-92A6F7F51BB4}"/>
              </a:ext>
            </a:extLst>
          </p:cNvPr>
          <p:cNvSpPr>
            <a:spLocks noGrp="1"/>
          </p:cNvSpPr>
          <p:nvPr>
            <p:ph type="body" sz="quarter" idx="11"/>
          </p:nvPr>
        </p:nvSpPr>
        <p:spPr/>
        <p:txBody>
          <a:bodyPr/>
          <a:lstStyle/>
          <a:p>
            <a:r>
              <a:rPr lang="fr-FR" dirty="0"/>
              <a:t>Questionnaire </a:t>
            </a:r>
            <a:r>
              <a:rPr lang="fr-FR" dirty="0" err="1"/>
              <a:t>after</a:t>
            </a:r>
            <a:r>
              <a:rPr lang="fr-FR" dirty="0"/>
              <a:t> the course – motivation + self-</a:t>
            </a:r>
            <a:r>
              <a:rPr lang="fr-FR" dirty="0" err="1"/>
              <a:t>efficacy</a:t>
            </a:r>
            <a:r>
              <a:rPr lang="fr-FR" dirty="0"/>
              <a:t> &amp; self </a:t>
            </a:r>
            <a:r>
              <a:rPr lang="fr-FR" dirty="0" err="1"/>
              <a:t>regulation</a:t>
            </a:r>
            <a:endParaRPr lang="fr-FR" dirty="0"/>
          </a:p>
        </p:txBody>
      </p:sp>
      <p:sp>
        <p:nvSpPr>
          <p:cNvPr id="4" name="Espace réservé du numéro de diapositive 3">
            <a:extLst>
              <a:ext uri="{FF2B5EF4-FFF2-40B4-BE49-F238E27FC236}">
                <a16:creationId xmlns:a16="http://schemas.microsoft.com/office/drawing/2014/main" id="{95CFFEA1-3191-8030-08CD-C9100FFCE085}"/>
              </a:ext>
            </a:extLst>
          </p:cNvPr>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5" name="Espace réservé du pied de page 4">
            <a:extLst>
              <a:ext uri="{FF2B5EF4-FFF2-40B4-BE49-F238E27FC236}">
                <a16:creationId xmlns:a16="http://schemas.microsoft.com/office/drawing/2014/main" id="{D5D7CC97-15CD-7DB3-110E-4F07BABB6D1E}"/>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147036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8728B-219C-9D45-17A2-F4ACCA6BC964}"/>
              </a:ext>
            </a:extLst>
          </p:cNvPr>
          <p:cNvSpPr>
            <a:spLocks noGrp="1"/>
          </p:cNvSpPr>
          <p:nvPr>
            <p:ph type="title"/>
          </p:nvPr>
        </p:nvSpPr>
        <p:spPr>
          <a:xfrm>
            <a:off x="510469" y="2079473"/>
            <a:ext cx="8633531" cy="369332"/>
          </a:xfrm>
        </p:spPr>
        <p:txBody>
          <a:bodyPr/>
          <a:lstStyle/>
          <a:p>
            <a:r>
              <a:rPr lang="fr-FR" dirty="0"/>
              <a:t>Final test</a:t>
            </a:r>
          </a:p>
        </p:txBody>
      </p:sp>
      <p:sp>
        <p:nvSpPr>
          <p:cNvPr id="3" name="Espace réservé du texte 2">
            <a:extLst>
              <a:ext uri="{FF2B5EF4-FFF2-40B4-BE49-F238E27FC236}">
                <a16:creationId xmlns:a16="http://schemas.microsoft.com/office/drawing/2014/main" id="{6E1B7946-E0AB-3080-B330-8ED46DA7128A}"/>
              </a:ext>
            </a:extLst>
          </p:cNvPr>
          <p:cNvSpPr>
            <a:spLocks noGrp="1"/>
          </p:cNvSpPr>
          <p:nvPr>
            <p:ph type="body" sz="quarter" idx="11"/>
          </p:nvPr>
        </p:nvSpPr>
        <p:spPr>
          <a:xfrm>
            <a:off x="570532" y="2584922"/>
            <a:ext cx="8633531" cy="215444"/>
          </a:xfrm>
        </p:spPr>
        <p:txBody>
          <a:bodyPr/>
          <a:lstStyle/>
          <a:p>
            <a:r>
              <a:rPr lang="en-US" sz="1600" b="0" i="0" dirty="0">
                <a:solidFill>
                  <a:schemeClr val="tx1">
                    <a:lumMod val="50000"/>
                    <a:lumOff val="50000"/>
                  </a:schemeClr>
                </a:solidFill>
                <a:effectLst/>
              </a:rPr>
              <a:t>You have just acquired new knowledge; let's take a little test!</a:t>
            </a:r>
            <a:endParaRPr lang="fr-FR" sz="1600" dirty="0">
              <a:solidFill>
                <a:schemeClr val="tx1">
                  <a:lumMod val="50000"/>
                  <a:lumOff val="50000"/>
                </a:schemeClr>
              </a:solidFill>
            </a:endParaRPr>
          </a:p>
        </p:txBody>
      </p:sp>
      <p:sp>
        <p:nvSpPr>
          <p:cNvPr id="4" name="Espace réservé du numéro de diapositive 3">
            <a:extLst>
              <a:ext uri="{FF2B5EF4-FFF2-40B4-BE49-F238E27FC236}">
                <a16:creationId xmlns:a16="http://schemas.microsoft.com/office/drawing/2014/main" id="{F489C048-5EAE-D82D-0B2B-71607413E18E}"/>
              </a:ext>
            </a:extLst>
          </p:cNvPr>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5" name="Espace réservé du pied de page 4">
            <a:extLst>
              <a:ext uri="{FF2B5EF4-FFF2-40B4-BE49-F238E27FC236}">
                <a16:creationId xmlns:a16="http://schemas.microsoft.com/office/drawing/2014/main" id="{EEC88A39-817C-F836-B629-AC8FFA982DA7}"/>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130179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6FCC7-B024-8D55-029C-118C596C52D7}"/>
              </a:ext>
            </a:extLst>
          </p:cNvPr>
          <p:cNvSpPr>
            <a:spLocks noGrp="1"/>
          </p:cNvSpPr>
          <p:nvPr>
            <p:ph type="title"/>
          </p:nvPr>
        </p:nvSpPr>
        <p:spPr/>
        <p:txBody>
          <a:bodyPr/>
          <a:lstStyle/>
          <a:p>
            <a:br>
              <a:rPr lang="en-US" dirty="0"/>
            </a:br>
            <a:r>
              <a:rPr lang="en-US" b="0" i="0" dirty="0">
                <a:solidFill>
                  <a:schemeClr val="bg1"/>
                </a:solidFill>
                <a:effectLst/>
                <a:latin typeface="+mn-lt"/>
              </a:rPr>
              <a:t>Thank you very much for your participation! </a:t>
            </a:r>
            <a:br>
              <a:rPr lang="en-US" b="0" i="0" dirty="0">
                <a:solidFill>
                  <a:schemeClr val="bg1"/>
                </a:solidFill>
                <a:effectLst/>
                <a:latin typeface="+mn-lt"/>
              </a:rPr>
            </a:br>
            <a:r>
              <a:rPr lang="en-US" b="0" i="0" dirty="0">
                <a:solidFill>
                  <a:schemeClr val="bg1"/>
                </a:solidFill>
                <a:effectLst/>
                <a:latin typeface="+mn-lt"/>
              </a:rPr>
              <a:t>We wish you success in your studies!</a:t>
            </a:r>
            <a:endParaRPr lang="fr-FR" dirty="0">
              <a:solidFill>
                <a:schemeClr val="bg1"/>
              </a:solidFill>
              <a:latin typeface="+mn-lt"/>
            </a:endParaRPr>
          </a:p>
        </p:txBody>
      </p:sp>
      <p:sp>
        <p:nvSpPr>
          <p:cNvPr id="3" name="Espace réservé du texte 2">
            <a:extLst>
              <a:ext uri="{FF2B5EF4-FFF2-40B4-BE49-F238E27FC236}">
                <a16:creationId xmlns:a16="http://schemas.microsoft.com/office/drawing/2014/main" id="{60A82F52-251F-33F0-CE4A-92A6F7F51BB4}"/>
              </a:ext>
            </a:extLst>
          </p:cNvPr>
          <p:cNvSpPr>
            <a:spLocks noGrp="1"/>
          </p:cNvSpPr>
          <p:nvPr>
            <p:ph type="body"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5CFFEA1-3191-8030-08CD-C9100FFCE085}"/>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5" name="Espace réservé du pied de page 4">
            <a:extLst>
              <a:ext uri="{FF2B5EF4-FFF2-40B4-BE49-F238E27FC236}">
                <a16:creationId xmlns:a16="http://schemas.microsoft.com/office/drawing/2014/main" id="{D5D7CC97-15CD-7DB3-110E-4F07BABB6D1E}"/>
              </a:ext>
            </a:extLst>
          </p:cNvPr>
          <p:cNvSpPr>
            <a:spLocks noGrp="1"/>
          </p:cNvSpPr>
          <p:nvPr>
            <p:ph type="ftr" sz="quarter" idx="3"/>
          </p:nvPr>
        </p:nvSpPr>
        <p:spPr/>
        <p:txBody>
          <a:bodyPr/>
          <a:lstStyle/>
          <a:p>
            <a:r>
              <a:rPr lang="en-US"/>
              <a:t>Property of Schneider Electric |</a:t>
            </a:r>
            <a:endParaRPr lang="en-US" dirty="0"/>
          </a:p>
        </p:txBody>
      </p:sp>
    </p:spTree>
    <p:extLst>
      <p:ext uri="{BB962C8B-B14F-4D97-AF65-F5344CB8AC3E}">
        <p14:creationId xmlns:p14="http://schemas.microsoft.com/office/powerpoint/2010/main" val="105103095"/>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E2021_hf16x9" id="{EE3A222A-5FE0-4A29-BD11-F2CBD7390158}" vid="{00C681F5-F7A7-4EB6-9017-BB90212EDB10}"/>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E2021_hf16x9" id="{EE3A222A-5FE0-4A29-BD11-F2CBD7390158}" vid="{4E144E68-BBDA-439F-8AEA-170B4714DDE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SchneiderElec_default_Int_2021</Template>
  <TotalTime>306</TotalTime>
  <Words>387</Words>
  <Application>Microsoft Office PowerPoint</Application>
  <PresentationFormat>Affichage à l'écran (16:9)</PresentationFormat>
  <Paragraphs>56</Paragraphs>
  <Slides>8</Slides>
  <Notes>7</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8</vt:i4>
      </vt:variant>
    </vt:vector>
  </HeadingPairs>
  <TitlesOfParts>
    <vt:vector size="13" baseType="lpstr">
      <vt:lpstr>Lucida Grande</vt:lpstr>
      <vt:lpstr>Arial</vt:lpstr>
      <vt:lpstr>Calibri</vt:lpstr>
      <vt:lpstr>SE15_LIO_TextOnly V3</vt:lpstr>
      <vt:lpstr>Schneider Text Slides</vt:lpstr>
      <vt:lpstr>Présentation PowerPoint</vt:lpstr>
      <vt:lpstr>Preferred Color : vert / gris / noir / jaune / blanc / bleu …  Il faut que cela soit simple et facile à suivre pour les apprenants</vt:lpstr>
      <vt:lpstr>Please answer some questions so that we can better understand you and how this course could assist in your learning!</vt:lpstr>
      <vt:lpstr>Module de rappel de notions :</vt:lpstr>
      <vt:lpstr>Module 6 : Earthing </vt:lpstr>
      <vt:lpstr>How about this course?  Please answer some questions so that we can better understand you and how this course could assist in your learning!</vt:lpstr>
      <vt:lpstr>Final test</vt:lpstr>
      <vt:lpstr> Thank you very much for your participation!  We wish you success in your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Xiaodan Zeng</dc:creator>
  <cp:lastModifiedBy>Xiaodan Zeng</cp:lastModifiedBy>
  <cp:revision>1</cp:revision>
  <dcterms:created xsi:type="dcterms:W3CDTF">2023-09-15T04:49:15Z</dcterms:created>
  <dcterms:modified xsi:type="dcterms:W3CDTF">2023-09-27T17:00:04Z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7c75fe-f914-45f8-9747-40a3f5d4287a_Enabled">
    <vt:lpwstr>true</vt:lpwstr>
  </property>
  <property fmtid="{D5CDD505-2E9C-101B-9397-08002B2CF9AE}" pid="3" name="MSIP_Label_fe7c75fe-f914-45f8-9747-40a3f5d4287a_SetDate">
    <vt:lpwstr>2021-05-04T08:51:15Z</vt:lpwstr>
  </property>
  <property fmtid="{D5CDD505-2E9C-101B-9397-08002B2CF9AE}" pid="4" name="MSIP_Label_fe7c75fe-f914-45f8-9747-40a3f5d4287a_Method">
    <vt:lpwstr>Privileged</vt:lpwstr>
  </property>
  <property fmtid="{D5CDD505-2E9C-101B-9397-08002B2CF9AE}" pid="5" name="MSIP_Label_fe7c75fe-f914-45f8-9747-40a3f5d4287a_Name">
    <vt:lpwstr>Without Visual Marking</vt:lpwstr>
  </property>
  <property fmtid="{D5CDD505-2E9C-101B-9397-08002B2CF9AE}" pid="6" name="MSIP_Label_fe7c75fe-f914-45f8-9747-40a3f5d4287a_SiteId">
    <vt:lpwstr>6e51e1ad-c54b-4b39-b598-0ffe9ae68fef</vt:lpwstr>
  </property>
  <property fmtid="{D5CDD505-2E9C-101B-9397-08002B2CF9AE}" pid="7" name="MSIP_Label_fe7c75fe-f914-45f8-9747-40a3f5d4287a_ActionId">
    <vt:lpwstr>b10168bb-920b-4cdd-a9e5-e7f368046095</vt:lpwstr>
  </property>
  <property fmtid="{D5CDD505-2E9C-101B-9397-08002B2CF9AE}" pid="8" name="MSIP_Label_fe7c75fe-f914-45f8-9747-40a3f5d4287a_ContentBits">
    <vt:lpwstr>0</vt:lpwstr>
  </property>
</Properties>
</file>