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2664">
          <p15:clr>
            <a:srgbClr val="9AA0A6"/>
          </p15:clr>
        </p15:guide>
        <p15:guide id="6" pos="3314">
          <p15:clr>
            <a:srgbClr val="9AA0A6"/>
          </p15:clr>
        </p15:guide>
        <p15:guide id="7" pos="5403">
          <p15:clr>
            <a:srgbClr val="9AA0A6"/>
          </p15:clr>
        </p15:guide>
        <p15:guide id="8" orient="horz" pos="3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  <p:guide pos="576" orient="horz"/>
        <p:guide pos="2664" orient="horz"/>
        <p:guide pos="3314"/>
        <p:guide pos="5403"/>
        <p:guide pos="3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3aecb6e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3aecb6e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7a0ae2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7a0ae2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7a0ae2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57a0ae2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7a0ae2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7a0ae2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7a0ae2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7a0ae2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3aecb6e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3aecb6e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3aecb6e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3aecb6e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590815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5590815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2" y="0"/>
            <a:ext cx="39455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549950"/>
            <a:ext cx="4260300" cy="1021800"/>
          </a:xfrm>
          <a:prstGeom prst="rect">
            <a:avLst/>
          </a:prstGeom>
          <a:effectLst>
            <a:outerShdw blurRad="57150" rotWithShape="0" algn="bl" dir="11880000" dist="19050">
              <a:srgbClr val="000000">
                <a:alpha val="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SABORES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71750"/>
            <a:ext cx="42603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APP DE COCTELERÍA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-15" y="-25575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SABORES?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593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RESPUESTA A UN MUNDO CONECTADO: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Facilitar el conocimiento del producto.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El cliente es partícipe de la marca.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Seguimiento de tendencias.</a:t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¿CÓMO?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Conectando a los consumidores.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Promocionando a los bartenders.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975" y="913738"/>
            <a:ext cx="3316024" cy="33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-15" y="-25575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FACILITAR EL CONOCIMIENTO DEL PRODUCTO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593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" sz="1900">
                <a:solidFill>
                  <a:schemeClr val="dk1"/>
                </a:solidFill>
              </a:rPr>
              <a:t>CONEXIÓN CON EL PRODUCTO:</a:t>
            </a:r>
            <a:endParaRPr sz="19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Eliminar barreras entre producto y prescriptor: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Los bartenders o camareros tendrán una herramienta 24/7 para consultar las características del producto, sus usos y posibilidades.</a:t>
            </a:r>
            <a:endParaRPr sz="1200"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200">
                <a:solidFill>
                  <a:schemeClr val="dk1"/>
                </a:solidFill>
              </a:rPr>
              <a:t>Podrán intercambiar información, conocimientos y recetas, tanto con bartenders, como con los propios clientes finales.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Se sentirán partícipes del desarrollo del producto.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979" y="913754"/>
            <a:ext cx="3316025" cy="33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-15" y="-25575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CLIENTE ES PARTÍCIPE DE LA MARCA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593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" sz="1900">
                <a:solidFill>
                  <a:schemeClr val="dk1"/>
                </a:solidFill>
              </a:rPr>
              <a:t>CONEXIÓN CON EL PRODUCTO:</a:t>
            </a:r>
            <a:endParaRPr sz="19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Podrá saber que ha tomado y que le gusta.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Participará en el proceso de elección.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Sabrá donde tomar sus tragos.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Se mejorarán las acciones a realizar, sabiendo dónde son las mismas.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En un futuro, podrá crear sus propios combinados y cócteles.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-15" y="-25575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SEGUIMIENTO DE TENDENCIAS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593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" sz="1900">
                <a:solidFill>
                  <a:schemeClr val="dk1"/>
                </a:solidFill>
              </a:rPr>
              <a:t>LA PROPIA EMPRESA SABRÁ QUE SE CONSUME</a:t>
            </a:r>
            <a:r>
              <a:rPr lang="es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Saber donde está funcionando el producto.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Poder sugerir nuevos productos, combinados, cócteles o acciones.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Fideliza</a:t>
            </a:r>
            <a:r>
              <a:rPr lang="es">
                <a:solidFill>
                  <a:schemeClr val="dk1"/>
                </a:solidFill>
              </a:rPr>
              <a:t> al cliente: campañas de descuento, seguimiento o cualquier acción de Marketing.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-15" y="-25575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CONECTANDO A LOS CONSUMIDORES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593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" sz="1900">
                <a:solidFill>
                  <a:schemeClr val="dk1"/>
                </a:solidFill>
              </a:rPr>
              <a:t>LA PROPIA EMPRESA SABRÁ QUE SE CONSUME:</a:t>
            </a:r>
            <a:endParaRPr sz="19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Saber donde está funcionando el producto.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Poder sugerir nuevos productos, combinados, cócteles o acciones.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Fideliza al cliente: campañas de descuento, seguimiento o cualquier acción de Marketing.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PROMOCIONANDO A LOS BARTENDERS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PROMOCIONANDO A LOS BARTENDERS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