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arini\Desktop\EMPLOYEE%20DATA%20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SET.xlsx]Sheet1!PivotTable2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922048"/>
        <c:axId val="97944320"/>
      </c:barChart>
      <c:catAx>
        <c:axId val="9792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44320"/>
        <c:crosses val="autoZero"/>
        <c:auto val="1"/>
        <c:lblAlgn val="ctr"/>
        <c:lblOffset val="100"/>
        <c:noMultiLvlLbl val="0"/>
      </c:catAx>
      <c:valAx>
        <c:axId val="9794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92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8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8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8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9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9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97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9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0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4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705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6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  <p:sp>
        <p:nvSpPr>
          <p:cNvPr id="1048724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25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  <p:sp>
        <p:nvSpPr>
          <p:cNvPr id="1048716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17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4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5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6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6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7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7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28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  <p:sp>
        <p:nvSpPr>
          <p:cNvPr id="10487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8" name="object 7"/>
          <p:cNvSpPr txBox="1">
            <a:spLocks noGrp="1"/>
          </p:cNvSpPr>
          <p:nvPr>
            <p:ph type="ctrTitle"/>
          </p:nvPr>
        </p:nvSpPr>
        <p:spPr>
          <a:xfrm>
            <a:off x="-404813" y="189069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9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590663" y="6137882"/>
            <a:ext cx="68333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0" name="TextBox 13"/>
          <p:cNvSpPr txBox="1"/>
          <p:nvPr/>
        </p:nvSpPr>
        <p:spPr>
          <a:xfrm>
            <a:off x="2554542" y="3314150"/>
            <a:ext cx="861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 smtClean="0"/>
              <a:t>: </a:t>
            </a:r>
            <a:r>
              <a:rPr altLang="en-IN" dirty="0" sz="2400" lang="en-US" err="1" smtClean="0"/>
              <a:t>N</a:t>
            </a:r>
            <a:r>
              <a:rPr altLang="en-IN" dirty="0" sz="2400" lang="en-US" err="1" smtClean="0"/>
              <a:t>a</a:t>
            </a:r>
            <a:r>
              <a:rPr altLang="en-IN" dirty="0" sz="2400" lang="en-US" err="1" smtClean="0"/>
              <a:t>c</a:t>
            </a:r>
            <a:r>
              <a:rPr altLang="en-IN" dirty="0" sz="2400" lang="en-US" err="1" smtClean="0"/>
              <a:t>h</a:t>
            </a:r>
            <a:r>
              <a:rPr altLang="en-IN" dirty="0" sz="2400" lang="en-US" err="1" smtClean="0"/>
              <a:t>i</a:t>
            </a:r>
            <a:r>
              <a:rPr altLang="en-IN" dirty="0" sz="2400" lang="en-US" err="1" smtClean="0"/>
              <a:t>k</a:t>
            </a:r>
            <a:r>
              <a:rPr altLang="en-IN" dirty="0" sz="2400" lang="en-US" err="1" smtClean="0"/>
              <a:t>a</a:t>
            </a:r>
            <a:r>
              <a:rPr altLang="en-IN" dirty="0" sz="2400" lang="en-US" err="1" smtClean="0"/>
              <a:t>a</a:t>
            </a:r>
            <a:r>
              <a:rPr altLang="en-IN" dirty="0" sz="2400" lang="en-US" err="1" smtClean="0"/>
              <a:t>.</a:t>
            </a:r>
            <a:r>
              <a:rPr altLang="en-IN" dirty="0" sz="2400" lang="en-US" err="1" smtClean="0"/>
              <a:t>V</a:t>
            </a:r>
            <a:r>
              <a:rPr altLang="en-IN" dirty="0" sz="2400" lang="en-US" err="1" smtClean="0"/>
              <a:t>.</a:t>
            </a:r>
            <a:r>
              <a:rPr altLang="en-IN" dirty="0" sz="2400" lang="en-US" err="1" smtClean="0"/>
              <a:t>P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dirty="0" sz="2400" lang="en-US" smtClean="0"/>
              <a:t>NO: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0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9</a:t>
            </a:r>
            <a:r>
              <a:rPr altLang="en-IN" dirty="0" sz="2400" lang="en-US" smtClean="0"/>
              <a:t>9</a:t>
            </a:r>
            <a:r>
              <a:rPr dirty="0" sz="2400" lang="en-US" smtClean="0"/>
              <a:t>/</a:t>
            </a:r>
            <a:r>
              <a:rPr dirty="0" sz="2400" lang="en-US" smtClean="0"/>
              <a:t> </a:t>
            </a:r>
            <a:endParaRPr altLang="en-US" lang="zh-CN"/>
          </a:p>
          <a:p>
            <a:r>
              <a:rPr dirty="0" sz="2400" lang="en-US" smtClean="0"/>
              <a:t>	</a:t>
            </a:r>
            <a:r>
              <a:rPr dirty="0" sz="2400" lang="en-US" smtClean="0"/>
              <a:t>			</a:t>
            </a:r>
            <a:r>
              <a:rPr altLang="en-IN" dirty="0" sz="2400" lang="en-US" smtClean="0"/>
              <a:t> </a:t>
            </a:r>
            <a:r>
              <a:rPr dirty="0" sz="2400" lang="en-US" smtClean="0"/>
              <a:t>5B1E315ACA184769F304AD55FE45B6E9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 (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P</a:t>
            </a:r>
            <a:r>
              <a:rPr altLang="en-IN" dirty="0" sz="2400" lang="en-US" smtClean="0"/>
              <a:t>ORATE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RETARY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P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US" smtClean="0"/>
              <a:t>: VALLIAMMAL COLLEGE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F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WOMEN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/>
              <a:t>MODELLING</a:t>
            </a:r>
          </a:p>
        </p:txBody>
      </p:sp>
      <p:sp>
        <p:nvSpPr>
          <p:cNvPr id="1048685" name="Content Placeholder 6"/>
          <p:cNvSpPr>
            <a:spLocks noGrp="1"/>
          </p:cNvSpPr>
          <p:nvPr>
            <p:ph idx="1"/>
          </p:nvPr>
        </p:nvSpPr>
        <p:spPr>
          <a:xfrm>
            <a:off x="677334" y="2000239"/>
            <a:ext cx="8596668" cy="3643339"/>
          </a:xfrm>
        </p:spPr>
        <p:txBody>
          <a:bodyPr>
            <a:noAutofit/>
          </a:bodyPr>
          <a:p>
            <a:r>
              <a:rPr dirty="0" sz="3200" lang="en-US"/>
              <a:t>DATA COLLECTION _ downloaded from Kaggle.com.</a:t>
            </a:r>
          </a:p>
          <a:p>
            <a:r>
              <a:rPr dirty="0" sz="3200" lang="en-US"/>
              <a:t>FEATURE SELECTION _ Identified each and every feature related to employee data set in Excel.</a:t>
            </a:r>
          </a:p>
          <a:p>
            <a:r>
              <a:rPr dirty="0" sz="3200" lang="en-US"/>
              <a:t>DATA CLEANING _ Identified the missing values and filtered out the same</a:t>
            </a:r>
            <a:r>
              <a:rPr dirty="0" sz="3200" lang="en-US" smtClean="0"/>
              <a:t>..</a:t>
            </a:r>
            <a:endParaRPr dirty="0" sz="3200" lang="en-US"/>
          </a:p>
          <a:p>
            <a:pPr indent="0" marL="0">
              <a:buNone/>
            </a:pPr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677334" y="928670"/>
            <a:ext cx="8596668" cy="1001730"/>
          </a:xfrm>
        </p:spPr>
        <p:txBody>
          <a:bodyPr/>
          <a:p>
            <a:pPr algn="ctr"/>
            <a:r>
              <a:rPr dirty="0" lang="en-US" smtClean="0"/>
              <a:t>MODELLING</a:t>
            </a:r>
            <a:endParaRPr dirty="0" lang="en-GB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800" lang="en-US" smtClean="0"/>
              <a:t>PERFORMANCE LEVEL _ Calculated the performance level of employees by considering the Current Employee Rating column in the given Excel.</a:t>
            </a:r>
          </a:p>
          <a:p>
            <a:r>
              <a:rPr dirty="0" sz="2800" lang="en-US" smtClean="0"/>
              <a:t>PIVOT TABLE _ To summarize the employee performance analysis.</a:t>
            </a:r>
          </a:p>
          <a:p>
            <a:r>
              <a:rPr dirty="0" sz="2800" lang="en-US" smtClean="0"/>
              <a:t>GRAPH _ To visualize the data through graphical representation</a:t>
            </a:r>
            <a:endParaRPr dirty="0" sz="2800"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dirty="0" spc="-40"/>
              <a:t>E</a:t>
            </a:r>
            <a:r>
              <a:rPr b="1" dirty="0" spc="15"/>
              <a:t>S</a:t>
            </a:r>
            <a:r>
              <a:rPr b="1" dirty="0" spc="-30"/>
              <a:t>U</a:t>
            </a:r>
            <a:r>
              <a:rPr b="1" dirty="0" spc="-405"/>
              <a:t>L</a:t>
            </a:r>
            <a:r>
              <a:rPr b="1"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7"/>
          <p:cNvGraphicFramePr>
            <a:graphicFrameLocks noGrp="1"/>
          </p:cNvGraphicFramePr>
          <p:nvPr>
            <p:ph idx="1"/>
          </p:nvPr>
        </p:nvGraphicFramePr>
        <p:xfrm>
          <a:off x="677863" y="1524000"/>
          <a:ext cx="8596312" cy="451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4" name="Content Placeholder 2"/>
          <p:cNvSpPr>
            <a:spLocks noGrp="1"/>
          </p:cNvSpPr>
          <p:nvPr>
            <p:ph idx="1"/>
          </p:nvPr>
        </p:nvSpPr>
        <p:spPr>
          <a:xfrm>
            <a:off x="677334" y="1714489"/>
            <a:ext cx="8596668" cy="4326874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dirty="0" sz="3200" lang="en-US"/>
              <a:t>The employee performance analysis reveals varying levels of performance among Full-time, Part-time and Temporary employees, ranging from very high to low &amp; below average</a:t>
            </a:r>
            <a:r>
              <a:rPr dirty="0" sz="3200" lang="en-US" smtClean="0"/>
              <a:t>.</a:t>
            </a:r>
            <a:endParaRPr dirty="0" sz="320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GB"/>
          </a:p>
        </p:txBody>
      </p:sp>
      <p:sp>
        <p:nvSpPr>
          <p:cNvPr id="1048696" name="Content Placeholder 2"/>
          <p:cNvSpPr>
            <a:spLocks noGrp="1"/>
          </p:cNvSpPr>
          <p:nvPr>
            <p:ph idx="1"/>
          </p:nvPr>
        </p:nvSpPr>
        <p:spPr>
          <a:xfrm>
            <a:off x="677334" y="1643051"/>
            <a:ext cx="8596668" cy="4398312"/>
          </a:xfrm>
        </p:spPr>
        <p:txBody>
          <a:bodyPr/>
          <a:p>
            <a:r>
              <a:rPr dirty="0" sz="3600" lang="en-US" smtClean="0"/>
              <a:t>This insights will enable targeted interventions to improve productivity, address underperformance, and optimize workforce planning across different employee categories.</a:t>
            </a:r>
          </a:p>
          <a:p>
            <a:endParaRPr dirty="0"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5"/>
              <a:t>PROJECT</a:t>
            </a:r>
            <a:r>
              <a:rPr b="1" dirty="0" sz="4250" spc="-85"/>
              <a:t> </a:t>
            </a:r>
            <a:r>
              <a:rPr b="1" dirty="0" sz="4250" spc="25"/>
              <a:t>TITLE</a:t>
            </a:r>
            <a:endParaRPr b="1" dirty="0" sz="4250"/>
          </a:p>
        </p:txBody>
      </p:sp>
      <p:sp>
        <p:nvSpPr>
          <p:cNvPr id="1048623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grpSp>
        <p:nvGrpSpPr>
          <p:cNvPr id="4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TextBox 22"/>
          <p:cNvSpPr txBox="1"/>
          <p:nvPr/>
        </p:nvSpPr>
        <p:spPr>
          <a:xfrm>
            <a:off x="1217522" y="2123270"/>
            <a:ext cx="8593228" cy="16916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5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36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105"/>
              </a:spcBef>
            </a:pPr>
            <a:r>
              <a:rPr b="1" dirty="0" spc="25"/>
              <a:t>A</a:t>
            </a:r>
            <a:r>
              <a:rPr b="1" dirty="0" spc="-5"/>
              <a:t>G</a:t>
            </a:r>
            <a:r>
              <a:rPr b="1" dirty="0" spc="-35"/>
              <a:t>E</a:t>
            </a:r>
            <a:r>
              <a:rPr b="1" dirty="0" spc="15"/>
              <a:t>N</a:t>
            </a:r>
            <a:r>
              <a:rPr b="1" dirty="0"/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1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object 2"/>
          <p:cNvGrpSpPr/>
          <p:nvPr/>
        </p:nvGrpSpPr>
        <p:grpSpPr>
          <a:xfrm>
            <a:off x="8968143" y="2670804"/>
            <a:ext cx="2762250" cy="3257550"/>
            <a:chOff x="7991475" y="2933700"/>
            <a:chExt cx="2762250" cy="325755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/>
              <a:t>P</a:t>
            </a:r>
            <a:r>
              <a:rPr b="1" dirty="0" sz="4250" spc="15"/>
              <a:t>ROB</a:t>
            </a:r>
            <a:r>
              <a:rPr b="1" dirty="0" sz="4250" spc="55"/>
              <a:t>L</a:t>
            </a:r>
            <a:r>
              <a:rPr b="1" dirty="0" sz="4250" spc="-20"/>
              <a:t>E</a:t>
            </a:r>
            <a:r>
              <a:rPr b="1" dirty="0" sz="4250" spc="20"/>
              <a:t>M</a:t>
            </a:r>
            <a:r>
              <a:rPr b="1" dirty="0" sz="4250"/>
              <a:t>	</a:t>
            </a:r>
            <a:r>
              <a:rPr b="1" dirty="0" sz="4250" spc="10"/>
              <a:t>S</a:t>
            </a:r>
            <a:r>
              <a:rPr b="1" dirty="0" sz="4250" spc="-370"/>
              <a:t>T</a:t>
            </a:r>
            <a:r>
              <a:rPr b="1" dirty="0" sz="4250" spc="-375"/>
              <a:t>A</a:t>
            </a:r>
            <a:r>
              <a:rPr b="1" dirty="0" sz="4250" spc="15"/>
              <a:t>T</a:t>
            </a:r>
            <a:r>
              <a:rPr b="1" dirty="0" sz="4250" spc="-10"/>
              <a:t>E</a:t>
            </a:r>
            <a:r>
              <a:rPr b="1" dirty="0" sz="4250" spc="-20"/>
              <a:t>ME</a:t>
            </a:r>
            <a:r>
              <a:rPr b="1" dirty="0" sz="4250" spc="10"/>
              <a:t>NT</a:t>
            </a:r>
            <a:endParaRPr b="1" dirty="0" sz="4250"/>
          </a:p>
        </p:txBody>
      </p:sp>
      <p:sp>
        <p:nvSpPr>
          <p:cNvPr id="1048651" name="Tex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000" lang="en-US"/>
              <a:t>WHY EMPLOYEE PERFORMANCE ANALYSIS ?</a:t>
            </a:r>
          </a:p>
          <a:p>
            <a:r>
              <a:rPr dirty="0" sz="2000" lang="en-US"/>
              <a:t>To track the performance of Employees in an organization. </a:t>
            </a:r>
          </a:p>
          <a:p>
            <a:r>
              <a:rPr dirty="0" sz="2000" lang="en-US"/>
              <a:t>To focus on the growth of the organization as well as the growth of the Employee.</a:t>
            </a:r>
          </a:p>
          <a:p>
            <a:r>
              <a:rPr dirty="0" sz="2000" lang="en-US"/>
              <a:t>To motivate the employees through appreciation’s, increments, promotions etc. Will make them to work more in a more effective manner. </a:t>
            </a:r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  <a:p>
            <a:endParaRPr dirty="0" sz="2000" lang="en-US"/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756882" y="128905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/>
              <a:t>PROJECT	</a:t>
            </a:r>
            <a:r>
              <a:rPr b="1" dirty="0" sz="4250" spc="-20"/>
              <a:t>OVERVIEW</a:t>
            </a:r>
            <a:endParaRPr b="1" dirty="0" sz="4250"/>
          </a:p>
        </p:txBody>
      </p:sp>
      <p:sp>
        <p:nvSpPr>
          <p:cNvPr id="1048657" name="Content Placeholder 8"/>
          <p:cNvSpPr>
            <a:spLocks noGrp="1"/>
          </p:cNvSpPr>
          <p:nvPr>
            <p:ph idx="1"/>
          </p:nvPr>
        </p:nvSpPr>
        <p:spPr>
          <a:xfrm>
            <a:off x="676275" y="2786727"/>
            <a:ext cx="8238066" cy="3880773"/>
          </a:xfrm>
        </p:spPr>
        <p:txBody>
          <a:bodyPr>
            <a:normAutofit/>
          </a:bodyPr>
          <a:p>
            <a:r>
              <a:rPr dirty="0" sz="2000" lang="en-US"/>
              <a:t>This Project analyzes employee performance using Excel, focusing on sales, customer satisfaction, and productivity.</a:t>
            </a:r>
          </a:p>
          <a:p>
            <a:r>
              <a:rPr dirty="0" sz="2000" lang="en-US"/>
              <a:t>Dashboards and reports visualize data, identifying areas for improvement and recommending enhancements to drive business growth.</a:t>
            </a:r>
          </a:p>
        </p:txBody>
      </p:sp>
      <p:sp>
        <p:nvSpPr>
          <p:cNvPr id="104865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3"/>
          <p:cNvSpPr/>
          <p:nvPr/>
        </p:nvSpPr>
        <p:spPr>
          <a:xfrm>
            <a:off x="7696200" y="128580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677334" y="78733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/>
              <a:t>W</a:t>
            </a:r>
            <a:r>
              <a:rPr b="1" dirty="0" sz="3200" spc="-20"/>
              <a:t>H</a:t>
            </a:r>
            <a:r>
              <a:rPr b="1" dirty="0" sz="3200" spc="20"/>
              <a:t>O</a:t>
            </a:r>
            <a:r>
              <a:rPr b="1" dirty="0" sz="3200" spc="-235"/>
              <a:t> </a:t>
            </a:r>
            <a:r>
              <a:rPr b="1" dirty="0" sz="3200" spc="-10"/>
              <a:t>AR</a:t>
            </a:r>
            <a:r>
              <a:rPr b="1" dirty="0" sz="3200" spc="15"/>
              <a:t>E</a:t>
            </a:r>
            <a:r>
              <a:rPr b="1" dirty="0" sz="3200" spc="-35"/>
              <a:t> </a:t>
            </a:r>
            <a:r>
              <a:rPr b="1" dirty="0" sz="3200" spc="-10"/>
              <a:t>T</a:t>
            </a:r>
            <a:r>
              <a:rPr b="1" dirty="0" sz="3200" spc="-15"/>
              <a:t>H</a:t>
            </a:r>
            <a:r>
              <a:rPr b="1" dirty="0" sz="3200" spc="15"/>
              <a:t>E</a:t>
            </a:r>
            <a:r>
              <a:rPr b="1" dirty="0" sz="3200" spc="-35"/>
              <a:t> </a:t>
            </a:r>
            <a:r>
              <a:rPr b="1" dirty="0" sz="3200" spc="-20"/>
              <a:t>E</a:t>
            </a:r>
            <a:r>
              <a:rPr b="1" dirty="0" sz="3200" spc="30"/>
              <a:t>N</a:t>
            </a:r>
            <a:r>
              <a:rPr b="1" dirty="0" sz="3200" spc="15"/>
              <a:t>D</a:t>
            </a:r>
            <a:r>
              <a:rPr b="1" dirty="0" sz="3200" spc="-45"/>
              <a:t> </a:t>
            </a:r>
            <a:r>
              <a:rPr b="1" dirty="0" sz="3200"/>
              <a:t>U</a:t>
            </a:r>
            <a:r>
              <a:rPr b="1" dirty="0" sz="3200" spc="10"/>
              <a:t>S</a:t>
            </a:r>
            <a:r>
              <a:rPr b="1" dirty="0" sz="3200" spc="-25"/>
              <a:t>E</a:t>
            </a:r>
            <a:r>
              <a:rPr b="1" dirty="0" sz="3200" spc="-10"/>
              <a:t>R</a:t>
            </a:r>
            <a:r>
              <a:rPr b="1" dirty="0" sz="3200" spc="5"/>
              <a:t>S?</a:t>
            </a:r>
            <a:endParaRPr b="1" dirty="0" sz="3200"/>
          </a:p>
        </p:txBody>
      </p:sp>
      <p:sp>
        <p:nvSpPr>
          <p:cNvPr id="1048663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dirty="0" sz="2000" lang="en-US"/>
              <a:t>The place where the Employee management categories and hierarchies will get benefits from the “Employee Performance Analysis”.</a:t>
            </a:r>
          </a:p>
          <a:p>
            <a:r>
              <a:rPr dirty="0" sz="2000" lang="en-US"/>
              <a:t>They include :</a:t>
            </a:r>
          </a:p>
          <a:p>
            <a:pPr algn="just" indent="0" marL="0">
              <a:buNone/>
            </a:pPr>
            <a:r>
              <a:rPr dirty="0" sz="2000" lang="en-US"/>
              <a:t>                      Employees</a:t>
            </a:r>
          </a:p>
          <a:p>
            <a:pPr algn="just" indent="0" marL="0">
              <a:buNone/>
            </a:pPr>
            <a:r>
              <a:rPr dirty="0" sz="2000" lang="en-US"/>
              <a:t>                      Employer</a:t>
            </a:r>
          </a:p>
          <a:p>
            <a:pPr algn="just" indent="0" marL="0">
              <a:buNone/>
            </a:pPr>
            <a:r>
              <a:rPr dirty="0" sz="2000" lang="en-US"/>
              <a:t>                      Managers</a:t>
            </a:r>
          </a:p>
          <a:p>
            <a:pPr algn="just" indent="0" marL="0">
              <a:buNone/>
            </a:pPr>
            <a:r>
              <a:rPr dirty="0" sz="2000" lang="en-US"/>
              <a:t>                      Organization</a:t>
            </a:r>
          </a:p>
          <a:p>
            <a:pPr algn="just" indent="0" marL="0">
              <a:buNone/>
            </a:pPr>
            <a:r>
              <a:rPr dirty="0" sz="2000" lang="en-US"/>
              <a:t>                      Various IT Sectors and Industries</a:t>
            </a:r>
          </a:p>
          <a:p>
            <a:pPr algn="just" indent="0" marL="0">
              <a:buNone/>
            </a:pPr>
            <a:r>
              <a:rPr dirty="0" lang="en-US"/>
              <a:t>                        </a:t>
            </a:r>
          </a:p>
        </p:txBody>
      </p:sp>
      <p:sp>
        <p:nvSpPr>
          <p:cNvPr id="1048664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4" y="1850928"/>
            <a:ext cx="2241723" cy="3880772"/>
          </a:xfrm>
          <a:prstGeom prst="rect"/>
        </p:spPr>
      </p:pic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7239000" y="110807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080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/>
              <a:t>O</a:t>
            </a:r>
            <a:r>
              <a:rPr b="1" dirty="0" sz="3600" spc="25"/>
              <a:t>U</a:t>
            </a:r>
            <a:r>
              <a:rPr b="1" dirty="0" sz="3600"/>
              <a:t>R</a:t>
            </a:r>
            <a:r>
              <a:rPr b="1" dirty="0" sz="3600" spc="5"/>
              <a:t> </a:t>
            </a:r>
            <a:r>
              <a:rPr b="1" dirty="0" sz="3600" spc="25"/>
              <a:t>S</a:t>
            </a:r>
            <a:r>
              <a:rPr b="1" dirty="0" sz="3600" spc="10"/>
              <a:t>O</a:t>
            </a:r>
            <a:r>
              <a:rPr b="1" dirty="0" sz="3600" spc="25"/>
              <a:t>LU</a:t>
            </a:r>
            <a:r>
              <a:rPr b="1" dirty="0" sz="3600" spc="-35"/>
              <a:t>T</a:t>
            </a:r>
            <a:r>
              <a:rPr b="1" dirty="0" sz="3600" spc="-30"/>
              <a:t>I</a:t>
            </a:r>
            <a:r>
              <a:rPr b="1" dirty="0" sz="3600" spc="10"/>
              <a:t>O</a:t>
            </a:r>
            <a:r>
              <a:rPr b="1" dirty="0" sz="3600"/>
              <a:t>N</a:t>
            </a:r>
            <a:r>
              <a:rPr b="1" dirty="0" sz="3600" spc="-345"/>
              <a:t> </a:t>
            </a:r>
            <a:r>
              <a:rPr b="1" dirty="0" sz="3600" spc="-35"/>
              <a:t>A</a:t>
            </a:r>
            <a:r>
              <a:rPr b="1" dirty="0" sz="3600" spc="-5"/>
              <a:t>N</a:t>
            </a:r>
            <a:r>
              <a:rPr b="1" dirty="0" sz="3600"/>
              <a:t>D</a:t>
            </a:r>
            <a:r>
              <a:rPr b="1" dirty="0" sz="3600" spc="35"/>
              <a:t> </a:t>
            </a:r>
            <a:r>
              <a:rPr b="1" dirty="0" sz="3600" spc="-30"/>
              <a:t>I</a:t>
            </a:r>
            <a:r>
              <a:rPr b="1" dirty="0" sz="3600" spc="-35"/>
              <a:t>T</a:t>
            </a:r>
            <a:r>
              <a:rPr b="1" dirty="0" sz="3600"/>
              <a:t>S</a:t>
            </a:r>
            <a:r>
              <a:rPr b="1" dirty="0" sz="3600" spc="60"/>
              <a:t> </a:t>
            </a:r>
            <a:r>
              <a:rPr b="1" dirty="0" sz="3600" spc="-295"/>
              <a:t>V</a:t>
            </a:r>
            <a:r>
              <a:rPr b="1" dirty="0" sz="3600" spc="-35"/>
              <a:t>A</a:t>
            </a:r>
            <a:r>
              <a:rPr b="1" dirty="0" sz="3600" spc="25"/>
              <a:t>LU</a:t>
            </a:r>
            <a:r>
              <a:rPr b="1" dirty="0" sz="3600"/>
              <a:t>E</a:t>
            </a:r>
            <a:r>
              <a:rPr b="1" dirty="0" sz="3600" spc="-65"/>
              <a:t> </a:t>
            </a:r>
            <a:r>
              <a:rPr b="1" dirty="0" sz="3600" spc="-15"/>
              <a:t>P</a:t>
            </a:r>
            <a:r>
              <a:rPr b="1" dirty="0" sz="3600" spc="-30"/>
              <a:t>R</a:t>
            </a:r>
            <a:r>
              <a:rPr b="1" dirty="0" sz="3600" spc="10"/>
              <a:t>O</a:t>
            </a:r>
            <a:r>
              <a:rPr b="1" dirty="0" sz="3600" spc="-15"/>
              <a:t>P</a:t>
            </a:r>
            <a:r>
              <a:rPr b="1" dirty="0" sz="3600" spc="10"/>
              <a:t>O</a:t>
            </a:r>
            <a:r>
              <a:rPr b="1" dirty="0" sz="3600" spc="25"/>
              <a:t>S</a:t>
            </a:r>
            <a:r>
              <a:rPr b="1" dirty="0" sz="3600" spc="-30"/>
              <a:t>I</a:t>
            </a:r>
            <a:r>
              <a:rPr b="1" dirty="0" sz="3600" spc="-35"/>
              <a:t>T</a:t>
            </a:r>
            <a:r>
              <a:rPr b="1" dirty="0" sz="3600" spc="-30"/>
              <a:t>I</a:t>
            </a:r>
            <a:r>
              <a:rPr b="1" dirty="0" sz="3600" spc="10"/>
              <a:t>O</a:t>
            </a:r>
            <a:r>
              <a:rPr b="1" dirty="0" sz="3600"/>
              <a:t>N</a:t>
            </a:r>
          </a:p>
        </p:txBody>
      </p:sp>
      <p:sp>
        <p:nvSpPr>
          <p:cNvPr id="1048669" name="Content Placeholder 7"/>
          <p:cNvSpPr>
            <a:spLocks noGrp="1"/>
          </p:cNvSpPr>
          <p:nvPr>
            <p:ph idx="1"/>
          </p:nvPr>
        </p:nvSpPr>
        <p:spPr>
          <a:xfrm>
            <a:off x="2997545" y="2343151"/>
            <a:ext cx="6226002" cy="3880773"/>
          </a:xfrm>
        </p:spPr>
        <p:txBody>
          <a:bodyPr/>
          <a:p>
            <a:r>
              <a:rPr dirty="0" lang="en-US"/>
              <a:t>Conditional Formatting _ To highlight the missing values.</a:t>
            </a:r>
          </a:p>
          <a:p>
            <a:r>
              <a:rPr dirty="0" lang="en-US"/>
              <a:t>Filtering _ To remove the missing values.</a:t>
            </a:r>
          </a:p>
          <a:p>
            <a:r>
              <a:rPr dirty="0" lang="en-US"/>
              <a:t>Formula (IFS) _ To calculate the employee performance level.</a:t>
            </a:r>
          </a:p>
          <a:p>
            <a:r>
              <a:rPr dirty="0" lang="en-US"/>
              <a:t>Pivot Table _ To summarize.</a:t>
            </a:r>
          </a:p>
          <a:p>
            <a:r>
              <a:rPr dirty="0" lang="en-US"/>
              <a:t>Graphical representation _ For data visualization.</a:t>
            </a:r>
          </a:p>
          <a:p>
            <a:endParaRPr dirty="0" lang="en-US"/>
          </a:p>
        </p:txBody>
      </p:sp>
      <p:sp>
        <p:nvSpPr>
          <p:cNvPr id="1048670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838200" y="998025"/>
            <a:ext cx="8596668" cy="1320800"/>
          </a:xfrm>
        </p:spPr>
        <p:txBody>
          <a:bodyPr/>
          <a:p>
            <a:r>
              <a:rPr b="1" dirty="0" lang="en-IN"/>
              <a:t>Dataset Description</a:t>
            </a:r>
          </a:p>
        </p:txBody>
      </p:sp>
      <p:sp>
        <p:nvSpPr>
          <p:cNvPr id="1048672" name="Content Placeholder 2"/>
          <p:cNvSpPr>
            <a:spLocks noGrp="1"/>
          </p:cNvSpPr>
          <p:nvPr>
            <p:ph idx="1"/>
          </p:nvPr>
        </p:nvSpPr>
        <p:spPr>
          <a:xfrm>
            <a:off x="677334" y="2286000"/>
            <a:ext cx="8596668" cy="4419600"/>
          </a:xfrm>
        </p:spPr>
        <p:txBody>
          <a:bodyPr>
            <a:normAutofit/>
          </a:bodyPr>
          <a:p>
            <a:r>
              <a:rPr dirty="0" sz="2200" lang="en-US"/>
              <a:t>Employee Dataset Excel downloaded from Kaggle.com</a:t>
            </a:r>
          </a:p>
          <a:p>
            <a:r>
              <a:rPr dirty="0" sz="2200" lang="en-US"/>
              <a:t>It has 26 features but we considered only 9 features such as:</a:t>
            </a:r>
          </a:p>
          <a:p>
            <a:pPr algn="just" indent="0" marL="0">
              <a:buNone/>
            </a:pPr>
            <a:r>
              <a:rPr dirty="0" sz="2200" lang="en-US"/>
              <a:t>                  * Employee ID (Numerical values)</a:t>
            </a:r>
          </a:p>
          <a:p>
            <a:pPr algn="just" indent="0" marL="0">
              <a:buNone/>
            </a:pPr>
            <a:r>
              <a:rPr dirty="0" sz="2200" lang="en-US"/>
              <a:t>                  * First name &amp; Last name (Text)</a:t>
            </a:r>
          </a:p>
          <a:p>
            <a:pPr algn="just" indent="0" marL="0">
              <a:buNone/>
            </a:pPr>
            <a:r>
              <a:rPr dirty="0" sz="2200" lang="en-US"/>
              <a:t>                  * Employee type </a:t>
            </a:r>
          </a:p>
          <a:p>
            <a:pPr algn="just" indent="0" marL="0">
              <a:buNone/>
            </a:pPr>
            <a:r>
              <a:rPr dirty="0" sz="2200" lang="en-US"/>
              <a:t>                  * Employee Status </a:t>
            </a:r>
          </a:p>
          <a:p>
            <a:pPr algn="just" indent="0" marL="0">
              <a:buNone/>
            </a:pPr>
            <a:r>
              <a:rPr dirty="0" sz="2200" lang="en-US"/>
              <a:t>                  * Performance level</a:t>
            </a:r>
          </a:p>
          <a:p>
            <a:pPr algn="just" indent="0" marL="0">
              <a:buNone/>
            </a:pPr>
            <a:r>
              <a:rPr dirty="0" sz="2200" lang="en-US"/>
              <a:t>                  * Gender code</a:t>
            </a:r>
          </a:p>
          <a:p>
            <a:pPr algn="just" indent="0" marL="0">
              <a:buNone/>
            </a:pPr>
            <a:r>
              <a:rPr dirty="0" sz="2200" lang="en-US"/>
              <a:t>                  * Employee rating </a:t>
            </a:r>
          </a:p>
          <a:p>
            <a:pPr algn="just" indent="0" marL="0">
              <a:buNone/>
            </a:pPr>
            <a:r>
              <a:rPr dirty="0" sz="2200" lang="en-US"/>
              <a:t>                  * Business Unit</a:t>
            </a:r>
          </a:p>
          <a:p>
            <a:pPr indent="0" marL="0">
              <a:buNone/>
            </a:pPr>
            <a:r>
              <a:rPr dirty="0" lang="en-US"/>
              <a:t> </a:t>
            </a:r>
          </a:p>
          <a:p>
            <a:pPr indent="0" marL="0">
              <a:buNone/>
            </a:pPr>
            <a:r>
              <a:rPr dirty="0" lang="en-US"/>
              <a:t>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9039225" y="10160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4890" y="933547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/>
              <a:t>THE</a:t>
            </a:r>
            <a:r>
              <a:rPr b="1" dirty="0" sz="4250" spc="20"/>
              <a:t> </a:t>
            </a:r>
            <a:r>
              <a:rPr b="1" dirty="0" sz="4250" lang="en-US" spc="20"/>
              <a:t>"</a:t>
            </a:r>
            <a:r>
              <a:rPr b="1" dirty="0" sz="4250" spc="10"/>
              <a:t>WOW</a:t>
            </a:r>
            <a:r>
              <a:rPr b="1" dirty="0" sz="4250" lang="en-US" spc="10"/>
              <a:t>"</a:t>
            </a:r>
            <a:r>
              <a:rPr b="1" dirty="0" sz="4250" spc="85"/>
              <a:t> </a:t>
            </a:r>
            <a:r>
              <a:rPr b="1" dirty="0" sz="4250" spc="10"/>
              <a:t>IN</a:t>
            </a:r>
            <a:r>
              <a:rPr b="1" dirty="0" sz="4250" spc="-5"/>
              <a:t> </a:t>
            </a:r>
            <a:r>
              <a:rPr b="1" dirty="0" sz="4250" spc="15"/>
              <a:t>OUR</a:t>
            </a:r>
            <a:r>
              <a:rPr b="1" dirty="0" sz="4250" spc="-10"/>
              <a:t> </a:t>
            </a:r>
            <a:r>
              <a:rPr b="1" dirty="0" sz="4250" spc="20"/>
              <a:t>SOLUTION</a:t>
            </a:r>
            <a:endParaRPr b="1" dirty="0" sz="4250"/>
          </a:p>
        </p:txBody>
      </p:sp>
      <p:sp>
        <p:nvSpPr>
          <p:cNvPr id="1048678" name="Content Placeholder 9"/>
          <p:cNvSpPr>
            <a:spLocks noGrp="1"/>
          </p:cNvSpPr>
          <p:nvPr>
            <p:ph idx="1"/>
          </p:nvPr>
        </p:nvSpPr>
        <p:spPr>
          <a:xfrm>
            <a:off x="2771334" y="2555416"/>
            <a:ext cx="6582215" cy="2807159"/>
          </a:xfrm>
        </p:spPr>
        <p:txBody>
          <a:bodyPr/>
          <a:p>
            <a:r>
              <a:rPr dirty="0" sz="2400" lang="en-US"/>
              <a:t>PERFORMANCE LEVEL</a:t>
            </a:r>
          </a:p>
          <a:p>
            <a:pPr indent="0" marL="0">
              <a:buNone/>
            </a:pPr>
            <a:r>
              <a:rPr dirty="0" sz="2400" lang="en-US"/>
              <a:t>              =IFS(Z8&gt;=5,"very      high",Z8&gt;=4,"high",Z8&gt;=3,"med",TRUE,"low")</a:t>
            </a:r>
          </a:p>
          <a:p>
            <a:pPr indent="0" marL="0">
              <a:buNone/>
            </a:pPr>
            <a:r>
              <a:rPr dirty="0" lang="en-US"/>
              <a:t>                 </a:t>
            </a:r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UDR-STUDENT</cp:lastModifiedBy>
  <dcterms:created xsi:type="dcterms:W3CDTF">2024-03-29T04:07:22Z</dcterms:created>
  <dcterms:modified xsi:type="dcterms:W3CDTF">2024-08-31T08:41:57Z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8dedb6a50c264c82a910ae41061a4779</vt:lpwstr>
  </property>
</Properties>
</file>