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5FAE5-37CC-4459-A5AD-AD96F7DA50D9}" v="15" dt="2025-07-29T09:37:03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 Natarajan" userId="b8283ea1c112a96c" providerId="LiveId" clId="{5695FAE5-37CC-4459-A5AD-AD96F7DA50D9}"/>
    <pc:docChg chg="undo redo custSel addSld modSld">
      <pc:chgData name="Radhika Natarajan" userId="b8283ea1c112a96c" providerId="LiveId" clId="{5695FAE5-37CC-4459-A5AD-AD96F7DA50D9}" dt="2025-07-29T09:37:03.205" v="333"/>
      <pc:docMkLst>
        <pc:docMk/>
      </pc:docMkLst>
      <pc:sldChg chg="modSp mod">
        <pc:chgData name="Radhika Natarajan" userId="b8283ea1c112a96c" providerId="LiveId" clId="{5695FAE5-37CC-4459-A5AD-AD96F7DA50D9}" dt="2025-07-29T09:37:03.205" v="333"/>
        <pc:sldMkLst>
          <pc:docMk/>
          <pc:sldMk cId="3975123499" sldId="256"/>
        </pc:sldMkLst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3975123499" sldId="256"/>
            <ac:spMk id="2" creationId="{4725EBC5-3ED4-1C7A-1ACA-156F96856D6A}"/>
          </ac:spMkLst>
        </pc:spChg>
        <pc:spChg chg="mod">
          <ac:chgData name="Radhika Natarajan" userId="b8283ea1c112a96c" providerId="LiveId" clId="{5695FAE5-37CC-4459-A5AD-AD96F7DA50D9}" dt="2025-07-29T09:36:28.915" v="330" actId="403"/>
          <ac:spMkLst>
            <pc:docMk/>
            <pc:sldMk cId="3975123499" sldId="256"/>
            <ac:spMk id="3" creationId="{FD0E907C-79CE-EC9A-0865-856181328532}"/>
          </ac:spMkLst>
        </pc:spChg>
      </pc:sldChg>
      <pc:sldChg chg="modSp mod">
        <pc:chgData name="Radhika Natarajan" userId="b8283ea1c112a96c" providerId="LiveId" clId="{5695FAE5-37CC-4459-A5AD-AD96F7DA50D9}" dt="2025-07-29T09:37:03.205" v="333"/>
        <pc:sldMkLst>
          <pc:docMk/>
          <pc:sldMk cId="2084522293" sldId="257"/>
        </pc:sldMkLst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2084522293" sldId="257"/>
            <ac:spMk id="2" creationId="{F502EEF4-8D43-A97F-FB36-45032CFD966F}"/>
          </ac:spMkLst>
        </pc:spChg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2084522293" sldId="257"/>
            <ac:spMk id="3" creationId="{C90BDECF-27FB-BA30-94F2-F40A0DEDE469}"/>
          </ac:spMkLst>
        </pc:spChg>
      </pc:sldChg>
      <pc:sldChg chg="modSp new mod">
        <pc:chgData name="Radhika Natarajan" userId="b8283ea1c112a96c" providerId="LiveId" clId="{5695FAE5-37CC-4459-A5AD-AD96F7DA50D9}" dt="2025-07-29T09:37:03.205" v="333"/>
        <pc:sldMkLst>
          <pc:docMk/>
          <pc:sldMk cId="4083199430" sldId="258"/>
        </pc:sldMkLst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4083199430" sldId="258"/>
            <ac:spMk id="2" creationId="{54028BAB-11FB-B973-8E64-7799E14F8936}"/>
          </ac:spMkLst>
        </pc:spChg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4083199430" sldId="258"/>
            <ac:spMk id="3" creationId="{4F87C6FE-D38F-39D2-BD44-98993DB89280}"/>
          </ac:spMkLst>
        </pc:spChg>
      </pc:sldChg>
      <pc:sldChg chg="modSp new mod">
        <pc:chgData name="Radhika Natarajan" userId="b8283ea1c112a96c" providerId="LiveId" clId="{5695FAE5-37CC-4459-A5AD-AD96F7DA50D9}" dt="2025-07-29T09:37:03.205" v="333"/>
        <pc:sldMkLst>
          <pc:docMk/>
          <pc:sldMk cId="577659573" sldId="259"/>
        </pc:sldMkLst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577659573" sldId="259"/>
            <ac:spMk id="2" creationId="{04BB2123-3990-6312-DD17-360966FD080B}"/>
          </ac:spMkLst>
        </pc:spChg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577659573" sldId="259"/>
            <ac:spMk id="3" creationId="{EBD4B59B-8FA3-D037-68AA-9286365CF6C5}"/>
          </ac:spMkLst>
        </pc:spChg>
      </pc:sldChg>
      <pc:sldChg chg="modSp new mod">
        <pc:chgData name="Radhika Natarajan" userId="b8283ea1c112a96c" providerId="LiveId" clId="{5695FAE5-37CC-4459-A5AD-AD96F7DA50D9}" dt="2025-07-29T09:37:03.205" v="333"/>
        <pc:sldMkLst>
          <pc:docMk/>
          <pc:sldMk cId="2939739325" sldId="260"/>
        </pc:sldMkLst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2939739325" sldId="260"/>
            <ac:spMk id="2" creationId="{F4314709-6253-9DD3-8C39-7F78FBB1E8B6}"/>
          </ac:spMkLst>
        </pc:spChg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2939739325" sldId="260"/>
            <ac:spMk id="3" creationId="{21EE22CE-A3F1-8996-1A9A-FE8DE5663415}"/>
          </ac:spMkLst>
        </pc:spChg>
      </pc:sldChg>
      <pc:sldChg chg="modSp new mod">
        <pc:chgData name="Radhika Natarajan" userId="b8283ea1c112a96c" providerId="LiveId" clId="{5695FAE5-37CC-4459-A5AD-AD96F7DA50D9}" dt="2025-07-29T09:37:03.205" v="333"/>
        <pc:sldMkLst>
          <pc:docMk/>
          <pc:sldMk cId="1406952562" sldId="261"/>
        </pc:sldMkLst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1406952562" sldId="261"/>
            <ac:spMk id="2" creationId="{D52DDED6-54C2-0D28-B29A-5A4C346ADC06}"/>
          </ac:spMkLst>
        </pc:spChg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1406952562" sldId="261"/>
            <ac:spMk id="3" creationId="{4219D331-8639-7BA6-CEC3-6F0E4B4EAB12}"/>
          </ac:spMkLst>
        </pc:spChg>
      </pc:sldChg>
      <pc:sldChg chg="modSp new mod">
        <pc:chgData name="Radhika Natarajan" userId="b8283ea1c112a96c" providerId="LiveId" clId="{5695FAE5-37CC-4459-A5AD-AD96F7DA50D9}" dt="2025-07-29T09:37:03.205" v="333"/>
        <pc:sldMkLst>
          <pc:docMk/>
          <pc:sldMk cId="1408491002" sldId="262"/>
        </pc:sldMkLst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1408491002" sldId="262"/>
            <ac:spMk id="2" creationId="{DB9A6A04-AF0E-6D69-B1AE-3390DF437856}"/>
          </ac:spMkLst>
        </pc:spChg>
        <pc:spChg chg="mod">
          <ac:chgData name="Radhika Natarajan" userId="b8283ea1c112a96c" providerId="LiveId" clId="{5695FAE5-37CC-4459-A5AD-AD96F7DA50D9}" dt="2025-07-29T09:37:03.205" v="333"/>
          <ac:spMkLst>
            <pc:docMk/>
            <pc:sldMk cId="1408491002" sldId="262"/>
            <ac:spMk id="3" creationId="{24B3BC6C-EA50-4F55-5197-D4965B3CBB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69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17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76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70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88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4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95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37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63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7437889-91BC-4445-9184-82F80A95E42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3B70A6-56C9-4115-9930-40C6B9A68B6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97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EBC5-3ED4-1C7A-1ACA-156F96856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ECOLOCAL – Sustainable Business Finder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E907C-79CE-EC9A-0865-856181328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4044" y="4512304"/>
            <a:ext cx="2821427" cy="2047887"/>
          </a:xfrm>
        </p:spPr>
        <p:txBody>
          <a:bodyPr>
            <a:normAutofit/>
          </a:bodyPr>
          <a:lstStyle/>
          <a:p>
            <a:r>
              <a:rPr lang="en-US" dirty="0"/>
              <a:t>By Abhishek N(24BRS1209),</a:t>
            </a:r>
          </a:p>
          <a:p>
            <a:r>
              <a:rPr lang="en-US" dirty="0" err="1"/>
              <a:t>Nachikaet</a:t>
            </a:r>
            <a:r>
              <a:rPr lang="en-US" dirty="0"/>
              <a:t> VA(24BRS1310),</a:t>
            </a:r>
          </a:p>
          <a:p>
            <a:r>
              <a:rPr lang="en-US" dirty="0" err="1"/>
              <a:t>Pavvan</a:t>
            </a:r>
            <a:r>
              <a:rPr lang="en-US" dirty="0"/>
              <a:t> MR(24BRS1376),</a:t>
            </a:r>
          </a:p>
          <a:p>
            <a:r>
              <a:rPr lang="en-US" dirty="0" err="1"/>
              <a:t>Adithyan</a:t>
            </a:r>
            <a:r>
              <a:rPr lang="en-US" dirty="0"/>
              <a:t> C(24BRS1069)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12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EEF4-8D43-A97F-FB36-45032CFD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DECF-27FB-BA30-94F2-F40A0DED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Sustainable and eco-friendly businesses are difficult to locate, especially for conscious consumers. </a:t>
            </a:r>
          </a:p>
          <a:p>
            <a:r>
              <a:rPr lang="en-US" dirty="0"/>
              <a:t>There’s no centralized platform that helps people find green alternatives in their area.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52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8BAB-11FB-B973-8E64-7799E1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7C6FE-D38F-39D2-BD44-98993DB89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LocalEco</a:t>
            </a:r>
            <a:r>
              <a:rPr lang="en-US" dirty="0"/>
              <a:t> is a web platform that enables users to </a:t>
            </a:r>
            <a:r>
              <a:rPr lang="en-US" b="1" dirty="0"/>
              <a:t>discover eco-friendly businesses</a:t>
            </a:r>
            <a:r>
              <a:rPr lang="en-US" dirty="0"/>
              <a:t> such as recycling centers, green restaurants, sustainable product shops, etc., in their city.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319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2123-3990-6312-DD17-360966FD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4B59B-8FA3-D037-68AA-9286365C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Frontend</a:t>
            </a:r>
            <a:r>
              <a:rPr lang="en-IN" dirty="0"/>
              <a:t>: React.js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Backend</a:t>
            </a:r>
            <a:r>
              <a:rPr lang="en-IN" dirty="0"/>
              <a:t>: Flask (Python), </a:t>
            </a:r>
            <a:r>
              <a:rPr lang="en-IN" dirty="0" err="1"/>
              <a:t>SQLAlchemy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Database</a:t>
            </a:r>
            <a:r>
              <a:rPr lang="en-IN" dirty="0"/>
              <a:t>: SQLite (development) / PostgreSQL (production-ready)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765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4709-6253-9DD3-8C39-7F78FBB1E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22CE-A3F1-8996-1A9A-FE8DE5663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user looking for a sustainable café in Chennai can filter listings by:</a:t>
            </a:r>
          </a:p>
          <a:p>
            <a:r>
              <a:rPr lang="en-US" dirty="0"/>
              <a:t>Category = Café</a:t>
            </a:r>
          </a:p>
          <a:p>
            <a:r>
              <a:rPr lang="en-US" dirty="0"/>
              <a:t>City = Chennai</a:t>
            </a:r>
          </a:p>
          <a:p>
            <a:r>
              <a:rPr lang="en-US" dirty="0"/>
              <a:t>Rating ≥ 4</a:t>
            </a:r>
          </a:p>
          <a:p>
            <a:r>
              <a:rPr lang="en-US" dirty="0"/>
              <a:t>Price = Moderate</a:t>
            </a:r>
          </a:p>
          <a:p>
            <a:r>
              <a:rPr lang="en-US" dirty="0"/>
              <a:t>They’ll get a list and map view of matching businesses.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73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DED6-54C2-0D28-B29A-5A4C346A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D331-8639-7BA6-CEC3-6F0E4B4EA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Interactive Map with business locations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Filter by </a:t>
            </a:r>
            <a:r>
              <a:rPr lang="en-US" b="1" dirty="0"/>
              <a:t>Category</a:t>
            </a:r>
            <a:r>
              <a:rPr lang="en-US" dirty="0"/>
              <a:t>, </a:t>
            </a:r>
            <a:r>
              <a:rPr lang="en-US" b="1" dirty="0"/>
              <a:t>City</a:t>
            </a:r>
            <a:r>
              <a:rPr lang="en-US" dirty="0"/>
              <a:t>, </a:t>
            </a:r>
            <a:r>
              <a:rPr lang="en-US" b="1" dirty="0"/>
              <a:t>Price</a:t>
            </a:r>
            <a:r>
              <a:rPr lang="en-US" dirty="0"/>
              <a:t>, </a:t>
            </a:r>
            <a:r>
              <a:rPr lang="en-US" b="1" dirty="0"/>
              <a:t>Rating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User reviews and ratings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Community-submitted business listings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Simple admin dashboard (optional for managing submissions)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95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A6A04-AF0E-6D69-B1AE-3390DF4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</a:t>
            </a:r>
            <a:r>
              <a:rPr lang="en-US" dirty="0" err="1"/>
              <a:t>PROspects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BC6C-EA50-4F55-5197-D4965B3C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Authentication &amp; login for reviews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Image uploads for business profiles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Real-time location-based search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Business verification tags (verified green practices)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491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186</TotalTime>
  <Words>207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Tw Cen MT</vt:lpstr>
      <vt:lpstr>Tw Cen MT Condensed</vt:lpstr>
      <vt:lpstr>Wingdings</vt:lpstr>
      <vt:lpstr>Wingdings 3</vt:lpstr>
      <vt:lpstr>Integral</vt:lpstr>
      <vt:lpstr>ECOLOCAL – Sustainable Business Finder </vt:lpstr>
      <vt:lpstr>PROBLEM STATEMENT</vt:lpstr>
      <vt:lpstr>SOLUTION</vt:lpstr>
      <vt:lpstr>TECH STACK</vt:lpstr>
      <vt:lpstr>USE CASE</vt:lpstr>
      <vt:lpstr>KEY FEATURES</vt:lpstr>
      <vt:lpstr>FUTURE 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Radhika Natarajan</dc:creator>
  <cp:lastModifiedBy>Radhika Natarajan</cp:lastModifiedBy>
  <cp:revision>1</cp:revision>
  <dcterms:created xsi:type="dcterms:W3CDTF">2025-07-29T06:31:01Z</dcterms:created>
  <dcterms:modified xsi:type="dcterms:W3CDTF">2025-07-29T09:37:05Z</dcterms:modified>
</cp:coreProperties>
</file>