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73EA6F1-5805-4ABA-B622-AC2725EDDD1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HouseSales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71E3205-0BBD-423B-A8B8-D3E59782E87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09-11-2023 01:39:20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Sales" id="2" name="slide2">
            <a:extLst>
              <a:ext uri="{FF2B5EF4-FFF2-40B4-BE49-F238E27FC236}">
                <a16:creationId xmlns:a16="http://schemas.microsoft.com/office/drawing/2014/main" id="{27A086E7-14FD-450B-B367-4F4A87178C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2023-11-08T20:09:22Z</dcterms:created>
  <dcterms:modified xsi:type="dcterms:W3CDTF">2023-11-08T20:09:22Z</dcterms:modified>
</cp:coreProperties>
</file>