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67EE874F-72A7-443F-8B80-876C5C5679FA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SALES_INSIGHTS_FINAL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05EEF1AD-54C0-4BD6-A051-1E3A0C269A4F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15-06-2023 23:38:11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C54C2598-C7E2-4EB4-B7BF-B6C7ECDC76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2023-06-15T18:08:11Z</dcterms:created>
  <dcterms:modified xsi:type="dcterms:W3CDTF">2023-06-15T18:08:11Z</dcterms:modified>
</cp:coreProperties>
</file>