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59FC07-E619-4461-A257-8D92EE1E43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3EC6E0-8BAB-476E-8BC2-5DA66F1815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05-10-2023 00:46:40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E6293D9-6EA0-4136-A26C-FF3D1BA9C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2023-10-04T19:16:40Z</dcterms:created>
  <dcterms:modified xsi:type="dcterms:W3CDTF">2023-10-04T19:16:40Z</dcterms:modified>
</cp:coreProperties>
</file>