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73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877570" y="368300"/>
            <a:ext cx="10767060" cy="3804285"/>
          </a:xfrm>
        </p:spPr>
        <p:txBody>
          <a:bodyPr>
            <a:normAutofit/>
          </a:bodyPr>
          <a:p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lt"/>
              </a:rPr>
              <a:t>Task Offloading in Distributed Systems for Matrix Multiplication</a:t>
            </a:r>
            <a:endParaRPr lang="en-US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6533515"/>
            <a:ext cx="9144000" cy="287020"/>
          </a:xfrm>
        </p:spPr>
        <p:txBody>
          <a:bodyPr>
            <a:normAutofit fontScale="60000"/>
          </a:bodyPr>
          <a:p>
            <a:r>
              <a:rPr lang="en-US" altLang="en-US"/>
              <a:t>Nachiket Patel</a:t>
            </a:r>
            <a:endParaRPr lang="en-US" altLang="en-US"/>
          </a:p>
        </p:txBody>
      </p:sp>
      <p:sp>
        <p:nvSpPr>
          <p:cNvPr id="4" name="Title 1"/>
          <p:cNvSpPr>
            <a:spLocks noGrp="true"/>
          </p:cNvSpPr>
          <p:nvPr/>
        </p:nvSpPr>
        <p:spPr>
          <a:xfrm>
            <a:off x="2955290" y="4730750"/>
            <a:ext cx="6610985" cy="75311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lt"/>
              </a:rPr>
              <a:t>Demo</a:t>
            </a:r>
            <a:endParaRPr lang="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 sz="4000">
                <a:latin typeface="+mn-lt"/>
                <a:cs typeface="+mn-lt"/>
              </a:rPr>
              <a:t>Components / Communication</a:t>
            </a:r>
            <a:endParaRPr lang="" altLang="en-US" sz="400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3142615"/>
            <a:ext cx="5233035" cy="3034665"/>
          </a:xfrm>
        </p:spPr>
        <p:txBody>
          <a:bodyPr/>
          <a:p>
            <a:pPr lvl="0">
              <a:lnSpc>
                <a:spcPct val="150000"/>
              </a:lnSpc>
            </a:pPr>
            <a:r>
              <a:rPr lang="" altLang="en-US"/>
              <a:t>Keeps track of connected worker nodes</a:t>
            </a:r>
            <a:endParaRPr lang="" altLang="en-US"/>
          </a:p>
          <a:p>
            <a:pPr lvl="0">
              <a:lnSpc>
                <a:spcPct val="150000"/>
              </a:lnSpc>
            </a:pPr>
            <a:r>
              <a:rPr lang="" altLang="en-US"/>
              <a:t>Responsible for splitting and distributing task to worker nodes</a:t>
            </a:r>
            <a:endParaRPr lang="" altLang="en-US"/>
          </a:p>
          <a:p>
            <a:pPr lvl="1">
              <a:lnSpc>
                <a:spcPct val="150000"/>
              </a:lnSpc>
            </a:pPr>
            <a:r>
              <a:rPr lang="" altLang="en-US"/>
              <a:t>Multi-threading</a:t>
            </a:r>
            <a:endParaRPr lang="" altLang="en-US"/>
          </a:p>
        </p:txBody>
      </p:sp>
      <p:sp>
        <p:nvSpPr>
          <p:cNvPr id="5" name="Content Placeholder 2"/>
          <p:cNvSpPr>
            <a:spLocks noGrp="true"/>
          </p:cNvSpPr>
          <p:nvPr/>
        </p:nvSpPr>
        <p:spPr>
          <a:xfrm>
            <a:off x="6433820" y="3142615"/>
            <a:ext cx="5233035" cy="3034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" altLang="en-US"/>
              <a:t>Responsible for initiating connection to main node</a:t>
            </a:r>
            <a:endParaRPr lang="" altLang="en-US"/>
          </a:p>
          <a:p>
            <a:pPr lvl="0">
              <a:lnSpc>
                <a:spcPct val="150000"/>
              </a:lnSpc>
            </a:pPr>
            <a:r>
              <a:rPr lang="" altLang="en-US"/>
              <a:t>Receives task and returns result of matric multiplication</a:t>
            </a:r>
            <a:endParaRPr lang="" altLang="en-US"/>
          </a:p>
          <a:p>
            <a:pPr lvl="0">
              <a:lnSpc>
                <a:spcPct val="150000"/>
              </a:lnSpc>
            </a:pPr>
            <a:endParaRPr lang="" altLang="en-US"/>
          </a:p>
        </p:txBody>
      </p:sp>
      <p:sp>
        <p:nvSpPr>
          <p:cNvPr id="6" name="Title 1"/>
          <p:cNvSpPr>
            <a:spLocks noGrp="true"/>
          </p:cNvSpPr>
          <p:nvPr/>
        </p:nvSpPr>
        <p:spPr>
          <a:xfrm>
            <a:off x="1064260" y="1584325"/>
            <a:ext cx="4399280" cy="1056005"/>
          </a:xfrm>
          <a:prstGeom prst="rect">
            <a:avLst/>
          </a:prstGeom>
        </p:spPr>
        <p:txBody>
          <a:bodyPr vert="horz" lIns="91440" tIns="45720" rIns="91440" bIns="45720" rtlCol="0" anchor="ctr" anchorCtr="false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" altLang="en-US" sz="3200">
                <a:latin typeface="+mn-lt"/>
                <a:cs typeface="+mn-lt"/>
              </a:rPr>
              <a:t>Main Node</a:t>
            </a:r>
            <a:endParaRPr lang="" altLang="en-US" sz="3200">
              <a:latin typeface="+mn-lt"/>
              <a:cs typeface="+mn-lt"/>
            </a:endParaRPr>
          </a:p>
        </p:txBody>
      </p:sp>
      <p:sp>
        <p:nvSpPr>
          <p:cNvPr id="7" name="Title 1"/>
          <p:cNvSpPr>
            <a:spLocks noGrp="true"/>
          </p:cNvSpPr>
          <p:nvPr/>
        </p:nvSpPr>
        <p:spPr>
          <a:xfrm>
            <a:off x="6157595" y="1584325"/>
            <a:ext cx="5509260" cy="1145540"/>
          </a:xfrm>
          <a:prstGeom prst="rect">
            <a:avLst/>
          </a:prstGeom>
        </p:spPr>
        <p:txBody>
          <a:bodyPr vert="horz" lIns="91440" tIns="45720" rIns="91440" bIns="45720" rtlCol="0" anchor="ctr" anchorCtr="false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" sz="3200">
                <a:latin typeface="+mn-lt"/>
                <a:cs typeface="+mn-lt"/>
              </a:rPr>
              <a:t>Worker Node</a:t>
            </a:r>
            <a:endParaRPr lang="" sz="320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 sz="4000">
                <a:latin typeface="+mn-lt"/>
                <a:cs typeface="+mn-lt"/>
              </a:rPr>
              <a:t>Demo Architecture</a:t>
            </a:r>
            <a:endParaRPr lang="" altLang="en-US" sz="400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065" y="1474470"/>
            <a:ext cx="10515600" cy="4767580"/>
          </a:xfrm>
        </p:spPr>
        <p:txBody>
          <a:bodyPr/>
          <a:p>
            <a:pPr lvl="0">
              <a:lnSpc>
                <a:spcPct val="150000"/>
              </a:lnSpc>
            </a:pPr>
            <a:r>
              <a:rPr lang="" altLang="en-US" sz="2000">
                <a:sym typeface="+mn-ea"/>
              </a:rPr>
              <a:t>Main Node</a:t>
            </a:r>
            <a:endParaRPr lang="" altLang="en-US" sz="2000"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" altLang="en-US" sz="2000">
                <a:sym typeface="+mn-ea"/>
              </a:rPr>
              <a:t>5 Worker Nodes</a:t>
            </a:r>
            <a:endParaRPr lang="en-US" altLang="en-US" sz="2000"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en-US" sz="2000">
                <a:sym typeface="+mn-ea"/>
              </a:rPr>
              <a:t>Google Cloud Compute Engine VM’s</a:t>
            </a:r>
            <a:endParaRPr lang="en-US" altLang="en-US" sz="2000"/>
          </a:p>
          <a:p>
            <a:pPr lvl="1"/>
            <a:r>
              <a:rPr lang="en-US" altLang="en-US" sz="2000">
                <a:sym typeface="+mn-ea"/>
              </a:rPr>
              <a:t>4 virtual cores @ 2GHz</a:t>
            </a:r>
            <a:endParaRPr lang="en-US" altLang="en-US" sz="2000"/>
          </a:p>
          <a:p>
            <a:pPr lvl="1"/>
            <a:r>
              <a:rPr lang="en-US" altLang="en-US" sz="2000">
                <a:sym typeface="+mn-ea"/>
              </a:rPr>
              <a:t>16GB ram</a:t>
            </a:r>
            <a:endParaRPr lang="en-US" altLang="en-US" sz="2000">
              <a:sym typeface="+mn-ea"/>
            </a:endParaRPr>
          </a:p>
          <a:p>
            <a:pPr lvl="1"/>
            <a:endParaRPr lang="" altLang="en-US" sz="2000">
              <a:sym typeface="+mn-ea"/>
            </a:endParaRPr>
          </a:p>
          <a:p>
            <a:pPr lvl="0"/>
            <a:r>
              <a:rPr lang="" altLang="en-US" sz="2220">
                <a:sym typeface="+mn-ea"/>
              </a:rPr>
              <a:t>Task will be split up into 4 sub tasks.</a:t>
            </a:r>
            <a:endParaRPr lang="" altLang="en-US" sz="2220">
              <a:sym typeface="+mn-ea"/>
            </a:endParaRPr>
          </a:p>
        </p:txBody>
      </p:sp>
      <p:sp>
        <p:nvSpPr>
          <p:cNvPr id="6" name="Title 1"/>
          <p:cNvSpPr>
            <a:spLocks noGrp="true"/>
          </p:cNvSpPr>
          <p:nvPr/>
        </p:nvSpPr>
        <p:spPr>
          <a:xfrm>
            <a:off x="1064260" y="1584325"/>
            <a:ext cx="4399280" cy="1056005"/>
          </a:xfrm>
          <a:prstGeom prst="rect">
            <a:avLst/>
          </a:prstGeom>
        </p:spPr>
        <p:txBody>
          <a:bodyPr vert="horz" lIns="91440" tIns="45720" rIns="91440" bIns="45720" rtlCol="0" anchor="ctr" anchorCtr="false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en-US" sz="320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WPS Presentation</Application>
  <PresentationFormat>宽屏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Arial Black</vt:lpstr>
      <vt:lpstr>微软雅黑</vt:lpstr>
      <vt:lpstr>Arial Unicode MS</vt:lpstr>
      <vt:lpstr>SimSun</vt:lpstr>
      <vt:lpstr>Droid Sans Fallback</vt:lpstr>
      <vt:lpstr>Standard Symbols PS</vt:lpstr>
      <vt:lpstr>Times New Roman</vt:lpstr>
      <vt:lpstr>Office Theme</vt:lpstr>
      <vt:lpstr>Task Offloading in Distributed Systems for Matrix Multiplication</vt:lpstr>
      <vt:lpstr>Recap</vt:lpstr>
      <vt:lpstr>Components / Communication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nachiket</dc:creator>
  <cp:lastModifiedBy>nachiket</cp:lastModifiedBy>
  <cp:revision>62</cp:revision>
  <dcterms:created xsi:type="dcterms:W3CDTF">2021-04-29T13:47:15Z</dcterms:created>
  <dcterms:modified xsi:type="dcterms:W3CDTF">2021-04-29T13:47:15Z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