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77570" y="368300"/>
            <a:ext cx="10767060" cy="3804285"/>
          </a:xfrm>
        </p:spPr>
        <p:txBody>
          <a:bodyPr>
            <a:normAutofit/>
          </a:bodyPr>
          <a:p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Task Offloading in Distributed Systems for Matrix Multiplication</a:t>
            </a:r>
            <a:endParaRPr lang="en-US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6008370"/>
            <a:ext cx="9144000" cy="576580"/>
          </a:xfrm>
        </p:spPr>
        <p:txBody>
          <a:bodyPr>
            <a:normAutofit/>
          </a:bodyPr>
          <a:p>
            <a:r>
              <a:rPr lang="en-US" altLang="en-US"/>
              <a:t>Nachiket Patel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latin typeface="+mn-lt"/>
                <a:cs typeface="+mn-lt"/>
              </a:rPr>
              <a:t>Motivation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Increase in ML and AI applications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Scientific simulations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CPU time occipied by matrix multiplication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Not all machines have GPU compute power to perform these calculations</a:t>
            </a:r>
            <a:endParaRPr lang="" altLang="en-US"/>
          </a:p>
          <a:p>
            <a:pPr lvl="0"/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latin typeface="+mn-lt"/>
                <a:cs typeface="+mn-lt"/>
              </a:rPr>
              <a:t>Objectives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9239885" cy="4351655"/>
          </a:xfrm>
        </p:spPr>
        <p:txBody>
          <a:bodyPr/>
          <a:p>
            <a:r>
              <a:rPr lang="" altLang="en-US"/>
              <a:t>Split the matrix multiplication into sub-tasks and offload to neighboring nodes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Detect failed operations and re-offload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Experiment with granularity of sub-tasks</a:t>
            </a:r>
            <a:endParaRPr lang="" altLang="en-US"/>
          </a:p>
          <a:p>
            <a:pPr lvl="0"/>
            <a:endParaRPr lang="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93485" y="4072890"/>
            <a:ext cx="5459730" cy="22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latin typeface="+mn-lt"/>
                <a:cs typeface="+mn-lt"/>
              </a:rPr>
              <a:t>Challenges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17370"/>
            <a:ext cx="10515600" cy="4351338"/>
          </a:xfrm>
        </p:spPr>
        <p:txBody>
          <a:bodyPr/>
          <a:p>
            <a:r>
              <a:rPr lang="" altLang="en-US"/>
              <a:t>Dealing with subtask failures due to node failure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Balancing granularity task splitting with overhead of splitting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Efficiently transporting matrix data across nodes</a:t>
            </a:r>
            <a:endParaRPr lang="" altLang="en-US"/>
          </a:p>
          <a:p>
            <a:pPr lvl="1"/>
            <a:endParaRPr lang="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93485" y="4072890"/>
            <a:ext cx="5459730" cy="22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latin typeface="+mn-lt"/>
                <a:cs typeface="+mn-lt"/>
              </a:rPr>
              <a:t>Design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345565"/>
            <a:ext cx="6160770" cy="2372995"/>
          </a:xfrm>
        </p:spPr>
        <p:txBody>
          <a:bodyPr/>
          <a:p>
            <a:r>
              <a:rPr lang="" altLang="en-US"/>
              <a:t>Centeralized point monitoring all offloaded tasks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Keeping some redundency/backup connections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Split task based on hardware of connected nodes</a:t>
            </a:r>
            <a:endParaRPr lang="" alt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647700" y="3789045"/>
            <a:ext cx="6160770" cy="8528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 sz="4000">
                <a:latin typeface="+mn-lt"/>
                <a:cs typeface="+mn-lt"/>
              </a:rPr>
              <a:t>Limitations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7" name="Content Placeholder 2"/>
          <p:cNvSpPr>
            <a:spLocks noGrp="true"/>
          </p:cNvSpPr>
          <p:nvPr/>
        </p:nvSpPr>
        <p:spPr>
          <a:xfrm>
            <a:off x="647700" y="4718050"/>
            <a:ext cx="6160770" cy="185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/>
              <a:t>Only effective for large matrices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If main node fails everything is lost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p:pic>
        <p:nvPicPr>
          <p:cNvPr id="8" name="Picture 7" descr="presentationDiagra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9360" y="1345565"/>
            <a:ext cx="4083050" cy="3195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 sz="4000">
                <a:latin typeface="+mn-lt"/>
                <a:cs typeface="+mn-lt"/>
              </a:rPr>
              <a:t>Evaluation Metrics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Perform computation on single machine and compare with distributed approach</a:t>
            </a:r>
            <a:endParaRPr lang="" altLang="en-US"/>
          </a:p>
          <a:p>
            <a:pPr lvl="1"/>
            <a:endParaRPr lang="" altLang="en-US"/>
          </a:p>
          <a:p>
            <a:r>
              <a:rPr lang="en-US" altLang="en-US">
                <a:sym typeface="+mn-ea"/>
              </a:rPr>
              <a:t>Measure </a:t>
            </a:r>
            <a:r>
              <a:rPr lang="" altLang="en-US"/>
              <a:t>overhead of distributing task</a:t>
            </a:r>
            <a:endParaRPr lang="" altLang="en-US"/>
          </a:p>
          <a:p>
            <a:pPr lvl="1"/>
            <a:r>
              <a:rPr lang="" altLang="en-US"/>
              <a:t>Plot curve of overhead with number of subtasks</a:t>
            </a:r>
            <a:endParaRPr lang="" altLang="en-US"/>
          </a:p>
          <a:p>
            <a:pPr lvl="1"/>
            <a:r>
              <a:rPr lang="" altLang="en-US"/>
              <a:t>Perform curve fitting</a:t>
            </a:r>
            <a:endParaRPr lang="" altLang="en-US"/>
          </a:p>
          <a:p>
            <a:pPr lvl="1"/>
            <a:endParaRPr lang="" altLang="en-US"/>
          </a:p>
          <a:p>
            <a:pPr lvl="0"/>
            <a:r>
              <a:rPr lang="" altLang="en-US"/>
              <a:t>Measure extra overhead of failed operations</a:t>
            </a:r>
            <a:endParaRPr lang="" altLang="en-US"/>
          </a:p>
          <a:p>
            <a:pPr lvl="1"/>
            <a:r>
              <a:rPr lang="" altLang="en-US"/>
              <a:t>How do node failures affect overall time of of computation?</a:t>
            </a:r>
            <a:endParaRPr lang="" altLang="en-US"/>
          </a:p>
          <a:p>
            <a:pPr lvl="1"/>
            <a:r>
              <a:rPr lang="" altLang="en-US"/>
              <a:t>What is the limit of practicality?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47185" y="2597150"/>
            <a:ext cx="3752850" cy="1374140"/>
          </a:xfrm>
        </p:spPr>
        <p:txBody>
          <a:bodyPr/>
          <a:p>
            <a:r>
              <a:rPr lang="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Questions</a:t>
            </a:r>
            <a:endParaRPr lang="" alt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Presentation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SimSun</vt:lpstr>
      <vt:lpstr>Wingdings</vt:lpstr>
      <vt:lpstr>Open Sans</vt:lpstr>
      <vt:lpstr>Arial Black</vt:lpstr>
      <vt:lpstr>微软雅黑</vt:lpstr>
      <vt:lpstr>Arial Unicode MS</vt:lpstr>
      <vt:lpstr>SimSun</vt:lpstr>
      <vt:lpstr>Droid Sans Fallback</vt:lpstr>
      <vt:lpstr>Century Schoolbook L</vt:lpstr>
      <vt:lpstr>Caladea</vt:lpstr>
      <vt:lpstr>Carlito</vt:lpstr>
      <vt:lpstr>C059</vt:lpstr>
      <vt:lpstr>DejaVu Sans Condensed</vt:lpstr>
      <vt:lpstr>Fira Mono</vt:lpstr>
      <vt:lpstr>Fira Sans Condensed ExtraBold</vt:lpstr>
      <vt:lpstr>Fira Sans Condensed Book</vt:lpstr>
      <vt:lpstr>Clean</vt:lpstr>
      <vt:lpstr>Courier 10 Pitch</vt:lpstr>
      <vt:lpstr>Courier</vt:lpstr>
      <vt:lpstr>URW Bookman</vt:lpstr>
      <vt:lpstr>Wingdings</vt:lpstr>
      <vt:lpstr>Standard Symbols PS</vt:lpstr>
      <vt:lpstr>Times New Roman</vt:lpstr>
      <vt:lpstr>Office Theme</vt:lpstr>
      <vt:lpstr>Task Offloading in Distributed Systems for Matrix Multiplication</vt:lpstr>
      <vt:lpstr>PowerPoint 演示文稿</vt:lpstr>
      <vt:lpstr>PowerPoint 演示文稿</vt:lpstr>
      <vt:lpstr>PowerPoint 演示文稿</vt:lpstr>
      <vt:lpstr>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nachiket</dc:creator>
  <cp:lastModifiedBy>nachiket</cp:lastModifiedBy>
  <cp:revision>17</cp:revision>
  <dcterms:created xsi:type="dcterms:W3CDTF">2021-03-09T18:29:53Z</dcterms:created>
  <dcterms:modified xsi:type="dcterms:W3CDTF">2021-03-09T18:29:53Z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