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3CD3-87EC-49C3-A78E-AC5ADD614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36245-46F5-4EFD-9D96-DA236BBA0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BA9AC-EA90-458B-B72B-C857BB48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774A7-FE40-4B05-9B5D-681835D7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D114A-5C58-45CC-A0B1-FFC2F347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1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BF3D-6317-49E7-BD4C-54E57794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E9D49-1D4D-4A1E-B3D6-D5D19BDF6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FFA15-343E-49A8-BB4C-DFE098CF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1309E-0C10-47AF-8AD1-A0880BF4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0561-FB85-41DB-9142-74510B93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9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41DCE-104C-40F2-B657-928A8EC0E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CA46D-742F-4F01-B33C-B71242CE4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1CFA0-DAD7-4C9B-A553-6179DC34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49D33-00DA-4000-8B3A-486EE992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3A0CB-4156-4359-B23D-570C88AF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7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8CD7-8EC1-4B58-A600-7BFCB993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F98A-ACB2-4633-B057-104F6B471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9EC0A-494A-44DC-AD82-70819BEB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0906-0AE4-402A-B89F-ED27FF43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E7871-BDA5-4011-8E46-88F3D7E2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4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0A0A-2E95-40A8-B5C2-DA445945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D543C-1C67-4C96-934F-CE094C9CE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C825-67F8-4812-83FB-E8AE00A4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8C558-0712-4F1B-9232-BA474C11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B01D-8416-40E6-8EF1-F5CA3126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5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B1C9-C06D-4C33-8B62-FCB4EAD8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6C20-7D03-4BF6-B08C-803060953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2A9E-921D-4BF2-ACBB-1EDFF1E25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C2A63-7117-4D9F-925C-08CD8D3F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A6D90-E884-4168-AF79-8FBA26E1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15BA3-6BF9-44AF-8EC8-9D08EA9C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1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39DD-7069-4584-A4A4-4BA8A474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0EFE6-B95A-42AA-8052-C7B7F6B8F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62925-1B7C-4267-88F4-E485AFAD8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EA62D-26B5-4EBE-B3BD-B78E16C5A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28BC8-1AEF-4274-A497-9D5F01C3A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B74BF-C443-45D5-ACD8-D64A653C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0B248-A584-45CF-9D5B-5753765D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EA78B5-9831-49CF-B427-6D0569E4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F544-8E7A-4B74-8870-C02C6C93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6CB69-D72E-453C-BF47-606CBD67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2821B-8ACF-4145-B3C5-718E282D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F0221-02E6-4C84-A163-6F824BBA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6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F4D16-CF95-4E34-BB64-3EA19A81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088AB-135F-4014-A3B5-DE3CED4E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6537D-05B4-4F2F-B5DE-0556EE1A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9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FE84-D243-4D5C-8551-DA57B5F0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DA49-C33E-4988-863F-6AF2CF4FD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865E5-3DE1-44A5-B318-7D9958937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5F997-4C7B-4FD0-86FD-6A719938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9C543-FB88-40C5-9370-4734C341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D0FC2-D8F9-48E9-A60E-B245F6BB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3775-CE90-4B20-B2A2-7ACD68BC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380DF-5F5B-47B4-9B06-72AB58767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4DEBA-DBA3-4F77-B03E-FC0CE78BE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3A839-6C34-43D1-B247-886A5458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3CEAA-2B1F-4D0B-AA77-B6385B18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095AC-C47C-4875-9BFF-F4BA5581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77F19-8077-4CB7-A8AF-FB1066AC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4B5AD-5219-4EE7-9C60-CFD9FEE84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5511-C2DA-4E3B-B7D8-880790133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2434-12B9-4D6D-A568-30477CCF7DD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3A8B-3DDD-494B-9623-6AB49115D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2B67-2B77-4FF3-B60A-0767D4808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620D5-9838-4919-8994-88B8A1435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8A5251F-5474-4CD0-8923-5EEC4AC217CF}"/>
              </a:ext>
            </a:extLst>
          </p:cNvPr>
          <p:cNvGrpSpPr/>
          <p:nvPr/>
        </p:nvGrpSpPr>
        <p:grpSpPr>
          <a:xfrm>
            <a:off x="1087891" y="166723"/>
            <a:ext cx="9312127" cy="4603134"/>
            <a:chOff x="1087891" y="166723"/>
            <a:chExt cx="9312127" cy="46031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D8055C-7FF7-4C4D-943D-D85B644A8F51}"/>
                </a:ext>
              </a:extLst>
            </p:cNvPr>
            <p:cNvSpPr/>
            <p:nvPr/>
          </p:nvSpPr>
          <p:spPr>
            <a:xfrm>
              <a:off x="1596157" y="449280"/>
              <a:ext cx="8803861" cy="18857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9E59D1-9BBA-46DA-BCF7-27BA31AF9DEB}"/>
                </a:ext>
              </a:extLst>
            </p:cNvPr>
            <p:cNvSpPr/>
            <p:nvPr/>
          </p:nvSpPr>
          <p:spPr>
            <a:xfrm>
              <a:off x="1596157" y="3313493"/>
              <a:ext cx="8803861" cy="2236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255753-A180-404F-86CB-8D5FF570C19B}"/>
                </a:ext>
              </a:extLst>
            </p:cNvPr>
            <p:cNvSpPr/>
            <p:nvPr/>
          </p:nvSpPr>
          <p:spPr>
            <a:xfrm>
              <a:off x="4557714" y="4463357"/>
              <a:ext cx="2880745" cy="2236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0F2ED9-283E-4A32-A9CA-F708806B965A}"/>
                </a:ext>
              </a:extLst>
            </p:cNvPr>
            <p:cNvSpPr txBox="1"/>
            <p:nvPr/>
          </p:nvSpPr>
          <p:spPr>
            <a:xfrm>
              <a:off x="5743954" y="166723"/>
              <a:ext cx="508266" cy="339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384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4A35E1-6486-4A10-BF08-AB99C7A329C1}"/>
                </a:ext>
              </a:extLst>
            </p:cNvPr>
            <p:cNvSpPr txBox="1"/>
            <p:nvPr/>
          </p:nvSpPr>
          <p:spPr>
            <a:xfrm>
              <a:off x="5743954" y="2967121"/>
              <a:ext cx="508266" cy="339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384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F19D33-813D-4CD6-B8FD-3CC8B74EEF80}"/>
                </a:ext>
              </a:extLst>
            </p:cNvPr>
            <p:cNvSpPr txBox="1"/>
            <p:nvPr/>
          </p:nvSpPr>
          <p:spPr>
            <a:xfrm>
              <a:off x="1087891" y="1111865"/>
              <a:ext cx="508266" cy="339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128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FAA3C6-D612-4D4C-AC9E-E14AB294AA66}"/>
                </a:ext>
              </a:extLst>
            </p:cNvPr>
            <p:cNvSpPr txBox="1"/>
            <p:nvPr/>
          </p:nvSpPr>
          <p:spPr>
            <a:xfrm>
              <a:off x="1213474" y="3259234"/>
              <a:ext cx="257100" cy="339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D1060D-505F-4AE9-ABE3-69DC9FC3EF88}"/>
                </a:ext>
              </a:extLst>
            </p:cNvPr>
            <p:cNvSpPr txBox="1"/>
            <p:nvPr/>
          </p:nvSpPr>
          <p:spPr>
            <a:xfrm>
              <a:off x="5743954" y="4123824"/>
              <a:ext cx="397831" cy="339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8122D3-32C8-442D-8286-DC706326B738}"/>
                </a:ext>
              </a:extLst>
            </p:cNvPr>
            <p:cNvSpPr txBox="1"/>
            <p:nvPr/>
          </p:nvSpPr>
          <p:spPr>
            <a:xfrm>
              <a:off x="4300614" y="4430325"/>
              <a:ext cx="257100" cy="339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C001B9-1ED2-4AD9-88D1-5C12C88368A5}"/>
                </a:ext>
              </a:extLst>
            </p:cNvPr>
            <p:cNvCxnSpPr>
              <a:cxnSpLocks/>
            </p:cNvCxnSpPr>
            <p:nvPr/>
          </p:nvCxnSpPr>
          <p:spPr>
            <a:xfrm>
              <a:off x="1793481" y="449280"/>
              <a:ext cx="0" cy="188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F9AD08-7B04-4A16-A758-7F893756BF76}"/>
                </a:ext>
              </a:extLst>
            </p:cNvPr>
            <p:cNvCxnSpPr>
              <a:cxnSpLocks/>
            </p:cNvCxnSpPr>
            <p:nvPr/>
          </p:nvCxnSpPr>
          <p:spPr>
            <a:xfrm>
              <a:off x="1714991" y="1522692"/>
              <a:ext cx="0" cy="1950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C3D6D8-9399-41C8-A35E-B43002D3AECA}"/>
                </a:ext>
              </a:extLst>
            </p:cNvPr>
            <p:cNvCxnSpPr>
              <a:cxnSpLocks/>
            </p:cNvCxnSpPr>
            <p:nvPr/>
          </p:nvCxnSpPr>
          <p:spPr>
            <a:xfrm>
              <a:off x="1784978" y="3313493"/>
              <a:ext cx="0" cy="223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9BB943-ACF7-44D6-80F9-E7E4129C02F1}"/>
                </a:ext>
              </a:extLst>
            </p:cNvPr>
            <p:cNvCxnSpPr>
              <a:cxnSpLocks/>
            </p:cNvCxnSpPr>
            <p:nvPr/>
          </p:nvCxnSpPr>
          <p:spPr>
            <a:xfrm>
              <a:off x="1973350" y="449280"/>
              <a:ext cx="0" cy="188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71DBABA-1A91-466D-9BC0-BF6813BA71E9}"/>
                </a:ext>
              </a:extLst>
            </p:cNvPr>
            <p:cNvCxnSpPr>
              <a:cxnSpLocks/>
            </p:cNvCxnSpPr>
            <p:nvPr/>
          </p:nvCxnSpPr>
          <p:spPr>
            <a:xfrm>
              <a:off x="1957006" y="3321372"/>
              <a:ext cx="0" cy="2157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83EC9C90-A327-4F3E-A89B-F86706C81E78}"/>
                </a:ext>
              </a:extLst>
            </p:cNvPr>
            <p:cNvSpPr/>
            <p:nvPr/>
          </p:nvSpPr>
          <p:spPr>
            <a:xfrm rot="16200000">
              <a:off x="1978363" y="3301476"/>
              <a:ext cx="223676" cy="95148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F99BBC6-6BE6-486E-96BC-3A28086955DC}"/>
                </a:ext>
              </a:extLst>
            </p:cNvPr>
            <p:cNvSpPr/>
            <p:nvPr/>
          </p:nvSpPr>
          <p:spPr>
            <a:xfrm>
              <a:off x="2028750" y="341167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8DC0605-99AC-4FFC-A33A-F556EA77A3C0}"/>
                </a:ext>
              </a:extLst>
            </p:cNvPr>
            <p:cNvSpPr/>
            <p:nvPr/>
          </p:nvSpPr>
          <p:spPr>
            <a:xfrm>
              <a:off x="2153678" y="341102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C36433F-101E-4D7A-B58C-2A7AF649D470}"/>
                </a:ext>
              </a:extLst>
            </p:cNvPr>
            <p:cNvSpPr/>
            <p:nvPr/>
          </p:nvSpPr>
          <p:spPr>
            <a:xfrm>
              <a:off x="2282536" y="340644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753520E-0C35-453F-9CF2-3E7027B0B4D7}"/>
                </a:ext>
              </a:extLst>
            </p:cNvPr>
            <p:cNvCxnSpPr>
              <a:cxnSpLocks/>
            </p:cNvCxnSpPr>
            <p:nvPr/>
          </p:nvCxnSpPr>
          <p:spPr>
            <a:xfrm>
              <a:off x="2401775" y="3320688"/>
              <a:ext cx="0" cy="2164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41EB3E-0D6B-4825-B061-5C920B396B01}"/>
                </a:ext>
              </a:extLst>
            </p:cNvPr>
            <p:cNvCxnSpPr>
              <a:cxnSpLocks/>
            </p:cNvCxnSpPr>
            <p:nvPr/>
          </p:nvCxnSpPr>
          <p:spPr>
            <a:xfrm>
              <a:off x="2573796" y="3313493"/>
              <a:ext cx="0" cy="223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33BB5F4-DC41-4878-82FF-7CC1341EAC5F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>
              <a:off x="2090201" y="3889056"/>
              <a:ext cx="2560288" cy="643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1E5D09-897F-4BD8-97EB-4BD089F3CA8A}"/>
                </a:ext>
              </a:extLst>
            </p:cNvPr>
            <p:cNvCxnSpPr>
              <a:cxnSpLocks/>
            </p:cNvCxnSpPr>
            <p:nvPr/>
          </p:nvCxnSpPr>
          <p:spPr>
            <a:xfrm>
              <a:off x="4735522" y="4463357"/>
              <a:ext cx="0" cy="223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4966540-E4E9-4222-8A38-997AE674DFAC}"/>
                </a:ext>
              </a:extLst>
            </p:cNvPr>
            <p:cNvSpPr/>
            <p:nvPr/>
          </p:nvSpPr>
          <p:spPr>
            <a:xfrm>
              <a:off x="2378915" y="12956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D2C93FF-62FE-4BAB-82E5-1565394D9456}"/>
                </a:ext>
              </a:extLst>
            </p:cNvPr>
            <p:cNvSpPr/>
            <p:nvPr/>
          </p:nvSpPr>
          <p:spPr>
            <a:xfrm>
              <a:off x="2925605" y="12972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9C05765-47C5-422E-9492-B74207AF4D75}"/>
                </a:ext>
              </a:extLst>
            </p:cNvPr>
            <p:cNvSpPr/>
            <p:nvPr/>
          </p:nvSpPr>
          <p:spPr>
            <a:xfrm>
              <a:off x="3412880" y="12972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029A3DB-4409-444B-BB73-7C38A0825532}"/>
                </a:ext>
              </a:extLst>
            </p:cNvPr>
            <p:cNvSpPr txBox="1"/>
            <p:nvPr/>
          </p:nvSpPr>
          <p:spPr>
            <a:xfrm>
              <a:off x="1924922" y="3593188"/>
              <a:ext cx="3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28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Nachiket Patel</dc:creator>
  <cp:lastModifiedBy>Nachiket Patel</cp:lastModifiedBy>
  <cp:revision>4</cp:revision>
  <dcterms:created xsi:type="dcterms:W3CDTF">2021-05-02T13:09:03Z</dcterms:created>
  <dcterms:modified xsi:type="dcterms:W3CDTF">2021-05-02T17:27:53Z</dcterms:modified>
</cp:coreProperties>
</file>