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9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1C7D3F-ABEE-43D8-8657-C161B6BFF62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28100D-3A7F-4F7A-B6CD-DFA28C9F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70DD-EF7A-1CAB-1DDE-25C84577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23358"/>
            <a:ext cx="8825658" cy="267764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Masterclass</a:t>
            </a:r>
            <a:br>
              <a:rPr lang="en-GB" dirty="0"/>
            </a:br>
            <a:r>
              <a:rPr lang="en-GB" dirty="0"/>
              <a:t>Assignment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B0E4-73A7-1DB7-EC42-522BC780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95700"/>
            <a:ext cx="8825658" cy="1943100"/>
          </a:xfrm>
        </p:spPr>
        <p:txBody>
          <a:bodyPr>
            <a:normAutofit/>
          </a:bodyPr>
          <a:lstStyle/>
          <a:p>
            <a:r>
              <a:rPr lang="en-US" b="1" dirty="0"/>
              <a:t>Group 6</a:t>
            </a:r>
            <a:br>
              <a:rPr lang="en-US" b="1" dirty="0"/>
            </a:br>
            <a:r>
              <a:rPr lang="en-US" dirty="0"/>
              <a:t>Lukas Ciunaitis, </a:t>
            </a:r>
          </a:p>
          <a:p>
            <a:r>
              <a:rPr lang="en-US" dirty="0"/>
              <a:t>Yehor Furtsev, </a:t>
            </a:r>
          </a:p>
          <a:p>
            <a:r>
              <a:rPr lang="en-US" dirty="0"/>
              <a:t>Nachiket Kondhalkar,</a:t>
            </a:r>
          </a:p>
          <a:p>
            <a:r>
              <a:rPr lang="en-US" dirty="0"/>
              <a:t>Anne Stehouwer</a:t>
            </a:r>
          </a:p>
        </p:txBody>
      </p:sp>
    </p:spTree>
    <p:extLst>
      <p:ext uri="{BB962C8B-B14F-4D97-AF65-F5344CB8AC3E}">
        <p14:creationId xmlns:p14="http://schemas.microsoft.com/office/powerpoint/2010/main" val="278278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A4921-212C-7DC1-DDA6-E9B3D4FC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2286D-073F-351B-0390-6B70BEF49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92792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event-driven nature suited this project since the system could be effortlessly outlined using events.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demonstrated higher efficiency, especially when compared to agent-based models.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system's linear and predictable behavior streamlined its scheduling.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C68E5-E6B6-36E2-3260-D1BB4C547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392792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Managing the synchronized interaction between Visitor, Elevator and Floor proved challenging.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There's a constraint in portraying unique behaviors for individuals; it assumes uniform behavior across all visitors.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Capturing interactions amongst different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classes and visitors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isn't straightforward.</a:t>
            </a:r>
          </a:p>
        </p:txBody>
      </p:sp>
    </p:spTree>
    <p:extLst>
      <p:ext uri="{BB962C8B-B14F-4D97-AF65-F5344CB8AC3E}">
        <p14:creationId xmlns:p14="http://schemas.microsoft.com/office/powerpoint/2010/main" val="137786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2FDF5-C515-9D9D-A192-3237BE6B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Using </a:t>
            </a:r>
            <a:r>
              <a:rPr lang="en-US" dirty="0" err="1"/>
              <a:t>Salabim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C89E-C4D3-B4B4-49F7-C4C38B5A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Event Description Focus: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excels in Discrete Event Simulation, with a significant emphasis on describing events and processes. While this made outlining the behavior of individual agents straightforward, synchronizing these behaviors with other agents was a complex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Measurement Limitations: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Out of the box,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offers limited capabilities for performance measurement. This might necessitate additional tools or adjustments for comprehensive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Module Separation: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doesn't easily allow for the separation of its Python modules, which can make the code structure less clear. However, given the relatively simple nature of the elevator model, this wasn't a significant concern for this particular assignment.</a:t>
            </a:r>
          </a:p>
        </p:txBody>
      </p:sp>
    </p:spTree>
    <p:extLst>
      <p:ext uri="{BB962C8B-B14F-4D97-AF65-F5344CB8AC3E}">
        <p14:creationId xmlns:p14="http://schemas.microsoft.com/office/powerpoint/2010/main" val="59275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F73D-DC53-9D3C-5483-07D4CE2E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0DC6-F775-1FA2-646C-A61EE8DE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User-Friendly Classes: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Salabim's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core classes, including component, resource, and queue, are intuitive and perfectly suited for detailing the elevator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Open-Source Advantage: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Being free-to-use and open-source,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offers the benefit of both community and developer support, ensuring consistent assistance and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Comprehensive Documentation: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boasts substantial documentation, complemented by practical examples, making it more accessible for users to grasp its functionalities.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Ideal for Queue-Based Systems: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is tailor-made for modeling systems that rely on queues and straightforward processes, enhancing the accuracy and efficiency of such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Unit Specification and Conversion: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not only allows users to specify units but also adeptly manages certain unit conversions automatically, simplifying the modeling process.</a:t>
            </a:r>
          </a:p>
        </p:txBody>
      </p:sp>
    </p:spTree>
    <p:extLst>
      <p:ext uri="{BB962C8B-B14F-4D97-AF65-F5344CB8AC3E}">
        <p14:creationId xmlns:p14="http://schemas.microsoft.com/office/powerpoint/2010/main" val="417426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F641-5D22-E6CF-721E-CFC19259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executing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F6E0-350B-9E96-BC29-5949D215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 dependencies: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Salabim</a:t>
            </a:r>
            <a:r>
              <a:rPr lang="en-US" dirty="0"/>
              <a:t> (and its associated dependencies)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Matplotlib, pandas, </a:t>
            </a:r>
            <a:r>
              <a:rPr lang="en-US" dirty="0" err="1"/>
              <a:t>numpy</a:t>
            </a:r>
            <a:endParaRPr lang="en-US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Execution: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Install all libraries in </a:t>
            </a:r>
            <a:r>
              <a:rPr lang="en-US" sz="100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cs typeface="Courier New"/>
                <a:sym typeface="Courier New"/>
              </a:rPr>
              <a:t>requirements.txt</a:t>
            </a:r>
            <a:endParaRPr lang="en-US" sz="1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sz="100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cs typeface="Courier New"/>
                <a:sym typeface="Courier New"/>
              </a:rPr>
              <a:t>assignment1</a:t>
            </a:r>
            <a:r>
              <a:rPr lang="en-US" sz="100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.ipynb</a:t>
            </a:r>
            <a:r>
              <a:rPr lang="en-US" sz="1000" dirty="0"/>
              <a:t> </a:t>
            </a:r>
            <a:r>
              <a:rPr lang="en-US" dirty="0"/>
              <a:t>notebook and run all cells.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32F82-EB3A-6AAF-5A57-66C7436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2644D5-471F-7E32-3559-06C896FB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3540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Conceptualize the Assignment Using a Flow Chart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Begin with people arriving at the building and deciding which floor to go 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Illustrate how passengers decide to wait for the elevator and how they board the elevator when it arrives.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Show the elevator's decision process: when to stop at a floor, when to pick up passengers, when to drop off passengers, and so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Indicate the end point, which might be when passengers reach their desired floor and leave the elevator.</a:t>
            </a:r>
          </a:p>
        </p:txBody>
      </p:sp>
    </p:spTree>
    <p:extLst>
      <p:ext uri="{BB962C8B-B14F-4D97-AF65-F5344CB8AC3E}">
        <p14:creationId xmlns:p14="http://schemas.microsoft.com/office/powerpoint/2010/main" val="26890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DB81-48E9-2A97-90A5-A88C077D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E11A-5155-58E4-B51C-077F5BB5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Describe Process Flows and Interactions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Arrival Process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People arrive at the building and decide on their desired floor.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Waiting Process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Passengers wait for the elevator at their current floor.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Boarding Process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When the elevator arrives, passengers board based on certain rules (e.g., elevator capacity).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Travel Process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elevator moves to the desired floors, stopping to pick up or drop off passengers.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Exiting Process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Passengers leave the elevator once they reach their desired floor.</a:t>
            </a:r>
          </a:p>
        </p:txBody>
      </p:sp>
    </p:spTree>
    <p:extLst>
      <p:ext uri="{BB962C8B-B14F-4D97-AF65-F5344CB8AC3E}">
        <p14:creationId xmlns:p14="http://schemas.microsoft.com/office/powerpoint/2010/main" val="408240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9948-827A-5F5B-A485-F312F86A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CD4F-B57B-9C76-C333-0DDD131C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Break Down Conceptualized Model into Smaller Modules/Components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Passenger Module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Handles the behavior and attributes of passengers, such as their desired floor.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Elevator Module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Manages the behavior and attributes of the elevator, such as current floor, direction, and whether it's currently moving or stationary.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Floor Module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Might represent each floor in the building, including the queue of passengers waiting there.</a:t>
            </a:r>
          </a:p>
        </p:txBody>
      </p:sp>
    </p:spTree>
    <p:extLst>
      <p:ext uri="{BB962C8B-B14F-4D97-AF65-F5344CB8AC3E}">
        <p14:creationId xmlns:p14="http://schemas.microsoft.com/office/powerpoint/2010/main" val="38606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0039-E8B7-1016-AB84-0BF29E80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DAF4-032E-472B-7734-F66128E2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Define Input Variables and Their Distributions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Arrival Rate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rate at which passengers arrive at the building, which could be modeled as a Poisson distribution (this is an assumption).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Floor Selection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probability distribution representing a passenger's desired floor. Could be uniform (equal chance for every floor) or another distribution if some floors are more popular.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Elevator Capacity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Maximum number of passengers the elevator can carry.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Elevator Travel Time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Time taken to move between floors, which might be constant or have some variability.</a:t>
            </a:r>
          </a:p>
        </p:txBody>
      </p:sp>
    </p:spTree>
    <p:extLst>
      <p:ext uri="{BB962C8B-B14F-4D97-AF65-F5344CB8AC3E}">
        <p14:creationId xmlns:p14="http://schemas.microsoft.com/office/powerpoint/2010/main" val="290879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0A6F-91A8-4A77-EFA0-249D2949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B095-EB38-30C1-7530-5F3CEBF9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Implement Model in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Salabim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Sequentially Based on Passenger's Sequence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First, simulate the arrival of passengers.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Then, handle the waiting and boarding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Simulate the elevator's movement and passenger drop-offs.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Repeat these steps until the simulation duration is reached.</a:t>
            </a:r>
          </a:p>
        </p:txBody>
      </p:sp>
    </p:spTree>
    <p:extLst>
      <p:ext uri="{BB962C8B-B14F-4D97-AF65-F5344CB8AC3E}">
        <p14:creationId xmlns:p14="http://schemas.microsoft.com/office/powerpoint/2010/main" val="186076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A295-0869-6BFA-3FC7-81B2DCBA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8E36-4C8B-AA38-3C98-CA7E750A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Add Monitors Where Necessary to Measure Model KPIs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Average Waiting Time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How long passengers wait for the elevator on average.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Average Travel Time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How long passengers spend inside the elevator.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Elevator Efficiency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Perhaps the number of stops made versus the number of passengers served.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Floor Occupancy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Average number of people on each floor over time.</a:t>
            </a:r>
          </a:p>
        </p:txBody>
      </p:sp>
    </p:spTree>
    <p:extLst>
      <p:ext uri="{BB962C8B-B14F-4D97-AF65-F5344CB8AC3E}">
        <p14:creationId xmlns:p14="http://schemas.microsoft.com/office/powerpoint/2010/main" val="14578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87C-1D9E-90E1-9369-F0E875FD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Time spent waiting for an elevator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3AABA-68B9-A79F-4721-6AE141D93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75" y="2315369"/>
            <a:ext cx="4409281" cy="44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2693-2256-F596-F333-55E6C90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Waiting time distribution across floors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CCA04B-39F3-98FB-BC6E-E1F5C8BDC7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3" y="2341048"/>
            <a:ext cx="8761413" cy="4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9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877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Courier New</vt:lpstr>
      <vt:lpstr>Söhne</vt:lpstr>
      <vt:lpstr>Wingdings</vt:lpstr>
      <vt:lpstr>Wingdings 3</vt:lpstr>
      <vt:lpstr>Ion Boardroom</vt:lpstr>
      <vt:lpstr>Simulation Masterclass Assignment 1</vt:lpstr>
      <vt:lpstr>Design Process</vt:lpstr>
      <vt:lpstr>Design Process</vt:lpstr>
      <vt:lpstr>Design Process</vt:lpstr>
      <vt:lpstr>Design Process</vt:lpstr>
      <vt:lpstr>Design Process</vt:lpstr>
      <vt:lpstr>Design Process</vt:lpstr>
      <vt:lpstr>Average Time spent waiting for an elevator </vt:lpstr>
      <vt:lpstr>Average Waiting time distribution across floors</vt:lpstr>
      <vt:lpstr>Advantages and Disadvantages</vt:lpstr>
      <vt:lpstr>Challenges of Using Salabim</vt:lpstr>
      <vt:lpstr>Advantages</vt:lpstr>
      <vt:lpstr>Instructions for executing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Masterclass Assignment 1</dc:title>
  <dc:creator>Nachiket K</dc:creator>
  <cp:lastModifiedBy>Nachiket K</cp:lastModifiedBy>
  <cp:revision>1</cp:revision>
  <dcterms:created xsi:type="dcterms:W3CDTF">2023-09-22T09:16:47Z</dcterms:created>
  <dcterms:modified xsi:type="dcterms:W3CDTF">2023-09-22T09:44:37Z</dcterms:modified>
</cp:coreProperties>
</file>