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4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31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628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84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15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842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505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7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3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51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2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16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54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2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87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45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solidFill>
                  <a:schemeClr val="bg1"/>
                </a:solidFill>
              </a:rPr>
              <a:t>GameWiki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79712" y="6021288"/>
            <a:ext cx="5844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Делали: Смирнов Никита, Нефёдов Кирилл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841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</a:rPr>
              <a:t>GameWiki</a:t>
            </a:r>
            <a:r>
              <a:rPr lang="en-US" sz="3600" dirty="0" smtClean="0">
                <a:solidFill>
                  <a:schemeClr val="bg1"/>
                </a:solidFill>
              </a:rPr>
              <a:t> – </a:t>
            </a:r>
            <a:r>
              <a:rPr lang="ru-RU" sz="3600" dirty="0" smtClean="0">
                <a:solidFill>
                  <a:schemeClr val="bg1"/>
                </a:solidFill>
              </a:rPr>
              <a:t>новостной сайт по играм, так же у нас есть обучение для новичков.</a:t>
            </a:r>
            <a:br>
              <a:rPr lang="ru-RU" sz="3600" dirty="0" smtClean="0">
                <a:solidFill>
                  <a:schemeClr val="bg1"/>
                </a:solidFill>
              </a:rPr>
            </a:b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284984"/>
            <a:ext cx="6143761" cy="30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6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47664" y="476672"/>
            <a:ext cx="53823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Технологии использовавшиеся в создании сайта: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278092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datetime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os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flask_wtf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wtforms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sqlalchemy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flask_login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werkzeug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620688"/>
            <a:ext cx="6589200" cy="128089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Функционал приложения: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2492896"/>
            <a:ext cx="6192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Возможность просмотра новостей по играм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Возможность комментирования определенных новостей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Просмотр профилей других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Изменение настроек профиля и др.</a:t>
            </a:r>
          </a:p>
        </p:txBody>
      </p:sp>
    </p:spTree>
    <p:extLst>
      <p:ext uri="{BB962C8B-B14F-4D97-AF65-F5344CB8AC3E}">
        <p14:creationId xmlns:p14="http://schemas.microsoft.com/office/powerpoint/2010/main" val="27092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Хранение данных, база данных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348880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данные хранятся в 3 БД</a:t>
            </a:r>
            <a:r>
              <a:rPr lang="en-US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БД пользователей </a:t>
            </a:r>
            <a:r>
              <a:rPr lang="en-US" dirty="0" smtClean="0"/>
              <a:t>(users)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БД новостей (</a:t>
            </a:r>
            <a:r>
              <a:rPr lang="en-US" dirty="0" smtClean="0"/>
              <a:t>news)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БД комментариев </a:t>
            </a:r>
            <a:r>
              <a:rPr lang="en-US" dirty="0" smtClean="0"/>
              <a:t>(comments)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226991"/>
            <a:ext cx="2647950" cy="17240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539" y="4088879"/>
            <a:ext cx="2743200" cy="20002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3993089"/>
            <a:ext cx="2449169" cy="22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-24340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Идеи для развития: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2204864"/>
            <a:ext cx="80648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Добавить возможность общения с другими пользователями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</a:rPr>
              <a:t>Добавить подписки на других пользователей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443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98</Words>
  <Application>Microsoft Office PowerPoint</Application>
  <PresentationFormat>Экран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Легкий дым</vt:lpstr>
      <vt:lpstr>GameWiki</vt:lpstr>
      <vt:lpstr>GameWiki – новостной сайт по играм, так же у нас есть обучение для новичков. </vt:lpstr>
      <vt:lpstr>Презентация PowerPoint</vt:lpstr>
      <vt:lpstr>Функционал приложения:</vt:lpstr>
      <vt:lpstr>Хранение данных, база данных</vt:lpstr>
      <vt:lpstr>  Идеи для развития: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GameWiki</dc:title>
  <dc:creator>Никита</dc:creator>
  <cp:lastModifiedBy>kir_english</cp:lastModifiedBy>
  <cp:revision>5</cp:revision>
  <dcterms:created xsi:type="dcterms:W3CDTF">2022-04-25T18:50:59Z</dcterms:created>
  <dcterms:modified xsi:type="dcterms:W3CDTF">2022-04-26T16:17:40Z</dcterms:modified>
</cp:coreProperties>
</file>