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GameWiki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6092832"/>
            <a:ext cx="5049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Смирнов Никита, Нефёдов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58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3384376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 smtClean="0">
                <a:solidFill>
                  <a:schemeClr val="bg1"/>
                </a:solidFill>
              </a:rPr>
              <a:t>GameWiki</a:t>
            </a:r>
            <a:r>
              <a:rPr lang="en-US" sz="3200" dirty="0" smtClean="0">
                <a:solidFill>
                  <a:schemeClr val="bg1"/>
                </a:solidFill>
              </a:rPr>
              <a:t> – </a:t>
            </a:r>
            <a:r>
              <a:rPr lang="ru-RU" sz="3200" dirty="0" smtClean="0">
                <a:solidFill>
                  <a:schemeClr val="bg1"/>
                </a:solidFill>
              </a:rPr>
              <a:t>новостной сайт по таким играм как </a:t>
            </a:r>
            <a:r>
              <a:rPr lang="en-US" sz="3200" dirty="0" err="1" smtClean="0">
                <a:solidFill>
                  <a:schemeClr val="bg1"/>
                </a:solidFill>
              </a:rPr>
              <a:t>Dota</a:t>
            </a:r>
            <a:r>
              <a:rPr lang="en-US" sz="3200" dirty="0" smtClean="0">
                <a:solidFill>
                  <a:schemeClr val="bg1"/>
                </a:solidFill>
              </a:rPr>
              <a:t> 2 </a:t>
            </a:r>
            <a:r>
              <a:rPr lang="ru-RU" sz="3200" dirty="0" smtClean="0">
                <a:solidFill>
                  <a:schemeClr val="bg1"/>
                </a:solidFill>
              </a:rPr>
              <a:t>и </a:t>
            </a:r>
            <a:r>
              <a:rPr lang="en-US" sz="3200" dirty="0" smtClean="0">
                <a:solidFill>
                  <a:schemeClr val="bg1"/>
                </a:solidFill>
              </a:rPr>
              <a:t>CS:GO.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На нашем сайте имеется система аккаунтов и есть администраторы которые могут добавлять свежие новости. 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Используемые технологии:</a:t>
            </a:r>
            <a:br>
              <a:rPr lang="ru-RU" sz="3200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14096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flask-login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s</a:t>
            </a:r>
            <a:r>
              <a:rPr lang="en-US" sz="3200" dirty="0" err="1" smtClean="0">
                <a:solidFill>
                  <a:schemeClr val="bg1"/>
                </a:solidFill>
              </a:rPr>
              <a:t>qlalchemy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w</a:t>
            </a:r>
            <a:r>
              <a:rPr lang="en-US" sz="3200" dirty="0" err="1" smtClean="0">
                <a:solidFill>
                  <a:schemeClr val="bg1"/>
                </a:solidFill>
              </a:rPr>
              <a:t>tforms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flask_wtf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d</a:t>
            </a:r>
            <a:r>
              <a:rPr lang="en-US" sz="3200" dirty="0" err="1" smtClean="0">
                <a:solidFill>
                  <a:schemeClr val="bg1"/>
                </a:solidFill>
              </a:rPr>
              <a:t>atetime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werkzeug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7233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8478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Возможности доработки и развития: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Добавление бота с уведомлениями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Добавление комментариев под записями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Добавление списка друзей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Выводы по работе: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Мы научились работать с такими языками </a:t>
            </a:r>
            <a:r>
              <a:rPr lang="ru-RU" sz="2800" dirty="0" err="1" smtClean="0">
                <a:solidFill>
                  <a:schemeClr val="bg1"/>
                </a:solidFill>
              </a:rPr>
              <a:t>програмирования</a:t>
            </a:r>
            <a:r>
              <a:rPr lang="ru-RU" sz="2800" dirty="0" smtClean="0">
                <a:solidFill>
                  <a:schemeClr val="bg1"/>
                </a:solidFill>
              </a:rPr>
              <a:t> как </a:t>
            </a:r>
            <a:r>
              <a:rPr lang="en-US" sz="2800" dirty="0" smtClean="0">
                <a:solidFill>
                  <a:schemeClr val="bg1"/>
                </a:solidFill>
              </a:rPr>
              <a:t>HTML, CSS. </a:t>
            </a:r>
            <a:r>
              <a:rPr lang="ru-RU" sz="2800" dirty="0" smtClean="0">
                <a:solidFill>
                  <a:schemeClr val="bg1"/>
                </a:solidFill>
              </a:rPr>
              <a:t>И освоили библиотеки </a:t>
            </a:r>
            <a:r>
              <a:rPr lang="en-US" sz="2800" dirty="0" smtClean="0">
                <a:solidFill>
                  <a:schemeClr val="bg1"/>
                </a:solidFill>
              </a:rPr>
              <a:t>Python </a:t>
            </a:r>
            <a:r>
              <a:rPr lang="ru-RU" sz="2800" dirty="0" smtClean="0">
                <a:solidFill>
                  <a:schemeClr val="bg1"/>
                </a:solidFill>
              </a:rPr>
              <a:t>взаимодействующих с данными языками.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2759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</Words>
  <Application>Microsoft Office PowerPoint</Application>
  <PresentationFormat>Экран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GameWiki</vt:lpstr>
      <vt:lpstr>GameWiki – новостной сайт по таким играм как Dota 2 и CS:GO. На нашем сайте имеется система аккаунтов и есть администраторы которые могут добавлять свежие новости.  Используемые технологии: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GameWiki</dc:title>
  <dc:creator>Никита</dc:creator>
  <cp:lastModifiedBy>RePack by Diakov</cp:lastModifiedBy>
  <cp:revision>4</cp:revision>
  <dcterms:created xsi:type="dcterms:W3CDTF">2022-04-23T19:13:47Z</dcterms:created>
  <dcterms:modified xsi:type="dcterms:W3CDTF">2022-04-23T19:58:28Z</dcterms:modified>
</cp:coreProperties>
</file>