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</a:rPr>
              <a:t>GameWiki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6021288"/>
            <a:ext cx="5844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Делали: Смирнов Никита, Нефёдов Кирилл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418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711" y="76470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GameWiki</a:t>
            </a:r>
            <a:r>
              <a:rPr lang="en-US" sz="3600" dirty="0" smtClean="0">
                <a:solidFill>
                  <a:schemeClr val="bg1"/>
                </a:solidFill>
              </a:rPr>
              <a:t> – </a:t>
            </a:r>
            <a:r>
              <a:rPr lang="ru-RU" sz="3600" dirty="0" smtClean="0">
                <a:solidFill>
                  <a:schemeClr val="bg1"/>
                </a:solidFill>
              </a:rPr>
              <a:t>новостной сайт по играм, так же у нас есть обучение для новичков.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Технологии использовавшиеся в создании сайта: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711" y="2492896"/>
            <a:ext cx="2088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datetime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os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flask_wtf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wtforms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dirty="0" err="1" smtClean="0">
                <a:solidFill>
                  <a:schemeClr val="bg1"/>
                </a:solidFill>
              </a:rPr>
              <a:t>qlalchemy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flask_login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werkzeug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7" y="148478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Идеи для развития: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В ходе создания этого проекта мы научились пользоваться такими языками как</a:t>
            </a:r>
            <a:r>
              <a:rPr lang="en-US" dirty="0" smtClean="0">
                <a:solidFill>
                  <a:schemeClr val="bg1"/>
                </a:solidFill>
              </a:rPr>
              <a:t> HTML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7" y="908720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Добавить возможность общения с другими пользователями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Добавить подписки </a:t>
            </a:r>
            <a:r>
              <a:rPr lang="ru-RU" sz="3200" smtClean="0">
                <a:solidFill>
                  <a:schemeClr val="bg1"/>
                </a:solidFill>
              </a:rPr>
              <a:t>на других пользователей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43792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Экран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GameWiki</vt:lpstr>
      <vt:lpstr>GameWiki – новостной сайт по играм, так же у нас есть обучение для новичков. Технологии использовавшиеся в создании сайта:</vt:lpstr>
      <vt:lpstr>  Идеи для развития:     В ходе создания этого проекта мы научились пользоваться такими языками как HTML и CSS.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GameWiki</dc:title>
  <dc:creator>Никита</dc:creator>
  <cp:lastModifiedBy>RePack by Diakov</cp:lastModifiedBy>
  <cp:revision>2</cp:revision>
  <dcterms:created xsi:type="dcterms:W3CDTF">2022-04-25T18:50:59Z</dcterms:created>
  <dcterms:modified xsi:type="dcterms:W3CDTF">2022-04-25T19:09:25Z</dcterms:modified>
</cp:coreProperties>
</file>