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CF56B-64DF-7FDE-4081-363298304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Proyecto DevOps TP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61DB43-CB56-D6CB-8869-C23F2EB04E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Integrantes: Lucas Madrazo y Ramiro Ignacio Lorente </a:t>
            </a:r>
            <a:r>
              <a:rPr lang="es-AR" dirty="0" err="1"/>
              <a:t>Grignola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6897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:a16="http://schemas.microsoft.com/office/drawing/2014/main" id="{6C653913-451E-E2AA-A219-D830AD36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Creación de la Aplicación</a:t>
            </a:r>
            <a:endParaRPr lang="es-AR" dirty="0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9CF5A115-D238-40D2-17BF-BDBE6A51C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/>
              <a:t>Se desarrolló una aplicación web con </a:t>
            </a:r>
            <a:r>
              <a:rPr lang="es-ES" dirty="0" err="1"/>
              <a:t>frontend</a:t>
            </a:r>
            <a:r>
              <a:rPr lang="es-ES" dirty="0"/>
              <a:t> y </a:t>
            </a:r>
            <a:r>
              <a:rPr lang="es-ES" dirty="0" err="1"/>
              <a:t>backend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AR" dirty="0"/>
              <a:t>• </a:t>
            </a:r>
            <a:r>
              <a:rPr lang="es-AR" dirty="0" err="1"/>
              <a:t>Frontend</a:t>
            </a:r>
            <a:r>
              <a:rPr lang="es-AR" dirty="0"/>
              <a:t> (carpeta </a:t>
            </a:r>
            <a:r>
              <a:rPr lang="es-AR" dirty="0" err="1"/>
              <a:t>public</a:t>
            </a:r>
            <a:r>
              <a:rPr lang="es-AR" dirty="0"/>
              <a:t>/): index.html, app.js, styles.css</a:t>
            </a:r>
          </a:p>
          <a:p>
            <a:pPr marL="0" indent="0">
              <a:buNone/>
            </a:pPr>
            <a:r>
              <a:rPr lang="es-AR" dirty="0"/>
              <a:t>• </a:t>
            </a:r>
            <a:r>
              <a:rPr lang="es-AR" dirty="0" err="1"/>
              <a:t>Backend</a:t>
            </a:r>
            <a:r>
              <a:rPr lang="es-AR" dirty="0"/>
              <a:t> (Node.js + Express): API REST CRUD</a:t>
            </a:r>
          </a:p>
          <a:p>
            <a:pPr marL="0" indent="0">
              <a:buNone/>
            </a:pPr>
            <a:r>
              <a:rPr lang="es-AR" dirty="0" err="1"/>
              <a:t>Endpoints</a:t>
            </a:r>
            <a:r>
              <a:rPr lang="es-AR" dirty="0"/>
              <a:t> principales:</a:t>
            </a:r>
          </a:p>
          <a:p>
            <a:pPr marL="0" indent="0">
              <a:buNone/>
            </a:pPr>
            <a:r>
              <a:rPr lang="es-AR" dirty="0"/>
              <a:t>GET /</a:t>
            </a:r>
            <a:r>
              <a:rPr lang="es-AR" dirty="0" err="1"/>
              <a:t>health</a:t>
            </a:r>
            <a:r>
              <a:rPr lang="es-AR" dirty="0"/>
              <a:t>, GET /todos, POST /todos, PUT /todos/:id, DELETE /todos/:id, GET /boom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/>
              <a:t>Objetivo: funcionalidad CRUD completa con persistencia en memoria.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2768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E475A82-5008-8E78-D6F2-087C9642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2. Pipeline de Integración Continua (CI)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E4D3C94-2DBB-F3BA-B69A-8472049B29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/>
              <a:t>Se configuró un pipeline con GitHub </a:t>
            </a:r>
            <a:r>
              <a:rPr lang="es-AR" dirty="0" err="1"/>
              <a:t>Actions</a:t>
            </a:r>
            <a:r>
              <a:rPr lang="es-AR" dirty="0"/>
              <a:t> (</a:t>
            </a:r>
            <a:r>
              <a:rPr lang="es-AR" dirty="0" err="1"/>
              <a:t>ci.yml</a:t>
            </a:r>
            <a:r>
              <a:rPr lang="es-AR" dirty="0"/>
              <a:t>):</a:t>
            </a:r>
          </a:p>
          <a:p>
            <a:endParaRPr lang="es-ES" dirty="0"/>
          </a:p>
          <a:p>
            <a:r>
              <a:rPr lang="es-ES" dirty="0"/>
              <a:t>1. </a:t>
            </a:r>
            <a:r>
              <a:rPr lang="es-ES" dirty="0" err="1"/>
              <a:t>Checkout</a:t>
            </a:r>
            <a:r>
              <a:rPr lang="es-ES" dirty="0"/>
              <a:t> del repositorio</a:t>
            </a:r>
          </a:p>
          <a:p>
            <a:r>
              <a:rPr lang="es-ES" dirty="0"/>
              <a:t>2. Configuración de Node.js v20</a:t>
            </a:r>
          </a:p>
          <a:p>
            <a:r>
              <a:rPr lang="es-ES" dirty="0"/>
              <a:t>3. Instalación de dependencias (</a:t>
            </a:r>
            <a:r>
              <a:rPr lang="es-ES" dirty="0" err="1"/>
              <a:t>npm</a:t>
            </a:r>
            <a:r>
              <a:rPr lang="es-ES" dirty="0"/>
              <a:t> </a:t>
            </a:r>
            <a:r>
              <a:rPr lang="es-ES" dirty="0" err="1"/>
              <a:t>ci</a:t>
            </a:r>
            <a:r>
              <a:rPr lang="es-ES" dirty="0"/>
              <a:t>)</a:t>
            </a:r>
          </a:p>
          <a:p>
            <a:r>
              <a:rPr lang="es-ES" dirty="0"/>
              <a:t>4. Ejecución de </a:t>
            </a:r>
            <a:r>
              <a:rPr lang="es-ES" dirty="0" err="1"/>
              <a:t>lint</a:t>
            </a:r>
            <a:r>
              <a:rPr lang="es-ES" dirty="0"/>
              <a:t> y </a:t>
            </a:r>
            <a:r>
              <a:rPr lang="es-ES" dirty="0" err="1"/>
              <a:t>tests</a:t>
            </a:r>
            <a:endParaRPr lang="es-ES" dirty="0"/>
          </a:p>
          <a:p>
            <a:r>
              <a:rPr lang="es-ES" dirty="0"/>
              <a:t>5. Construcción y publicación de imagen Docker en Docker Hub</a:t>
            </a:r>
          </a:p>
          <a:p>
            <a:endParaRPr lang="es-AR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A967787-8C82-87C1-37DF-D2358B9C9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333" y="1773974"/>
            <a:ext cx="1764291" cy="404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61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08D27F-0014-F875-C415-5AF24A59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3. </a:t>
            </a:r>
            <a:r>
              <a:rPr lang="es-AR" dirty="0" err="1"/>
              <a:t>Conteinerización</a:t>
            </a:r>
            <a:r>
              <a:rPr lang="es-AR" dirty="0"/>
              <a:t> con Docker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EC4B3F-A494-45CB-3537-E85997C9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Se implementó un </a:t>
            </a:r>
            <a:r>
              <a:rPr lang="es-ES" dirty="0" err="1"/>
              <a:t>Dockerfile</a:t>
            </a:r>
            <a:r>
              <a:rPr lang="es-ES" dirty="0"/>
              <a:t> </a:t>
            </a:r>
            <a:r>
              <a:rPr lang="es-ES" dirty="0" err="1"/>
              <a:t>multi-stage</a:t>
            </a:r>
            <a:r>
              <a:rPr lang="es-ES" dirty="0"/>
              <a:t>:</a:t>
            </a:r>
          </a:p>
          <a:p>
            <a:endParaRPr lang="es-ES" dirty="0"/>
          </a:p>
          <a:p>
            <a:r>
              <a:rPr lang="es-ES" dirty="0"/>
              <a:t>• Etapa 1: instalación de dependencias de producción</a:t>
            </a:r>
          </a:p>
          <a:p>
            <a:r>
              <a:rPr lang="es-ES" dirty="0"/>
              <a:t>• Etapa 2: entorno mínimo con la app y </a:t>
            </a:r>
            <a:r>
              <a:rPr lang="es-ES" dirty="0" err="1"/>
              <a:t>healthcheck</a:t>
            </a:r>
            <a:r>
              <a:rPr lang="es-ES" dirty="0"/>
              <a:t> /</a:t>
            </a:r>
            <a:r>
              <a:rPr lang="es-ES" dirty="0" err="1"/>
              <a:t>health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docker-compose.yml</a:t>
            </a:r>
            <a:r>
              <a:rPr lang="es-ES" dirty="0"/>
              <a:t> simplifica el despliegue local con el servicio web en puerto 3000.</a:t>
            </a:r>
          </a:p>
          <a:p>
            <a:r>
              <a:rPr lang="es-ES" dirty="0"/>
              <a:t>Esto garantiza entornos reproducibles y fáciles de desplegar.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72341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3C035-13BB-745E-A346-59404F14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4. Integración con </a:t>
            </a:r>
            <a:r>
              <a:rPr lang="es-AR" dirty="0" err="1"/>
              <a:t>Sentry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9CD0DD-3EFD-8152-7DE7-61C2F600763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/>
              <a:t>Se añadió </a:t>
            </a:r>
            <a:r>
              <a:rPr lang="es-ES" dirty="0" err="1"/>
              <a:t>Sentry</a:t>
            </a:r>
            <a:r>
              <a:rPr lang="es-ES" dirty="0"/>
              <a:t> para monitoreo y trazabilidad:</a:t>
            </a:r>
          </a:p>
          <a:p>
            <a:endParaRPr lang="es-ES" dirty="0"/>
          </a:p>
          <a:p>
            <a:r>
              <a:rPr lang="es-ES" dirty="0"/>
              <a:t>• Captura de errores y excepciones</a:t>
            </a:r>
          </a:p>
          <a:p>
            <a:r>
              <a:rPr lang="es-ES" dirty="0"/>
              <a:t>• Seguimiento de performance y tiempos de respuesta</a:t>
            </a:r>
          </a:p>
          <a:p>
            <a:r>
              <a:rPr lang="es-ES" dirty="0"/>
              <a:t>• Eventos personalizados (creación/modificación de tareas)</a:t>
            </a:r>
          </a:p>
          <a:p>
            <a:r>
              <a:rPr lang="es-ES" dirty="0"/>
              <a:t>• Alertas ante </a:t>
            </a:r>
            <a:r>
              <a:rPr lang="es-ES" dirty="0" err="1"/>
              <a:t>requests</a:t>
            </a:r>
            <a:r>
              <a:rPr lang="es-ES" dirty="0"/>
              <a:t> lentas o fallidas</a:t>
            </a:r>
          </a:p>
          <a:p>
            <a:endParaRPr lang="es-ES" dirty="0"/>
          </a:p>
          <a:p>
            <a:r>
              <a:rPr lang="es-ES" dirty="0"/>
              <a:t>Instrumentación mediante instrument.js.</a:t>
            </a:r>
          </a:p>
          <a:p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D0C9809-FD0F-4451-653D-9D25686B5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4318" y="2017342"/>
            <a:ext cx="6168237" cy="329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FA665-A779-608C-8570-6B0619508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5. Despliegue en Render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94C830-0AF6-3C39-6692-CB2259628F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dirty="0"/>
              <a:t>Se utilizó Render como plataforma de hosting:</a:t>
            </a:r>
          </a:p>
          <a:p>
            <a:endParaRPr lang="es-AR" dirty="0"/>
          </a:p>
          <a:p>
            <a:r>
              <a:rPr lang="es-AR" dirty="0"/>
              <a:t>Archivo </a:t>
            </a:r>
            <a:r>
              <a:rPr lang="es-AR" dirty="0" err="1"/>
              <a:t>render.yml</a:t>
            </a:r>
            <a:r>
              <a:rPr lang="es-AR" dirty="0"/>
              <a:t>:</a:t>
            </a:r>
          </a:p>
          <a:p>
            <a:r>
              <a:rPr lang="es-AR" dirty="0"/>
              <a:t>• </a:t>
            </a:r>
            <a:r>
              <a:rPr lang="es-AR" dirty="0" err="1"/>
              <a:t>buildCommand</a:t>
            </a:r>
            <a:r>
              <a:rPr lang="es-AR" dirty="0"/>
              <a:t>: </a:t>
            </a:r>
            <a:r>
              <a:rPr lang="es-AR" dirty="0" err="1"/>
              <a:t>npm</a:t>
            </a:r>
            <a:r>
              <a:rPr lang="es-AR" dirty="0"/>
              <a:t> </a:t>
            </a:r>
            <a:r>
              <a:rPr lang="es-AR" dirty="0" err="1"/>
              <a:t>install</a:t>
            </a:r>
            <a:endParaRPr lang="es-AR" dirty="0"/>
          </a:p>
          <a:p>
            <a:r>
              <a:rPr lang="es-AR" dirty="0"/>
              <a:t>• </a:t>
            </a:r>
            <a:r>
              <a:rPr lang="es-AR" dirty="0" err="1"/>
              <a:t>startCommand</a:t>
            </a:r>
            <a:r>
              <a:rPr lang="es-AR" dirty="0"/>
              <a:t>: </a:t>
            </a:r>
            <a:r>
              <a:rPr lang="es-AR" dirty="0" err="1"/>
              <a:t>npm</a:t>
            </a:r>
            <a:r>
              <a:rPr lang="es-AR" dirty="0"/>
              <a:t> </a:t>
            </a:r>
            <a:r>
              <a:rPr lang="es-AR" dirty="0" err="1"/>
              <a:t>start</a:t>
            </a:r>
            <a:endParaRPr lang="es-AR" dirty="0"/>
          </a:p>
          <a:p>
            <a:r>
              <a:rPr lang="es-AR" dirty="0"/>
              <a:t>• Variables NODE_ENV=</a:t>
            </a:r>
            <a:r>
              <a:rPr lang="es-AR" dirty="0" err="1"/>
              <a:t>production</a:t>
            </a:r>
            <a:r>
              <a:rPr lang="es-AR" dirty="0"/>
              <a:t>, PORT=3000</a:t>
            </a:r>
          </a:p>
          <a:p>
            <a:r>
              <a:rPr lang="es-AR" dirty="0"/>
              <a:t>• Plan gratuito (plan: free)</a:t>
            </a:r>
          </a:p>
          <a:p>
            <a:endParaRPr lang="es-AR" dirty="0"/>
          </a:p>
          <a:p>
            <a:r>
              <a:rPr lang="es-AR" dirty="0"/>
              <a:t>Render construye, ejecuta y expone la app automáticamente desde GitHub.</a:t>
            </a:r>
          </a:p>
          <a:p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8010FFE-34DC-1A95-42E4-3EA2E122A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38" y="2917072"/>
            <a:ext cx="5220429" cy="17909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8EE8A32-970E-1598-3B56-0467B9046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738" y="1760244"/>
            <a:ext cx="5220429" cy="9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06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D19AA-462E-5309-671B-5DAEA7DB4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6. Conclusiones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CECB52A-BA33-B0B1-74F4-899A27C67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Desarrollo completo de app CRUD (</a:t>
            </a:r>
            <a:r>
              <a:rPr lang="es-AR" dirty="0" err="1"/>
              <a:t>frontend</a:t>
            </a:r>
            <a:r>
              <a:rPr lang="es-AR" dirty="0"/>
              <a:t> + </a:t>
            </a:r>
            <a:r>
              <a:rPr lang="es-AR" dirty="0" err="1"/>
              <a:t>backend</a:t>
            </a:r>
            <a:r>
              <a:rPr lang="es-AR" dirty="0"/>
              <a:t>)</a:t>
            </a:r>
          </a:p>
          <a:p>
            <a:r>
              <a:rPr lang="es-AR" dirty="0"/>
              <a:t>• Pipeline CI automatizado con GitHub </a:t>
            </a:r>
            <a:r>
              <a:rPr lang="es-AR" dirty="0" err="1"/>
              <a:t>Actions</a:t>
            </a:r>
            <a:endParaRPr lang="es-AR" dirty="0"/>
          </a:p>
          <a:p>
            <a:r>
              <a:rPr lang="es-AR" dirty="0"/>
              <a:t>• </a:t>
            </a:r>
            <a:r>
              <a:rPr lang="es-AR" dirty="0" err="1"/>
              <a:t>Contenerización</a:t>
            </a:r>
            <a:r>
              <a:rPr lang="es-AR" dirty="0"/>
              <a:t> eficiente con Docker</a:t>
            </a:r>
          </a:p>
          <a:p>
            <a:r>
              <a:rPr lang="es-AR" dirty="0"/>
              <a:t>• Monitoreo continuo mediante </a:t>
            </a:r>
            <a:r>
              <a:rPr lang="es-AR" dirty="0" err="1"/>
              <a:t>Sentry</a:t>
            </a:r>
            <a:endParaRPr lang="es-AR" dirty="0"/>
          </a:p>
          <a:p>
            <a:r>
              <a:rPr lang="es-AR" dirty="0"/>
              <a:t>• Despliegue automatizado en Render</a:t>
            </a:r>
          </a:p>
          <a:p>
            <a:endParaRPr lang="es-AR" dirty="0"/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942163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25</TotalTime>
  <Words>359</Words>
  <Application>Microsoft Office PowerPoint</Application>
  <PresentationFormat>Panorámica</PresentationFormat>
  <Paragraphs>51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Galería</vt:lpstr>
      <vt:lpstr>Proyecto DevOps TP </vt:lpstr>
      <vt:lpstr>1. Creación de la Aplicación</vt:lpstr>
      <vt:lpstr>2. Pipeline de Integración Continua (CI)</vt:lpstr>
      <vt:lpstr>3. Conteinerización con Docker</vt:lpstr>
      <vt:lpstr>4. Integración con Sentry</vt:lpstr>
      <vt:lpstr>5. Despliegue en Render</vt:lpstr>
      <vt:lpstr>6. 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Madrazo</dc:creator>
  <cp:lastModifiedBy>Lucas Madrazo</cp:lastModifiedBy>
  <cp:revision>1</cp:revision>
  <dcterms:created xsi:type="dcterms:W3CDTF">2025-10-24T01:40:54Z</dcterms:created>
  <dcterms:modified xsi:type="dcterms:W3CDTF">2025-10-24T02:06:11Z</dcterms:modified>
</cp:coreProperties>
</file>