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nacio Baptista" initials="IB" lastIdx="1" clrIdx="0">
    <p:extLst>
      <p:ext uri="{19B8F6BF-5375-455C-9EA6-DF929625EA0E}">
        <p15:presenceInfo xmlns:p15="http://schemas.microsoft.com/office/powerpoint/2012/main" userId="Ignacio Baptis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A8330-84EC-4F71-AF7C-289E537E8D3C}" v="54" dt="2021-11-05T02:17:57.786"/>
    <p1510:client id="{67992480-31BF-4302-B825-592F1B76DF89}" v="351" dt="2021-11-04T14:04:24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68802" autoAdjust="0"/>
  </p:normalViewPr>
  <p:slideViewPr>
    <p:cSldViewPr snapToGrid="0">
      <p:cViewPr varScale="1">
        <p:scale>
          <a:sx n="113" d="100"/>
          <a:sy n="113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Baptista" userId="5636799515a3338f" providerId="LiveId" clId="{0E4A8330-84EC-4F71-AF7C-289E537E8D3C}"/>
    <pc:docChg chg="undo custSel modSld">
      <pc:chgData name="Ignacio Baptista" userId="5636799515a3338f" providerId="LiveId" clId="{0E4A8330-84EC-4F71-AF7C-289E537E8D3C}" dt="2021-11-05T02:18:02.261" v="1393" actId="1076"/>
      <pc:docMkLst>
        <pc:docMk/>
      </pc:docMkLst>
      <pc:sldChg chg="modSp mod modNotesTx">
        <pc:chgData name="Ignacio Baptista" userId="5636799515a3338f" providerId="LiveId" clId="{0E4A8330-84EC-4F71-AF7C-289E537E8D3C}" dt="2021-11-05T02:16:19.399" v="1378" actId="207"/>
        <pc:sldMkLst>
          <pc:docMk/>
          <pc:sldMk cId="342878224" sldId="256"/>
        </pc:sldMkLst>
        <pc:spChg chg="mod">
          <ac:chgData name="Ignacio Baptista" userId="5636799515a3338f" providerId="LiveId" clId="{0E4A8330-84EC-4F71-AF7C-289E537E8D3C}" dt="2021-11-05T01:21:25.139" v="888" actId="1037"/>
          <ac:spMkLst>
            <pc:docMk/>
            <pc:sldMk cId="342878224" sldId="256"/>
            <ac:spMk id="2" creationId="{DF014BC1-19E6-4372-BC08-B827B8E37B0D}"/>
          </ac:spMkLst>
        </pc:spChg>
        <pc:spChg chg="mod">
          <ac:chgData name="Ignacio Baptista" userId="5636799515a3338f" providerId="LiveId" clId="{0E4A8330-84EC-4F71-AF7C-289E537E8D3C}" dt="2021-11-05T02:16:19.399" v="1378" actId="207"/>
          <ac:spMkLst>
            <pc:docMk/>
            <pc:sldMk cId="342878224" sldId="256"/>
            <ac:spMk id="4" creationId="{D1078792-4661-4891-8941-D89DF946425A}"/>
          </ac:spMkLst>
        </pc:spChg>
        <pc:spChg chg="mod">
          <ac:chgData name="Ignacio Baptista" userId="5636799515a3338f" providerId="LiveId" clId="{0E4A8330-84EC-4F71-AF7C-289E537E8D3C}" dt="2021-11-04T19:26:11.336" v="608" actId="20577"/>
          <ac:spMkLst>
            <pc:docMk/>
            <pc:sldMk cId="342878224" sldId="256"/>
            <ac:spMk id="7" creationId="{C4F202E5-9476-49FD-B380-FE07130DA75C}"/>
          </ac:spMkLst>
        </pc:spChg>
      </pc:sldChg>
      <pc:sldChg chg="modSp mod">
        <pc:chgData name="Ignacio Baptista" userId="5636799515a3338f" providerId="LiveId" clId="{0E4A8330-84EC-4F71-AF7C-289E537E8D3C}" dt="2021-11-05T02:16:31.490" v="1382" actId="207"/>
        <pc:sldMkLst>
          <pc:docMk/>
          <pc:sldMk cId="3484944197" sldId="257"/>
        </pc:sldMkLst>
        <pc:spChg chg="mod">
          <ac:chgData name="Ignacio Baptista" userId="5636799515a3338f" providerId="LiveId" clId="{0E4A8330-84EC-4F71-AF7C-289E537E8D3C}" dt="2021-11-05T01:20:54.871" v="875" actId="122"/>
          <ac:spMkLst>
            <pc:docMk/>
            <pc:sldMk cId="3484944197" sldId="257"/>
            <ac:spMk id="2" creationId="{DF014BC1-19E6-4372-BC08-B827B8E37B0D}"/>
          </ac:spMkLst>
        </pc:spChg>
        <pc:spChg chg="mod">
          <ac:chgData name="Ignacio Baptista" userId="5636799515a3338f" providerId="LiveId" clId="{0E4A8330-84EC-4F71-AF7C-289E537E8D3C}" dt="2021-11-05T02:16:31.490" v="1382" actId="207"/>
          <ac:spMkLst>
            <pc:docMk/>
            <pc:sldMk cId="3484944197" sldId="257"/>
            <ac:spMk id="4" creationId="{D1078792-4661-4891-8941-D89DF946425A}"/>
          </ac:spMkLst>
        </pc:spChg>
      </pc:sldChg>
      <pc:sldChg chg="modSp mod">
        <pc:chgData name="Ignacio Baptista" userId="5636799515a3338f" providerId="LiveId" clId="{0E4A8330-84EC-4F71-AF7C-289E537E8D3C}" dt="2021-11-05T02:16:40.574" v="1383" actId="207"/>
        <pc:sldMkLst>
          <pc:docMk/>
          <pc:sldMk cId="3069444207" sldId="258"/>
        </pc:sldMkLst>
        <pc:spChg chg="mod">
          <ac:chgData name="Ignacio Baptista" userId="5636799515a3338f" providerId="LiveId" clId="{0E4A8330-84EC-4F71-AF7C-289E537E8D3C}" dt="2021-11-05T01:21:08.298" v="877" actId="1076"/>
          <ac:spMkLst>
            <pc:docMk/>
            <pc:sldMk cId="3069444207" sldId="258"/>
            <ac:spMk id="2" creationId="{DF014BC1-19E6-4372-BC08-B827B8E37B0D}"/>
          </ac:spMkLst>
        </pc:spChg>
        <pc:spChg chg="mod">
          <ac:chgData name="Ignacio Baptista" userId="5636799515a3338f" providerId="LiveId" clId="{0E4A8330-84EC-4F71-AF7C-289E537E8D3C}" dt="2021-11-05T02:16:40.574" v="1383" actId="207"/>
          <ac:spMkLst>
            <pc:docMk/>
            <pc:sldMk cId="3069444207" sldId="258"/>
            <ac:spMk id="4" creationId="{D1078792-4661-4891-8941-D89DF946425A}"/>
          </ac:spMkLst>
        </pc:spChg>
      </pc:sldChg>
      <pc:sldChg chg="addSp modSp mod">
        <pc:chgData name="Ignacio Baptista" userId="5636799515a3338f" providerId="LiveId" clId="{0E4A8330-84EC-4F71-AF7C-289E537E8D3C}" dt="2021-11-05T02:18:02.261" v="1393" actId="1076"/>
        <pc:sldMkLst>
          <pc:docMk/>
          <pc:sldMk cId="4290057161" sldId="259"/>
        </pc:sldMkLst>
        <pc:spChg chg="mod">
          <ac:chgData name="Ignacio Baptista" userId="5636799515a3338f" providerId="LiveId" clId="{0E4A8330-84EC-4F71-AF7C-289E537E8D3C}" dt="2021-11-05T01:21:15.088" v="878" actId="1076"/>
          <ac:spMkLst>
            <pc:docMk/>
            <pc:sldMk cId="4290057161" sldId="259"/>
            <ac:spMk id="2" creationId="{DF014BC1-19E6-4372-BC08-B827B8E37B0D}"/>
          </ac:spMkLst>
        </pc:spChg>
        <pc:spChg chg="mod">
          <ac:chgData name="Ignacio Baptista" userId="5636799515a3338f" providerId="LiveId" clId="{0E4A8330-84EC-4F71-AF7C-289E537E8D3C}" dt="2021-11-05T02:17:02.198" v="1387" actId="207"/>
          <ac:spMkLst>
            <pc:docMk/>
            <pc:sldMk cId="4290057161" sldId="259"/>
            <ac:spMk id="3" creationId="{B2FDF60C-389C-45B9-8BA6-EE4EFCC8ADB8}"/>
          </ac:spMkLst>
        </pc:spChg>
        <pc:spChg chg="add">
          <ac:chgData name="Ignacio Baptista" userId="5636799515a3338f" providerId="LiveId" clId="{0E4A8330-84EC-4F71-AF7C-289E537E8D3C}" dt="2021-11-05T02:17:57.786" v="1389"/>
          <ac:spMkLst>
            <pc:docMk/>
            <pc:sldMk cId="4290057161" sldId="259"/>
            <ac:spMk id="4" creationId="{726ACF2D-A809-4684-933B-E6FD4AB60C4A}"/>
          </ac:spMkLst>
        </pc:spChg>
        <pc:spChg chg="mod">
          <ac:chgData name="Ignacio Baptista" userId="5636799515a3338f" providerId="LiveId" clId="{0E4A8330-84EC-4F71-AF7C-289E537E8D3C}" dt="2021-11-05T02:18:02.261" v="1393" actId="1076"/>
          <ac:spMkLst>
            <pc:docMk/>
            <pc:sldMk cId="4290057161" sldId="259"/>
            <ac:spMk id="5" creationId="{B5F36983-0629-424C-A25D-2992BAC82878}"/>
          </ac:spMkLst>
        </pc:spChg>
        <pc:spChg chg="mod">
          <ac:chgData name="Ignacio Baptista" userId="5636799515a3338f" providerId="LiveId" clId="{0E4A8330-84EC-4F71-AF7C-289E537E8D3C}" dt="2021-11-05T02:17:00.863" v="1386" actId="207"/>
          <ac:spMkLst>
            <pc:docMk/>
            <pc:sldMk cId="4290057161" sldId="259"/>
            <ac:spMk id="6" creationId="{C9C84840-B625-46B7-94F8-6BC481F4C338}"/>
          </ac:spMkLst>
        </pc:spChg>
        <pc:spChg chg="mod">
          <ac:chgData name="Ignacio Baptista" userId="5636799515a3338f" providerId="LiveId" clId="{0E4A8330-84EC-4F71-AF7C-289E537E8D3C}" dt="2021-11-05T02:17:04.193" v="1388" actId="207"/>
          <ac:spMkLst>
            <pc:docMk/>
            <pc:sldMk cId="4290057161" sldId="259"/>
            <ac:spMk id="7" creationId="{207E528B-0135-4ABD-B9BA-91A6CB6143CA}"/>
          </ac:spMkLst>
        </pc:spChg>
      </pc:sldChg>
    </pc:docChg>
  </pc:docChgLst>
  <pc:docChgLst>
    <pc:chgData name="Ignacio Baptista" userId="5636799515a3338f" providerId="LiveId" clId="{67992480-31BF-4302-B825-592F1B76DF89}"/>
    <pc:docChg chg="undo custSel addSld modSld">
      <pc:chgData name="Ignacio Baptista" userId="5636799515a3338f" providerId="LiveId" clId="{67992480-31BF-4302-B825-592F1B76DF89}" dt="2021-11-04T14:04:24.378" v="485"/>
      <pc:docMkLst>
        <pc:docMk/>
      </pc:docMkLst>
      <pc:sldChg chg="modSp mod">
        <pc:chgData name="Ignacio Baptista" userId="5636799515a3338f" providerId="LiveId" clId="{67992480-31BF-4302-B825-592F1B76DF89}" dt="2021-11-04T13:54:55.244" v="120" actId="20577"/>
        <pc:sldMkLst>
          <pc:docMk/>
          <pc:sldMk cId="342878224" sldId="256"/>
        </pc:sldMkLst>
        <pc:spChg chg="mod">
          <ac:chgData name="Ignacio Baptista" userId="5636799515a3338f" providerId="LiveId" clId="{67992480-31BF-4302-B825-592F1B76DF89}" dt="2021-11-04T13:46:29.925" v="12" actId="1076"/>
          <ac:spMkLst>
            <pc:docMk/>
            <pc:sldMk cId="342878224" sldId="256"/>
            <ac:spMk id="2" creationId="{DF014BC1-19E6-4372-BC08-B827B8E37B0D}"/>
          </ac:spMkLst>
        </pc:spChg>
        <pc:spChg chg="mod">
          <ac:chgData name="Ignacio Baptista" userId="5636799515a3338f" providerId="LiveId" clId="{67992480-31BF-4302-B825-592F1B76DF89}" dt="2021-11-04T13:46:55.112" v="20" actId="1076"/>
          <ac:spMkLst>
            <pc:docMk/>
            <pc:sldMk cId="342878224" sldId="256"/>
            <ac:spMk id="4" creationId="{D1078792-4661-4891-8941-D89DF946425A}"/>
          </ac:spMkLst>
        </pc:spChg>
        <pc:spChg chg="mod">
          <ac:chgData name="Ignacio Baptista" userId="5636799515a3338f" providerId="LiveId" clId="{67992480-31BF-4302-B825-592F1B76DF89}" dt="2021-11-04T13:54:55.244" v="120" actId="20577"/>
          <ac:spMkLst>
            <pc:docMk/>
            <pc:sldMk cId="342878224" sldId="256"/>
            <ac:spMk id="7" creationId="{C4F202E5-9476-49FD-B380-FE07130DA75C}"/>
          </ac:spMkLst>
        </pc:spChg>
      </pc:sldChg>
      <pc:sldChg chg="modSp mod">
        <pc:chgData name="Ignacio Baptista" userId="5636799515a3338f" providerId="LiveId" clId="{67992480-31BF-4302-B825-592F1B76DF89}" dt="2021-11-04T13:48:09.105" v="53" actId="1076"/>
        <pc:sldMkLst>
          <pc:docMk/>
          <pc:sldMk cId="3484944197" sldId="257"/>
        </pc:sldMkLst>
        <pc:spChg chg="mod">
          <ac:chgData name="Ignacio Baptista" userId="5636799515a3338f" providerId="LiveId" clId="{67992480-31BF-4302-B825-592F1B76DF89}" dt="2021-11-04T13:47:03.072" v="23" actId="1076"/>
          <ac:spMkLst>
            <pc:docMk/>
            <pc:sldMk cId="3484944197" sldId="257"/>
            <ac:spMk id="2" creationId="{DF014BC1-19E6-4372-BC08-B827B8E37B0D}"/>
          </ac:spMkLst>
        </pc:spChg>
        <pc:spChg chg="mod">
          <ac:chgData name="Ignacio Baptista" userId="5636799515a3338f" providerId="LiveId" clId="{67992480-31BF-4302-B825-592F1B76DF89}" dt="2021-11-04T13:48:09.105" v="53" actId="1076"/>
          <ac:spMkLst>
            <pc:docMk/>
            <pc:sldMk cId="3484944197" sldId="257"/>
            <ac:spMk id="4" creationId="{D1078792-4661-4891-8941-D89DF946425A}"/>
          </ac:spMkLst>
        </pc:spChg>
      </pc:sldChg>
      <pc:sldChg chg="modSp mod">
        <pc:chgData name="Ignacio Baptista" userId="5636799515a3338f" providerId="LiveId" clId="{67992480-31BF-4302-B825-592F1B76DF89}" dt="2021-11-04T13:48:04.956" v="51" actId="1076"/>
        <pc:sldMkLst>
          <pc:docMk/>
          <pc:sldMk cId="3069444207" sldId="258"/>
        </pc:sldMkLst>
        <pc:spChg chg="mod">
          <ac:chgData name="Ignacio Baptista" userId="5636799515a3338f" providerId="LiveId" clId="{67992480-31BF-4302-B825-592F1B76DF89}" dt="2021-11-04T13:48:04.956" v="51" actId="1076"/>
          <ac:spMkLst>
            <pc:docMk/>
            <pc:sldMk cId="3069444207" sldId="258"/>
            <ac:spMk id="4" creationId="{D1078792-4661-4891-8941-D89DF946425A}"/>
          </ac:spMkLst>
        </pc:spChg>
      </pc:sldChg>
      <pc:sldChg chg="addSp delSp modSp add mod">
        <pc:chgData name="Ignacio Baptista" userId="5636799515a3338f" providerId="LiveId" clId="{67992480-31BF-4302-B825-592F1B76DF89}" dt="2021-11-04T14:04:24.378" v="485"/>
        <pc:sldMkLst>
          <pc:docMk/>
          <pc:sldMk cId="4290057161" sldId="259"/>
        </pc:sldMkLst>
        <pc:spChg chg="mod">
          <ac:chgData name="Ignacio Baptista" userId="5636799515a3338f" providerId="LiveId" clId="{67992480-31BF-4302-B825-592F1B76DF89}" dt="2021-11-04T13:57:56.460" v="138" actId="20577"/>
          <ac:spMkLst>
            <pc:docMk/>
            <pc:sldMk cId="4290057161" sldId="259"/>
            <ac:spMk id="2" creationId="{DF014BC1-19E6-4372-BC08-B827B8E37B0D}"/>
          </ac:spMkLst>
        </pc:spChg>
        <pc:spChg chg="add mod">
          <ac:chgData name="Ignacio Baptista" userId="5636799515a3338f" providerId="LiveId" clId="{67992480-31BF-4302-B825-592F1B76DF89}" dt="2021-11-04T14:04:02.759" v="460" actId="14100"/>
          <ac:spMkLst>
            <pc:docMk/>
            <pc:sldMk cId="4290057161" sldId="259"/>
            <ac:spMk id="3" creationId="{B2FDF60C-389C-45B9-8BA6-EE4EFCC8ADB8}"/>
          </ac:spMkLst>
        </pc:spChg>
        <pc:spChg chg="del mod">
          <ac:chgData name="Ignacio Baptista" userId="5636799515a3338f" providerId="LiveId" clId="{67992480-31BF-4302-B825-592F1B76DF89}" dt="2021-11-04T13:59:30.950" v="211" actId="478"/>
          <ac:spMkLst>
            <pc:docMk/>
            <pc:sldMk cId="4290057161" sldId="259"/>
            <ac:spMk id="4" creationId="{D1078792-4661-4891-8941-D89DF946425A}"/>
          </ac:spMkLst>
        </pc:spChg>
        <pc:spChg chg="add mod">
          <ac:chgData name="Ignacio Baptista" userId="5636799515a3338f" providerId="LiveId" clId="{67992480-31BF-4302-B825-592F1B76DF89}" dt="2021-11-04T14:03:59.753" v="459" actId="14100"/>
          <ac:spMkLst>
            <pc:docMk/>
            <pc:sldMk cId="4290057161" sldId="259"/>
            <ac:spMk id="5" creationId="{B5F36983-0629-424C-A25D-2992BAC82878}"/>
          </ac:spMkLst>
        </pc:spChg>
        <pc:spChg chg="add mod">
          <ac:chgData name="Ignacio Baptista" userId="5636799515a3338f" providerId="LiveId" clId="{67992480-31BF-4302-B825-592F1B76DF89}" dt="2021-11-04T14:03:38.667" v="453" actId="120"/>
          <ac:spMkLst>
            <pc:docMk/>
            <pc:sldMk cId="4290057161" sldId="259"/>
            <ac:spMk id="6" creationId="{C9C84840-B625-46B7-94F8-6BC481F4C338}"/>
          </ac:spMkLst>
        </pc:spChg>
        <pc:spChg chg="add mod">
          <ac:chgData name="Ignacio Baptista" userId="5636799515a3338f" providerId="LiveId" clId="{67992480-31BF-4302-B825-592F1B76DF89}" dt="2021-11-04T14:04:24.378" v="485"/>
          <ac:spMkLst>
            <pc:docMk/>
            <pc:sldMk cId="4290057161" sldId="259"/>
            <ac:spMk id="7" creationId="{207E528B-0135-4ABD-B9BA-91A6CB6143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5907-75CF-4D31-8E06-2D6CCAD7BC64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B905-D9DC-4C8F-8179-DA0329E748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667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como la curva lineal es simplemente una interpolación lineal. En ingles Linear </a:t>
            </a:r>
            <a:r>
              <a:rPr lang="es-ES" dirty="0" err="1"/>
              <a:t>Interpolation</a:t>
            </a:r>
            <a:r>
              <a:rPr lang="es-ES" dirty="0"/>
              <a:t>. A partir de ahora le diré </a:t>
            </a:r>
            <a:r>
              <a:rPr lang="es-ES" dirty="0" err="1"/>
              <a:t>Lerp</a:t>
            </a:r>
            <a:r>
              <a:rPr lang="es-ES" dirty="0"/>
              <a:t> para hacerlo mas corto.</a:t>
            </a:r>
          </a:p>
          <a:p>
            <a:r>
              <a:rPr lang="es-ES" dirty="0"/>
              <a:t>Explicar que las curvas cuadráticas y cubicas serán solo muchos </a:t>
            </a:r>
            <a:r>
              <a:rPr lang="es-ES" dirty="0" err="1"/>
              <a:t>lerps</a:t>
            </a:r>
            <a:r>
              <a:rPr lang="es-ES" dirty="0"/>
              <a:t> recursivos. Uno adentro del otro.</a:t>
            </a:r>
          </a:p>
          <a:p>
            <a:endParaRPr lang="es-ES" dirty="0"/>
          </a:p>
          <a:p>
            <a:r>
              <a:rPr lang="es-ES" dirty="0"/>
              <a:t>¿Por qué t debe estar entre 0 y 1?</a:t>
            </a:r>
          </a:p>
          <a:p>
            <a:r>
              <a:rPr lang="es-ES" dirty="0"/>
              <a:t>Porque 0 corresponde al primer punto. 1 corresponde al segundo punto. No tiene sentido en este entorno que t tenga un valor menor a 0 o mayor a 1.</a:t>
            </a:r>
          </a:p>
          <a:p>
            <a:endParaRPr lang="es-ES" dirty="0"/>
          </a:p>
          <a:p>
            <a:r>
              <a:rPr lang="es-ES" dirty="0"/>
              <a:t>¿En qué dimensión se encuentran los puntos P0,P1? (Cuantas coordenadas tienen)</a:t>
            </a:r>
          </a:p>
          <a:p>
            <a:r>
              <a:rPr lang="es-ES" dirty="0"/>
              <a:t>En los casos que veremos nosotros están en R2 (el plano) pero estos puntos podrían estar en cualquier dimensión. Yo los utilizo en mi juego en R3 para generar geometría procedimental.</a:t>
            </a:r>
          </a:p>
          <a:p>
            <a:endParaRPr lang="es-ES" dirty="0"/>
          </a:p>
          <a:p>
            <a:r>
              <a:rPr lang="es-ES" dirty="0"/>
              <a:t>¿Por qué me la compliqué tanto para crear una simple línea recta?</a:t>
            </a:r>
          </a:p>
          <a:p>
            <a:r>
              <a:rPr lang="es-ES" dirty="0"/>
              <a:t>Porque esto es solo la base para las curvas mas complejas Cuadráticas y Cúbicas.</a:t>
            </a:r>
            <a:endParaRPr lang="es-AR" dirty="0"/>
          </a:p>
          <a:p>
            <a:endParaRPr lang="es-A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¿</a:t>
            </a:r>
            <a:r>
              <a:rPr lang="es-ES" dirty="0" err="1"/>
              <a:t>Lerp</a:t>
            </a:r>
            <a:r>
              <a:rPr lang="es-ES" dirty="0"/>
              <a:t> cumple las propiedades de función?</a:t>
            </a:r>
          </a:p>
          <a:p>
            <a:r>
              <a:rPr lang="es-AR" dirty="0"/>
              <a:t>No la cumple. En realidad esto es una Función Vectorial. Ya que toma un escalar (t) y devuelve un vector (la posición de t en la curva)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B905-D9DC-4C8F-8179-DA0329E7482D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0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B905-D9DC-4C8F-8179-DA0329E7482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9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9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98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694F-AB3D-4580-9653-E033ED224147}" type="datetimeFigureOut">
              <a:rPr lang="es-AR" smtClean="0"/>
              <a:t>4/11/2021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D09BCC-7265-49BD-8FDA-9A06A96ED53B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4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4BC1-19E6-4372-BC08-B827B8E3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650" y="1282605"/>
            <a:ext cx="8096250" cy="1124625"/>
          </a:xfrm>
        </p:spPr>
        <p:txBody>
          <a:bodyPr>
            <a:normAutofit/>
          </a:bodyPr>
          <a:lstStyle/>
          <a:p>
            <a:r>
              <a:rPr lang="es-ES" sz="4800" dirty="0"/>
              <a:t>Curva Lineal de Bézier:</a:t>
            </a:r>
            <a:endParaRPr lang="es-A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078792-4661-4891-8941-D89DF946425A}"/>
                  </a:ext>
                </a:extLst>
              </p:cNvPr>
              <p:cNvSpPr txBox="1"/>
              <p:nvPr/>
            </p:nvSpPr>
            <p:spPr>
              <a:xfrm>
                <a:off x="2429130" y="2994800"/>
                <a:ext cx="73513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𝑒𝑟𝑝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s-ES" sz="280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1 , 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078792-4661-4891-8941-D89DF946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30" y="2994800"/>
                <a:ext cx="73513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4F202E5-9476-49FD-B380-FE07130DA75C}"/>
              </a:ext>
            </a:extLst>
          </p:cNvPr>
          <p:cNvSpPr txBox="1"/>
          <p:nvPr/>
        </p:nvSpPr>
        <p:spPr>
          <a:xfrm>
            <a:off x="2429130" y="4450770"/>
            <a:ext cx="7846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¿Por qué t debe estar entre 0 y 1?</a:t>
            </a:r>
          </a:p>
          <a:p>
            <a:r>
              <a:rPr lang="es-ES" dirty="0"/>
              <a:t>¿En qué dimensión se encuentran los puntos P0,P1? (Cuantas coordenadas tienen)</a:t>
            </a:r>
          </a:p>
          <a:p>
            <a:r>
              <a:rPr lang="es-ES" dirty="0"/>
              <a:t>¿Por qué me la compliqué tanto para crear una simple línea recta?</a:t>
            </a:r>
          </a:p>
          <a:p>
            <a:r>
              <a:rPr lang="es-ES" dirty="0"/>
              <a:t>¿</a:t>
            </a:r>
            <a:r>
              <a:rPr lang="es-ES" dirty="0" err="1"/>
              <a:t>Lerp</a:t>
            </a:r>
            <a:r>
              <a:rPr lang="es-ES" dirty="0"/>
              <a:t> cumple las propiedades de función?</a:t>
            </a:r>
          </a:p>
        </p:txBody>
      </p:sp>
    </p:spTree>
    <p:extLst>
      <p:ext uri="{BB962C8B-B14F-4D97-AF65-F5344CB8AC3E}">
        <p14:creationId xmlns:p14="http://schemas.microsoft.com/office/powerpoint/2010/main" val="3428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4BC1-19E6-4372-BC08-B827B8E3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636" y="923861"/>
            <a:ext cx="9610727" cy="1124625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Curva Cuadrática de Bézier:</a:t>
            </a:r>
            <a:endParaRPr lang="es-A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078792-4661-4891-8941-D89DF946425A}"/>
                  </a:ext>
                </a:extLst>
              </p:cNvPr>
              <p:cNvSpPr txBox="1"/>
              <p:nvPr/>
            </p:nvSpPr>
            <p:spPr>
              <a:xfrm>
                <a:off x="-152400" y="2998113"/>
                <a:ext cx="127368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𝑐𝑢𝑎𝑑𝐵𝑒𝑧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b="0" i="1" baseline="30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0+2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b="0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2 , 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078792-4661-4891-8941-D89DF946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998113"/>
                <a:ext cx="127368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94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4BC1-19E6-4372-BC08-B827B8E3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787" y="641620"/>
            <a:ext cx="8096250" cy="1124625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Curva Cúbica de Bézier:</a:t>
            </a:r>
            <a:endParaRPr lang="es-A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078792-4661-4891-8941-D89DF946425A}"/>
                  </a:ext>
                </a:extLst>
              </p:cNvPr>
              <p:cNvSpPr txBox="1"/>
              <p:nvPr/>
            </p:nvSpPr>
            <p:spPr>
              <a:xfrm>
                <a:off x="425824" y="2146277"/>
                <a:ext cx="11766176" cy="12827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𝑢𝑏𝐵𝑒𝑧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E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ES" sz="2800" b="0" i="1" smtClean="0">
                              <a:solidFill>
                                <a:srgbClr val="B835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800" b="0" i="1" smtClean="0">
                              <a:solidFill>
                                <a:srgbClr val="B835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baseline="30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0+3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8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b="0" i="1" baseline="300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1+3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b="0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s-ES" sz="2800" b="0" i="1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b="0" i="1" baseline="30000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sz="2800" b="0" i="1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</m:oMath>
                  </m:oMathPara>
                </a14:m>
                <a:endParaRPr lang="es-E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078792-4661-4891-8941-D89DF946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4" y="2146277"/>
                <a:ext cx="11766176" cy="1282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4BC1-19E6-4372-BC08-B827B8E3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529" y="681813"/>
            <a:ext cx="8096250" cy="1124625"/>
          </a:xfrm>
        </p:spPr>
        <p:txBody>
          <a:bodyPr>
            <a:normAutofit/>
          </a:bodyPr>
          <a:lstStyle/>
          <a:p>
            <a:r>
              <a:rPr lang="es-ES" sz="4800" dirty="0"/>
              <a:t>Repaso Álgebra:</a:t>
            </a:r>
            <a:endParaRPr lang="es-A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2FDF60C-389C-45B9-8BA6-EE4EFCC8ADB8}"/>
                  </a:ext>
                </a:extLst>
              </p:cNvPr>
              <p:cNvSpPr txBox="1"/>
              <p:nvPr/>
            </p:nvSpPr>
            <p:spPr>
              <a:xfrm>
                <a:off x="2483916" y="2372350"/>
                <a:ext cx="4710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𝐹𝑢𝑛𝑐𝑖𝑜𝑛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𝐸𝑠𝑐𝑎𝑙𝑎𝑟</m:t>
                      </m:r>
                      <m:r>
                        <a:rPr lang="es-AR" sz="2400" i="1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AR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2FDF60C-389C-45B9-8BA6-EE4EFCC8A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916" y="2372350"/>
                <a:ext cx="4710256" cy="369332"/>
              </a:xfrm>
              <a:prstGeom prst="rect">
                <a:avLst/>
              </a:prstGeom>
              <a:blipFill>
                <a:blip r:embed="rId3"/>
                <a:stretch>
                  <a:fillRect l="-2199" b="-8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5F36983-0629-424C-A25D-2992BAC82878}"/>
                  </a:ext>
                </a:extLst>
              </p:cNvPr>
              <p:cNvSpPr txBox="1"/>
              <p:nvPr/>
            </p:nvSpPr>
            <p:spPr>
              <a:xfrm>
                <a:off x="2483917" y="2995900"/>
                <a:ext cx="4547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𝐹𝑢𝑛𝑐𝑖𝑜𝑛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𝑉𝑒𝑐𝑡𝑜𝑟𝑖𝑎𝑙</m:t>
                      </m:r>
                      <m:r>
                        <a:rPr lang="es-AR" sz="2400" i="1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AR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5F36983-0629-424C-A25D-2992BAC8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917" y="2995900"/>
                <a:ext cx="4547649" cy="369332"/>
              </a:xfrm>
              <a:prstGeom prst="rect">
                <a:avLst/>
              </a:prstGeom>
              <a:blipFill>
                <a:blip r:embed="rId4"/>
                <a:stretch>
                  <a:fillRect l="-2279" b="-8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C84840-B625-46B7-94F8-6BC481F4C338}"/>
                  </a:ext>
                </a:extLst>
              </p:cNvPr>
              <p:cNvSpPr txBox="1"/>
              <p:nvPr/>
            </p:nvSpPr>
            <p:spPr>
              <a:xfrm>
                <a:off x="2483917" y="3656828"/>
                <a:ext cx="43875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𝐸𝑠𝑐𝑎𝑙𝑎𝑟</m:t>
                          </m:r>
                          <m:r>
                            <a:rPr lang="es-AR" sz="2400" i="1" smtClean="0">
                              <a:solidFill>
                                <a:srgbClr val="B835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A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C84840-B625-46B7-94F8-6BC481F4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917" y="3656828"/>
                <a:ext cx="4387530" cy="369332"/>
              </a:xfrm>
              <a:prstGeom prst="rect">
                <a:avLst/>
              </a:prstGeom>
              <a:blipFill>
                <a:blip r:embed="rId5"/>
                <a:stretch>
                  <a:fillRect l="-3194" b="-3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7E528B-0135-4ABD-B9BA-91A6CB6143CA}"/>
                  </a:ext>
                </a:extLst>
              </p:cNvPr>
              <p:cNvSpPr txBox="1"/>
              <p:nvPr/>
            </p:nvSpPr>
            <p:spPr>
              <a:xfrm>
                <a:off x="2483916" y="4317756"/>
                <a:ext cx="4547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𝐶𝑎𝑚𝑝𝑜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𝑉𝑒𝑐𝑡𝑜𝑟𝑖𝑎𝑙</m:t>
                      </m:r>
                      <m:r>
                        <a:rPr lang="es-AR" sz="2400" i="1" smtClean="0">
                          <a:solidFill>
                            <a:srgbClr val="B835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A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7E528B-0135-4ABD-B9BA-91A6CB61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916" y="4317756"/>
                <a:ext cx="4547649" cy="369332"/>
              </a:xfrm>
              <a:prstGeom prst="rect">
                <a:avLst/>
              </a:prstGeom>
              <a:blipFill>
                <a:blip r:embed="rId6"/>
                <a:stretch>
                  <a:fillRect l="-3083" b="-344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\mathbb{R}">
            <a:extLst>
              <a:ext uri="{FF2B5EF4-FFF2-40B4-BE49-F238E27FC236}">
                <a16:creationId xmlns:a16="http://schemas.microsoft.com/office/drawing/2014/main" id="{726ACF2D-A809-4684-933B-E6FD4AB60C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0571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379</Words>
  <Application>Microsoft Office PowerPoint</Application>
  <PresentationFormat>Panorámica</PresentationFormat>
  <Paragraphs>33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Gill Sans MT</vt:lpstr>
      <vt:lpstr>Galería</vt:lpstr>
      <vt:lpstr>Curva Lineal de Bézier:</vt:lpstr>
      <vt:lpstr>Curva Cuadrática de Bézier:</vt:lpstr>
      <vt:lpstr>Curva Cúbica de Bézier:</vt:lpstr>
      <vt:lpstr>Repaso Álgebra: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 Lineal de Bézier:</dc:title>
  <dc:creator>Ignacio Baptista</dc:creator>
  <cp:lastModifiedBy>Ignacio Baptista</cp:lastModifiedBy>
  <cp:revision>1</cp:revision>
  <dcterms:created xsi:type="dcterms:W3CDTF">2021-10-31T14:02:06Z</dcterms:created>
  <dcterms:modified xsi:type="dcterms:W3CDTF">2021-11-05T02:18:24Z</dcterms:modified>
</cp:coreProperties>
</file>