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eaa9c0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eaa9c0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8eaa9c0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8eaa9c0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eaa9c0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eaa9c0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Case Study : History Tour Granada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250" y="1160663"/>
            <a:ext cx="5351500" cy="28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96800" y="500925"/>
            <a:ext cx="37065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Civitatis a través de usuarios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18350" y="1546400"/>
            <a:ext cx="35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 través de los usuarios vemos las deficiencias y ventajas de Civitatis.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4166399" cy="439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History Tour Granada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52150" y="164750"/>
            <a:ext cx="41664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Especificamos las ventajas y mejoras de Civitatis para nuestro proyecto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725" y="832225"/>
            <a:ext cx="2946600" cy="21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04425" y="3036000"/>
            <a:ext cx="41664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Realizamos una nueva propuesta, con sus prototipos para próxima implementación.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75" y="2389775"/>
            <a:ext cx="3823150" cy="22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la app, buscamos recursos y hacemos Landing page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44675" y="500925"/>
            <a:ext cx="4166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Página desde la cual se va a descargar nuestra app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365863"/>
            <a:ext cx="4166401" cy="241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