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4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Diagrama EDT - Tienda de Tibia Coins y Oro en WoW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Metodología Scrum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1. Vistas de la Tienda</a:t>
            </a:r>
          </a:p>
          <a:p>
            <a:r>
              <a:rPr dirty="0"/>
              <a:t>   - Vista de </a:t>
            </a:r>
            <a:r>
              <a:rPr dirty="0" err="1"/>
              <a:t>Inicio</a:t>
            </a:r>
            <a:endParaRPr dirty="0"/>
          </a:p>
          <a:p>
            <a:r>
              <a:rPr dirty="0"/>
              <a:t>   - Vista de </a:t>
            </a:r>
            <a:r>
              <a:rPr dirty="0" err="1"/>
              <a:t>Productos</a:t>
            </a:r>
            <a:r>
              <a:rPr dirty="0"/>
              <a:t> Tibia</a:t>
            </a:r>
          </a:p>
          <a:p>
            <a:r>
              <a:rPr dirty="0"/>
              <a:t>   - Vista de </a:t>
            </a:r>
            <a:r>
              <a:rPr dirty="0" err="1"/>
              <a:t>Productos</a:t>
            </a:r>
            <a:r>
              <a:rPr dirty="0"/>
              <a:t> WoW</a:t>
            </a:r>
          </a:p>
          <a:p>
            <a:r>
              <a:rPr dirty="0"/>
              <a:t>   - Vista de </a:t>
            </a:r>
            <a:r>
              <a:rPr dirty="0" err="1"/>
              <a:t>Carrito</a:t>
            </a:r>
            <a:r>
              <a:rPr dirty="0"/>
              <a:t> de </a:t>
            </a:r>
            <a:r>
              <a:rPr dirty="0" err="1"/>
              <a:t>Compras</a:t>
            </a:r>
            <a:endParaRPr dirty="0"/>
          </a:p>
          <a:p>
            <a:r>
              <a:rPr dirty="0"/>
              <a:t>   - Vista de </a:t>
            </a:r>
            <a:r>
              <a:rPr dirty="0" err="1"/>
              <a:t>Confirmación</a:t>
            </a:r>
            <a:r>
              <a:rPr dirty="0"/>
              <a:t> de </a:t>
            </a:r>
            <a:r>
              <a:rPr dirty="0" err="1"/>
              <a:t>Compra</a:t>
            </a:r>
            <a:endParaRPr dirty="0"/>
          </a:p>
          <a:p>
            <a:r>
              <a:rPr dirty="0"/>
              <a:t>   - Vista de </a:t>
            </a:r>
            <a:r>
              <a:rPr dirty="0" err="1"/>
              <a:t>Formulario</a:t>
            </a:r>
            <a:r>
              <a:rPr dirty="0"/>
              <a:t> de </a:t>
            </a:r>
            <a:r>
              <a:rPr dirty="0" err="1"/>
              <a:t>Contacto</a:t>
            </a:r>
            <a:endParaRPr dirty="0"/>
          </a:p>
          <a:p>
            <a:pPr marL="0" indent="0">
              <a:buNone/>
            </a:pPr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71C9E-191E-4131-A4B5-019677A4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73182-B037-917B-074D-CC1B116E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2. Funcionalidades de la Tienda</a:t>
            </a:r>
          </a:p>
          <a:p>
            <a:r>
              <a:rPr lang="es-MX" dirty="0"/>
              <a:t>   - Navegación por Categorías</a:t>
            </a:r>
          </a:p>
          <a:p>
            <a:r>
              <a:rPr lang="es-MX" dirty="0"/>
              <a:t>   - Gestión del Carrito de Compras</a:t>
            </a:r>
          </a:p>
          <a:p>
            <a:r>
              <a:rPr lang="es-MX" dirty="0"/>
              <a:t>   - Validación de Formulario de Contacto</a:t>
            </a:r>
          </a:p>
        </p:txBody>
      </p:sp>
    </p:spTree>
    <p:extLst>
      <p:ext uri="{BB962C8B-B14F-4D97-AF65-F5344CB8AC3E}">
        <p14:creationId xmlns:p14="http://schemas.microsoft.com/office/powerpoint/2010/main" val="296290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82F80-C963-92F7-0A12-238C5D32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3D77A-8632-843C-E242-E3100110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3. Diseño e Interfaz de Usuario</a:t>
            </a:r>
          </a:p>
          <a:p>
            <a:r>
              <a:rPr lang="es-MX" dirty="0"/>
              <a:t>   - Diseño de Interfaz (UI/UX)</a:t>
            </a:r>
          </a:p>
          <a:p>
            <a:r>
              <a:rPr lang="es-MX" dirty="0"/>
              <a:t>   - Implementación de Bootstrap para Diseño Responsivo</a:t>
            </a:r>
          </a:p>
          <a:p>
            <a:r>
              <a:rPr lang="es-MX" dirty="0"/>
              <a:t>   - Consistencia de Colores y Tipografía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25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ACE03-DF01-545A-D64A-B92390CE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262EB-D7BB-D78D-87BB-51D68ACE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4. </a:t>
            </a:r>
            <a:r>
              <a:rPr lang="es-MX" dirty="0" err="1"/>
              <a:t>Backend</a:t>
            </a:r>
            <a:r>
              <a:rPr lang="es-MX" dirty="0"/>
              <a:t> y Base de Datos</a:t>
            </a:r>
          </a:p>
          <a:p>
            <a:r>
              <a:rPr lang="es-MX" dirty="0"/>
              <a:t>   - Configuración de Django</a:t>
            </a:r>
          </a:p>
          <a:p>
            <a:r>
              <a:rPr lang="es-MX" dirty="0"/>
              <a:t>   - Configuración de Oracle 19c</a:t>
            </a:r>
          </a:p>
          <a:p>
            <a:r>
              <a:rPr lang="es-MX" dirty="0"/>
              <a:t>   - Creación de Modelos de Datos</a:t>
            </a:r>
          </a:p>
          <a:p>
            <a:r>
              <a:rPr lang="es-MX" dirty="0"/>
              <a:t>   - Integración </a:t>
            </a:r>
            <a:r>
              <a:rPr lang="es-MX" dirty="0" err="1"/>
              <a:t>Backend-Frontend</a:t>
            </a:r>
            <a:endParaRPr lang="es-MX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60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E27A2-76E9-F10D-9911-04AC723C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E94F6-826B-4A93-3F58-6E21A918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5. Pruebas y Validación</a:t>
            </a:r>
          </a:p>
          <a:p>
            <a:r>
              <a:rPr lang="es-MX" dirty="0"/>
              <a:t>   - Pruebas Unitarias</a:t>
            </a:r>
          </a:p>
          <a:p>
            <a:r>
              <a:rPr lang="es-MX" dirty="0"/>
              <a:t>   - Validación de Funcionalidades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288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17B-3F5E-2E35-4838-FD712557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B7964-F56A-8D3B-4B15-35CD5C667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6. Documentación y Entrega</a:t>
            </a:r>
          </a:p>
          <a:p>
            <a:r>
              <a:rPr lang="es-MX" dirty="0"/>
              <a:t>   - Documentación del Proyecto (ERS)</a:t>
            </a:r>
          </a:p>
          <a:p>
            <a:r>
              <a:rPr lang="es-MX" dirty="0"/>
              <a:t>   - Presentación Final</a:t>
            </a:r>
          </a:p>
          <a:p>
            <a:r>
              <a:rPr lang="es-MX" dirty="0"/>
              <a:t>   - Entrega del Producto Final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9936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</Words>
  <Application>Microsoft Office PowerPoint</Application>
  <PresentationFormat>Presentación en pantalla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Diagrama EDT - Tienda de Tibia Coins y Oro en WoW</vt:lpstr>
      <vt:lpstr>Product Backlog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IGNACIO . CATALAN VIDAL</cp:lastModifiedBy>
  <cp:revision>2</cp:revision>
  <dcterms:created xsi:type="dcterms:W3CDTF">2013-01-27T09:14:16Z</dcterms:created>
  <dcterms:modified xsi:type="dcterms:W3CDTF">2024-07-15T21:06:59Z</dcterms:modified>
  <cp:category/>
</cp:coreProperties>
</file>