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E31E0A-4427-40FD-A0EA-E715B06BA389}">
  <a:tblStyle styleId="{D7E31E0A-4427-40FD-A0EA-E715B06BA3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Motherboard siempre dice que tipo de RAM utiliza?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{D7E31E0A-4427-40FD-A0EA-E715B06BA389}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(1151) B365 M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Kingston Hyperx Fury Ddr4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 Wd Western Digita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{D7E31E0A-4427-40FD-A0EA-E715B06BA389}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Mother Asrock A320M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2x </a:t>
                      </a:r>
                      <a:r>
                        <a:rPr b="1" lang="es">
                          <a:solidFill>
                            <a:schemeClr val="dk1"/>
                          </a:solidFill>
                        </a:rPr>
                        <a:t>Memoria OEM DDR4 4GB 2666MHz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Disco Rígido Seagate 1TB Barracuda 64MB SATA 6GB/s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{D7E31E0A-4427-40FD-A0EA-E715B06BA389}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</a:t>
                      </a: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(R)</a:t>
                      </a: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Core(TM) i5-4460 </a:t>
                      </a: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CPU @ 3.20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H81M-Ds2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DDR3  8Gb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Rigido 2Tb Seagate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{D7E31E0A-4427-40FD-A0EA-E715B06BA389}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INTEL CORE I3 10100F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Mother Asrock H310CM-HDV Socket 1151 8va Gen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2x </a:t>
                      </a:r>
                      <a:r>
                        <a:rPr b="1" lang="es">
                          <a:solidFill>
                            <a:schemeClr val="dk1"/>
                          </a:solidFill>
                        </a:rPr>
                        <a:t>Memoria GeiL DDR4 8GB 3000MHz EVO POTENZA RED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Disco Rígido Seagate 1TB Barracuda 64MB SATA 6GB/s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{D7E31E0A-4427-40FD-A0EA-E715B06BA389}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AMD Ryzen 5 3600 100-100000031BOX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DDR4</a:t>
                      </a:r>
                      <a:endParaRPr b="1">
                        <a:highlight>
                          <a:schemeClr val="lt2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Disco Solido Kingston A400 240gb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Placa de video Nvidia MSI GeForce 700 Series GT 730 N730-2GD3V3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44"/>
          <p:cNvGraphicFramePr/>
          <p:nvPr/>
        </p:nvGraphicFramePr>
        <p:xfrm>
          <a:off x="952500" y="204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{D7E31E0A-4427-40FD-A0EA-E715B06BA389}</a:tableStyleId>
              </a:tblPr>
              <a:tblGrid>
                <a:gridCol w="1900600"/>
                <a:gridCol w="5338400"/>
              </a:tblGrid>
              <a:tr h="52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  <a:r>
                        <a:rPr b="1" lang="es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rocesador Intel Core i5-10400F BX8070110400</a:t>
                      </a:r>
                      <a:r>
                        <a:rPr b="1" lang="es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MOTHERBOARD H410 10MA GEN </a:t>
                      </a:r>
                      <a:endParaRPr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Kingston SA400S37/960G 960GB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87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Gigabyte GeForce RTX 20 Series RTX 2060 GV-N2060OC-6GD OC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{D7E31E0A-4427-40FD-A0EA-E715B06BA389}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Modelo: Core i7-10700 / Socket: 1200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Gigabyte Z590 Aorus Ultra Socket 1200 10th Gen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2X </a:t>
                      </a:r>
                      <a:r>
                        <a:rPr b="1" lang="e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OLOy DDR4 16GB Warhawk Black RGB 3200MHz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M.2 WD 480GB Green SN350 2400MB/s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0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RTX 3090 24GB GDDR6X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{D7E31E0A-4427-40FD-A0EA-E715B06BA389}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X570 Aorus Elite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4x32 GB DDR4 4000 MHz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SSD DC1000B NVMe M.2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GeForce </a:t>
                      </a:r>
                      <a:r>
                        <a:rPr b="1" lang="es"/>
                        <a:t>RTX 2070S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{D7E31E0A-4427-40FD-A0EA-E715B06BA389}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i9 10850K 5.2 Ghz LGA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Z490 Aorus Pro Ax 10th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 16GB 2x8 3000Mhz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970 Evo Plus NVMe PCIe M.2 1 TB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highlight>
                            <a:schemeClr val="lt2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RTX 3090 24GB CDDR6X</a:t>
                      </a:r>
                      <a:endParaRPr b="1">
                        <a:highlight>
                          <a:schemeClr val="lt2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4" name="Google Shape;244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habrá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