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263" r:id="rId3"/>
    <p:sldId id="261" r:id="rId4"/>
    <p:sldId id="259" r:id="rId5"/>
    <p:sldId id="262" r:id="rId6"/>
    <p:sldId id="264" r:id="rId7"/>
    <p:sldId id="265" r:id="rId8"/>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CF31F-B237-174B-A8E7-23F4234786FA}" v="2763" dt="2018-06-07T05:41:04.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3c5f0b608431e9b1" providerId="Windows Live" clId="Web-{F5AC88A6-BAE0-40AE-922F-D552CDE513D9}"/>
    <pc:docChg chg="modSld">
      <pc:chgData name="Guest User" userId="3c5f0b608431e9b1" providerId="Windows Live" clId="Web-{F5AC88A6-BAE0-40AE-922F-D552CDE513D9}" dt="2018-06-07T07:59:45.623" v="3" actId="20577"/>
      <pc:docMkLst>
        <pc:docMk/>
      </pc:docMkLst>
      <pc:sldChg chg="modSp">
        <pc:chgData name="Guest User" userId="3c5f0b608431e9b1" providerId="Windows Live" clId="Web-{F5AC88A6-BAE0-40AE-922F-D552CDE513D9}" dt="2018-06-07T07:59:45.623" v="2" actId="20577"/>
        <pc:sldMkLst>
          <pc:docMk/>
          <pc:sldMk cId="0" sldId="259"/>
        </pc:sldMkLst>
        <pc:spChg chg="mod">
          <ac:chgData name="Guest User" userId="3c5f0b608431e9b1" providerId="Windows Live" clId="Web-{F5AC88A6-BAE0-40AE-922F-D552CDE513D9}" dt="2018-06-07T07:59:45.623" v="2" actId="20577"/>
          <ac:spMkLst>
            <pc:docMk/>
            <pc:sldMk cId="0" sldId="259"/>
            <ac:spMk id="5" creationId="{00000000-0000-0000-0000-000000000000}"/>
          </ac:spMkLst>
        </pc:spChg>
      </pc:sldChg>
    </pc:docChg>
  </pc:docChgLst>
  <pc:docChgLst>
    <pc:chgData name="lostsoulgamingtv@gmail.com" userId="3c5f0b608431e9b1" providerId="LiveId" clId="{D76CF31F-B237-174B-A8E7-23F4234786FA}"/>
    <pc:docChg chg="undo custSel modSld">
      <pc:chgData name="lostsoulgamingtv@gmail.com" userId="3c5f0b608431e9b1" providerId="LiveId" clId="{D76CF31F-B237-174B-A8E7-23F4234786FA}" dt="2018-06-07T05:41:04.920" v="2762" actId="1076"/>
      <pc:docMkLst>
        <pc:docMk/>
      </pc:docMkLst>
      <pc:sldChg chg="modSp">
        <pc:chgData name="lostsoulgamingtv@gmail.com" userId="3c5f0b608431e9b1" providerId="LiveId" clId="{D76CF31F-B237-174B-A8E7-23F4234786FA}" dt="2018-06-07T05:32:31.509" v="2218" actId="113"/>
        <pc:sldMkLst>
          <pc:docMk/>
          <pc:sldMk cId="0" sldId="259"/>
        </pc:sldMkLst>
        <pc:spChg chg="mod">
          <ac:chgData name="lostsoulgamingtv@gmail.com" userId="3c5f0b608431e9b1" providerId="LiveId" clId="{D76CF31F-B237-174B-A8E7-23F4234786FA}" dt="2018-06-07T05:32:31.509" v="2218" actId="113"/>
          <ac:spMkLst>
            <pc:docMk/>
            <pc:sldMk cId="0" sldId="259"/>
            <ac:spMk id="5" creationId="{00000000-0000-0000-0000-000000000000}"/>
          </ac:spMkLst>
        </pc:spChg>
      </pc:sldChg>
      <pc:sldChg chg="modSp">
        <pc:chgData name="lostsoulgamingtv@gmail.com" userId="3c5f0b608431e9b1" providerId="LiveId" clId="{D76CF31F-B237-174B-A8E7-23F4234786FA}" dt="2018-06-07T05:32:06.434" v="2215" actId="20577"/>
        <pc:sldMkLst>
          <pc:docMk/>
          <pc:sldMk cId="0" sldId="262"/>
        </pc:sldMkLst>
        <pc:spChg chg="mod">
          <ac:chgData name="lostsoulgamingtv@gmail.com" userId="3c5f0b608431e9b1" providerId="LiveId" clId="{D76CF31F-B237-174B-A8E7-23F4234786FA}" dt="2018-06-07T05:32:06.434" v="2215" actId="20577"/>
          <ac:spMkLst>
            <pc:docMk/>
            <pc:sldMk cId="0" sldId="262"/>
            <ac:spMk id="4" creationId="{00000000-0000-0000-0000-000000000000}"/>
          </ac:spMkLst>
        </pc:spChg>
      </pc:sldChg>
      <pc:sldChg chg="modSp">
        <pc:chgData name="lostsoulgamingtv@gmail.com" userId="3c5f0b608431e9b1" providerId="LiveId" clId="{D76CF31F-B237-174B-A8E7-23F4234786FA}" dt="2018-06-07T05:41:04.920" v="2762" actId="1076"/>
        <pc:sldMkLst>
          <pc:docMk/>
          <pc:sldMk cId="0" sldId="264"/>
        </pc:sldMkLst>
        <pc:spChg chg="mod">
          <ac:chgData name="lostsoulgamingtv@gmail.com" userId="3c5f0b608431e9b1" providerId="LiveId" clId="{D76CF31F-B237-174B-A8E7-23F4234786FA}" dt="2018-06-07T05:33:56.961" v="2240" actId="20577"/>
          <ac:spMkLst>
            <pc:docMk/>
            <pc:sldMk cId="0" sldId="264"/>
            <ac:spMk id="2" creationId="{00000000-0000-0000-0000-000000000000}"/>
          </ac:spMkLst>
        </pc:spChg>
        <pc:spChg chg="mod">
          <ac:chgData name="lostsoulgamingtv@gmail.com" userId="3c5f0b608431e9b1" providerId="LiveId" clId="{D76CF31F-B237-174B-A8E7-23F4234786FA}" dt="2018-06-07T05:41:04.920" v="2762" actId="1076"/>
          <ac:spMkLst>
            <pc:docMk/>
            <pc:sldMk cId="0" sldId="26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6/7/2018</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‹Nº›</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6/7/2018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‹Nº›</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152445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extLst>
      <p:ext uri="{BB962C8B-B14F-4D97-AF65-F5344CB8AC3E}">
        <p14:creationId xmlns:p14="http://schemas.microsoft.com/office/powerpoint/2010/main" val="212442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6/7/2018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6/7/2018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6/7/2018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6/7/2018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6/7/2018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Tecnilógica</a:t>
            </a:r>
            <a:endParaRPr lang="en-US" dirty="0"/>
          </a:p>
        </p:txBody>
      </p:sp>
      <p:sp>
        <p:nvSpPr>
          <p:cNvPr id="6" name="Subtitle 5"/>
          <p:cNvSpPr>
            <a:spLocks noGrp="1"/>
          </p:cNvSpPr>
          <p:nvPr>
            <p:ph type="subTitle" idx="1"/>
          </p:nvPr>
        </p:nvSpPr>
        <p:spPr/>
        <p:txBody>
          <a:bodyPr/>
          <a:lstStyle/>
          <a:p>
            <a:r>
              <a:rPr lang="en-US" dirty="0"/>
              <a:t>a subsidiary of </a:t>
            </a:r>
            <a:r>
              <a:rPr lang="en-US" dirty="0" err="1"/>
              <a:t>accenture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qué</a:t>
            </a:r>
            <a:r>
              <a:rPr lang="en-US" dirty="0"/>
              <a:t> se </a:t>
            </a:r>
            <a:r>
              <a:rPr lang="en-US" dirty="0" err="1"/>
              <a:t>dedica</a:t>
            </a:r>
            <a:r>
              <a:rPr lang="en-US" dirty="0"/>
              <a:t>?</a:t>
            </a:r>
          </a:p>
        </p:txBody>
      </p:sp>
      <p:sp>
        <p:nvSpPr>
          <p:cNvPr id="6" name="Content Placeholder 5"/>
          <p:cNvSpPr>
            <a:spLocks noGrp="1"/>
          </p:cNvSpPr>
          <p:nvPr>
            <p:ph idx="1"/>
          </p:nvPr>
        </p:nvSpPr>
        <p:spPr/>
        <p:txBody>
          <a:bodyPr/>
          <a:lstStyle/>
          <a:p>
            <a:r>
              <a:rPr lang="es-ES" dirty="0"/>
              <a:t>Ayuda a sus clientes a superar los retos más complejos a través de sus servicios y a impulsar la innovación para ayudarlos a mejorar la manera, en la que el mundo vive y trabaja ,en un mundo digital en constante evolución y cambio.</a:t>
            </a:r>
          </a:p>
          <a:p>
            <a:endParaRPr lang="es-ES" dirty="0"/>
          </a:p>
          <a:p>
            <a:endParaRPr lang="es-ES" dirty="0"/>
          </a:p>
          <a:p>
            <a:r>
              <a:rPr lang="es-ES" dirty="0"/>
              <a:t>Utiliza la metodología SCRUM.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Experiencia</a:t>
            </a:r>
            <a:r>
              <a:rPr lang="en-US" dirty="0"/>
              <a:t> personal</a:t>
            </a:r>
          </a:p>
        </p:txBody>
      </p:sp>
      <p:sp>
        <p:nvSpPr>
          <p:cNvPr id="5" name="Content Placeholder 4"/>
          <p:cNvSpPr>
            <a:spLocks noGrp="1"/>
          </p:cNvSpPr>
          <p:nvPr>
            <p:ph idx="1"/>
          </p:nvPr>
        </p:nvSpPr>
        <p:spPr/>
        <p:txBody>
          <a:bodyPr/>
          <a:lstStyle/>
          <a:p>
            <a:r>
              <a:rPr lang="es-ES"/>
              <a:t>Lo primero que me enseñaron fueron las instalaciones, y mis compañeros de mesa, todos muy amigables y simpáticos. Y me dieron una pequeña introducción a lo que se dedicaba a la empresa y un cuestionario de “</a:t>
            </a:r>
            <a:r>
              <a:rPr lang="es-ES" b="1"/>
              <a:t>Ética y moral</a:t>
            </a:r>
            <a:r>
              <a:rPr lang="es-ES"/>
              <a:t>” de obligatoria lectura.</a:t>
            </a:r>
          </a:p>
          <a:p>
            <a:endParaRPr lang="es-ES"/>
          </a:p>
          <a:p>
            <a:r>
              <a:rPr lang="es-ES"/>
              <a:t>Para enseñarmr lo básico, me dieron una guia, para introducirme a la plataforma de </a:t>
            </a:r>
            <a:r>
              <a:rPr lang="es-ES" b="1"/>
              <a:t>“Salesforce”</a:t>
            </a:r>
            <a:r>
              <a:rPr lang="es-ES"/>
              <a:t>, y completándola en el tiempo designado (1mes). Una vez terminada, se lo comunique, a mi tutora, y así unos días después, me incorporo en un proyecto didáctico con gente de la universidad.</a:t>
            </a:r>
            <a:endParaRPr lang="es-E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34282033-E65D-4507-A60F-B329D98950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1443" y="100648"/>
            <a:ext cx="2495550" cy="1752600"/>
          </a:xfrm>
          <a:prstGeom prst="rect">
            <a:avLst/>
          </a:prstGeom>
        </p:spPr>
      </p:pic>
      <p:sp>
        <p:nvSpPr>
          <p:cNvPr id="2" name="Title 1"/>
          <p:cNvSpPr>
            <a:spLocks noGrp="1"/>
          </p:cNvSpPr>
          <p:nvPr>
            <p:ph type="title"/>
          </p:nvPr>
        </p:nvSpPr>
        <p:spPr/>
        <p:txBody>
          <a:bodyPr/>
          <a:lstStyle/>
          <a:p>
            <a:r>
              <a:rPr lang="en-US" dirty="0" err="1"/>
              <a:t>Herramientas</a:t>
            </a:r>
            <a:r>
              <a:rPr lang="en-US" dirty="0"/>
              <a:t> y </a:t>
            </a:r>
            <a:r>
              <a:rPr lang="en-US" dirty="0" err="1"/>
              <a:t>tecnologías</a:t>
            </a:r>
            <a:endParaRPr lang="en-US" dirty="0"/>
          </a:p>
        </p:txBody>
      </p:sp>
      <p:sp>
        <p:nvSpPr>
          <p:cNvPr id="5" name="Content Placeholder 4"/>
          <p:cNvSpPr>
            <a:spLocks noGrp="1"/>
          </p:cNvSpPr>
          <p:nvPr>
            <p:ph idx="1"/>
          </p:nvPr>
        </p:nvSpPr>
        <p:spPr>
          <a:xfrm>
            <a:off x="1104293" y="2052918"/>
            <a:ext cx="8946541" cy="4195481"/>
          </a:xfrm>
        </p:spPr>
        <p:txBody>
          <a:bodyPr vert="horz" lIns="91440" tIns="45720" rIns="91440" bIns="45720" rtlCol="0" anchor="t">
            <a:normAutofit/>
          </a:bodyPr>
          <a:lstStyle/>
          <a:p>
            <a:r>
              <a:rPr lang="es-ES" b="1" i="1" dirty="0"/>
              <a:t>APEX: </a:t>
            </a:r>
            <a:r>
              <a:rPr lang="es-ES" dirty="0"/>
              <a:t>A groso modo, sería una variante de Java, pero con algunas modificaciones para poder incorporarlas a </a:t>
            </a:r>
            <a:r>
              <a:rPr lang="es-ES" b="1" dirty="0"/>
              <a:t>Salesforce</a:t>
            </a:r>
            <a:r>
              <a:rPr lang="es-ES" dirty="0"/>
              <a:t>, también ahí que decir que APEX es única, ya que solo se utiliza en Salesforce.</a:t>
            </a:r>
          </a:p>
          <a:p>
            <a:r>
              <a:rPr lang="es-ES" b="1" dirty="0" err="1"/>
              <a:t>Lightning</a:t>
            </a:r>
            <a:r>
              <a:rPr lang="en-US" b="1" dirty="0"/>
              <a:t> </a:t>
            </a:r>
            <a:r>
              <a:rPr lang="es-ES" b="1" dirty="0" err="1"/>
              <a:t>Component</a:t>
            </a:r>
            <a:r>
              <a:rPr lang="es-ES" dirty="0"/>
              <a:t>: Podría decirse que es una mezcla entre CSS y HTML, con unos “</a:t>
            </a:r>
            <a:r>
              <a:rPr lang="es-ES" i="1" dirty="0" err="1"/>
              <a:t>templates</a:t>
            </a:r>
            <a:r>
              <a:rPr lang="es-ES" i="1" dirty="0"/>
              <a:t>” ya predefinidos, por lo que da poco margen de “</a:t>
            </a:r>
            <a:r>
              <a:rPr lang="es-ES" i="1" dirty="0" err="1"/>
              <a:t>customizacion</a:t>
            </a:r>
            <a:r>
              <a:rPr lang="es-ES" i="1" dirty="0"/>
              <a:t>”.</a:t>
            </a:r>
          </a:p>
          <a:p>
            <a:r>
              <a:rPr lang="es-ES" b="1" dirty="0"/>
              <a:t>Base de datos</a:t>
            </a:r>
            <a:r>
              <a:rPr lang="es-ES" dirty="0"/>
              <a:t>: Casi prácticamente igual a SQL, alguna que otra sentencia, hay que hacerla de otra forma, pero todo muy parecido.</a:t>
            </a:r>
          </a:p>
          <a:p>
            <a:r>
              <a:rPr lang="es-ES" b="1" dirty="0"/>
              <a:t>Salesforce</a:t>
            </a:r>
            <a:r>
              <a:rPr lang="es-ES" dirty="0"/>
              <a:t>: Junta todo lo anterior y enlaza todo, de tal manera que tenemos desde un comienzo una “default” web, con objetos y campos ya hechos de por sí. Pero totalmente editable.</a:t>
            </a:r>
          </a:p>
          <a:p>
            <a:endParaRPr lang="en-US" dirty="0"/>
          </a:p>
        </p:txBody>
      </p:sp>
      <p:pic>
        <p:nvPicPr>
          <p:cNvPr id="7" name="Imagen 6">
            <a:extLst>
              <a:ext uri="{FF2B5EF4-FFF2-40B4-BE49-F238E27FC236}">
                <a16:creationId xmlns:a16="http://schemas.microsoft.com/office/drawing/2014/main" id="{9CB7B7E6-5A74-4906-93BE-15932A9CA062}"/>
              </a:ext>
            </a:extLst>
          </p:cNvPr>
          <p:cNvPicPr>
            <a:picLocks noChangeAspect="1"/>
          </p:cNvPicPr>
          <p:nvPr/>
        </p:nvPicPr>
        <p:blipFill>
          <a:blip r:embed="rId5"/>
          <a:stretch>
            <a:fillRect/>
          </a:stretch>
        </p:blipFill>
        <p:spPr>
          <a:xfrm>
            <a:off x="10423250" y="2052918"/>
            <a:ext cx="1293743" cy="1383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Proyectos</a:t>
            </a:r>
            <a:r>
              <a:rPr lang="en-US" dirty="0"/>
              <a:t>:</a:t>
            </a:r>
          </a:p>
        </p:txBody>
      </p:sp>
      <p:sp>
        <p:nvSpPr>
          <p:cNvPr id="4" name="Content Placeholder 3"/>
          <p:cNvSpPr>
            <a:spLocks noGrp="1"/>
          </p:cNvSpPr>
          <p:nvPr>
            <p:ph idx="1"/>
          </p:nvPr>
        </p:nvSpPr>
        <p:spPr/>
        <p:txBody>
          <a:bodyPr>
            <a:normAutofit lnSpcReduction="10000"/>
          </a:bodyPr>
          <a:lstStyle/>
          <a:p>
            <a:r>
              <a:rPr lang="es-ES"/>
              <a:t>PoolManagement</a:t>
            </a:r>
            <a:r>
              <a:rPr lang="en-US"/>
              <a:t>:</a:t>
            </a:r>
            <a:endParaRPr lang="en-US" dirty="0"/>
          </a:p>
          <a:p>
            <a:pPr lvl="1"/>
            <a:r>
              <a:rPr lang="es-ES"/>
              <a:t>Ha sido mi único proyecto, estaba destinado a ser una aplicación que mostrará a los </a:t>
            </a:r>
            <a:r>
              <a:rPr lang="es-ES" b="1"/>
              <a:t>Clientes</a:t>
            </a:r>
            <a:r>
              <a:rPr lang="es-ES"/>
              <a:t>, cómo iban sus proyectos, es decir, cuantos horas habían sido destinadas a él, cuánto se le dedicaba cada día,etc. </a:t>
            </a:r>
          </a:p>
          <a:p>
            <a:pPr lvl="1"/>
            <a:r>
              <a:rPr lang="es-ES"/>
              <a:t>Y dentro de cada proyecto, también se podían ver los módulos que lo contenían, ordenados según una serie de prioridades, como por ejemplo, días que faltan para terminarlo, si es una incidencia o mantenimiento, etc...</a:t>
            </a:r>
          </a:p>
          <a:p>
            <a:pPr lvl="1"/>
            <a:r>
              <a:rPr lang="es-ES"/>
              <a:t>Y como extra le añadimos una opción, de poder importante un .CSV directamente a la aplicación, para no tener que ir introduciendo datos manualmente.</a:t>
            </a:r>
          </a:p>
          <a:p>
            <a:pPr lvl="1"/>
            <a:endParaRPr lang="es-ES"/>
          </a:p>
          <a:p>
            <a:pPr lvl="1"/>
            <a:r>
              <a:rPr lang="es-ES"/>
              <a:t>Este proyecto en sí, duro 2 semanas, pero se alargó al 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Valoración</a:t>
            </a:r>
            <a:r>
              <a:rPr lang="en-US"/>
              <a:t> personal</a:t>
            </a:r>
            <a:endParaRPr lang="en-US" dirty="0"/>
          </a:p>
        </p:txBody>
      </p:sp>
      <p:sp>
        <p:nvSpPr>
          <p:cNvPr id="5" name="Content Placeholder 4"/>
          <p:cNvSpPr>
            <a:spLocks noGrp="1"/>
          </p:cNvSpPr>
          <p:nvPr>
            <p:ph idx="1"/>
          </p:nvPr>
        </p:nvSpPr>
        <p:spPr>
          <a:xfrm>
            <a:off x="646111" y="2012156"/>
            <a:ext cx="8946541" cy="3617118"/>
          </a:xfrm>
        </p:spPr>
        <p:txBody>
          <a:bodyPr/>
          <a:lstStyle/>
          <a:p>
            <a:r>
              <a:rPr lang="es-ES" dirty="0"/>
              <a:t>Aprendí el funcionamiento de “como vive un trabajador”.</a:t>
            </a:r>
          </a:p>
          <a:p>
            <a:r>
              <a:rPr lang="es-ES" dirty="0"/>
              <a:t>Como implementar tus conocimientos teóricos, a algo práctico y usarlos en la vida real.</a:t>
            </a:r>
          </a:p>
          <a:p>
            <a:r>
              <a:rPr lang="es-ES" dirty="0"/>
              <a:t>Aprender por mí mismo, ensayo y error.</a:t>
            </a:r>
          </a:p>
          <a:p>
            <a:r>
              <a:rPr lang="es-ES" dirty="0"/>
              <a:t>Hacer un manual de usuario/administrador/uso de la aplicación.</a:t>
            </a:r>
          </a:p>
          <a:p>
            <a:r>
              <a:rPr lang="es-ES" dirty="0"/>
              <a:t>Ambiente de trabajo acogedor, todos amables y sociables.</a:t>
            </a:r>
          </a:p>
          <a:p>
            <a:endParaRPr lang="es-ES" dirty="0"/>
          </a:p>
          <a:p>
            <a:r>
              <a:rPr lang="es-ES" dirty="0"/>
              <a:t>Muchos periodos de tiempos perdidos.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5DB7C-B4DE-4BC6-BD6B-4BEBB94472EC}"/>
              </a:ext>
            </a:extLst>
          </p:cNvPr>
          <p:cNvSpPr>
            <a:spLocks noGrp="1"/>
          </p:cNvSpPr>
          <p:nvPr>
            <p:ph type="title"/>
          </p:nvPr>
        </p:nvSpPr>
        <p:spPr>
          <a:xfrm>
            <a:off x="4648268" y="2877866"/>
            <a:ext cx="9404723" cy="1400530"/>
          </a:xfrm>
        </p:spPr>
        <p:txBody>
          <a:bodyPr/>
          <a:lstStyle/>
          <a:p>
            <a:r>
              <a:rPr lang="es-ES" dirty="0"/>
              <a:t>FIN</a:t>
            </a:r>
          </a:p>
        </p:txBody>
      </p:sp>
      <p:sp>
        <p:nvSpPr>
          <p:cNvPr id="3" name="Marcador de contenido 2">
            <a:extLst>
              <a:ext uri="{FF2B5EF4-FFF2-40B4-BE49-F238E27FC236}">
                <a16:creationId xmlns:a16="http://schemas.microsoft.com/office/drawing/2014/main" id="{ED572FBC-826C-4D39-AF65-637FACD705C3}"/>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337132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30</TotalTime>
  <Words>514</Words>
  <Application>Microsoft Office PowerPoint</Application>
  <PresentationFormat>Panorámica</PresentationFormat>
  <Paragraphs>38</Paragraphs>
  <Slides>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Century Gothic</vt:lpstr>
      <vt:lpstr>Wingdings 3</vt:lpstr>
      <vt:lpstr>Business Strategy</vt:lpstr>
      <vt:lpstr>Tecnilógica</vt:lpstr>
      <vt:lpstr>¿A qué se dedica?</vt:lpstr>
      <vt:lpstr>Experiencia personal</vt:lpstr>
      <vt:lpstr>Herramientas y tecnologías</vt:lpstr>
      <vt:lpstr>Proyectos:</vt:lpstr>
      <vt:lpstr>Valoración personal</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Tecnilógica</dc:title>
  <dc:creator>Espejo Garcia, I.</dc:creator>
  <cp:lastModifiedBy>Nacho</cp:lastModifiedBy>
  <cp:revision>11</cp:revision>
  <cp:lastPrinted>2012-08-15T21:38:02Z</cp:lastPrinted>
  <dcterms:created xsi:type="dcterms:W3CDTF">2018-06-06T10:46:25Z</dcterms:created>
  <dcterms:modified xsi:type="dcterms:W3CDTF">2018-06-07T09:55:27Z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