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05799D-8944-4B62-AAB3-CA1B1972CE6A}">
  <a:tblStyle styleId="{6D05799D-8944-4B62-AAB3-CA1B1972CE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1d45bb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1d45bb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ce6a7be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ce6a7be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ce204428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ce204428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e20442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e20442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e204428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e204428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e20442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e20442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0e11c9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0e11c9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0e11c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00e11c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ce20442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ce20442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a47535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a47535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ce20442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ce20442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s8l6hmlw2jmLaUH_i5Mj2wo2cajFrSi3/view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RTMCA: Real-Time Machine Learning model for large-scale Cybersecurity Attacks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01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CS-584 Machine Learning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Gomez Valverde, Ignacio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Lucas García, Mario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Demo</a:t>
            </a:r>
            <a:endParaRPr/>
          </a:p>
        </p:txBody>
      </p:sp>
      <p:pic>
        <p:nvPicPr>
          <p:cNvPr id="145" name="Google Shape;145;p22" title="real_time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50" y="1627125"/>
            <a:ext cx="3979800" cy="298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2"/>
          <p:cNvGraphicFramePr/>
          <p:nvPr/>
        </p:nvGraphicFramePr>
        <p:xfrm>
          <a:off x="4815475" y="20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{6D05799D-8944-4B62-AAB3-CA1B1972CE6A}</a:tableStyleId>
              </a:tblPr>
              <a:tblGrid>
                <a:gridCol w="2133325"/>
                <a:gridCol w="2133325"/>
              </a:tblGrid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Packets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Packets from Attacker (Ground Truth)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5479725" y="4256425"/>
            <a:ext cx="302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Results from the demonstration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Conclusions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the project did not aim to create a state-of-the-art ML model for </a:t>
            </a:r>
            <a:r>
              <a:rPr lang="en"/>
              <a:t>cyber security</a:t>
            </a:r>
            <a:r>
              <a:rPr lang="en"/>
              <a:t> attacks, it successfully developed a system that works in real time. This accomplishment is significant as it meets the project’s goal of creating a functional and efficient system.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234150" y="2241300"/>
            <a:ext cx="26820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572"/>
              <a:t>Thanks for your attention!</a:t>
            </a:r>
            <a:endParaRPr b="1" sz="157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59800"/>
            <a:ext cx="76887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</a:t>
            </a:r>
            <a:r>
              <a:rPr lang="en"/>
              <a:t>CICIoT2023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Random Forest 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eXtreme Gradient Boosting 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Voting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52650"/>
            <a:ext cx="76887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Leverage the power of machine learning to protect people in a highly connected world where cyberattacks are rampant. Use ML models to identify and prevent SYN flood attacks, which try to overload servers with fake requests.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between different ML models and different classification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and tested in a considerable huge dataset from CICIoT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a real-time demonstration for academic purpose only.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721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CICIoT2023 Dataset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700"/>
            <a:ext cx="3409480" cy="312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280" y="1713900"/>
            <a:ext cx="5277322" cy="296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721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CICIoT2023 Dataset: Features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72" y="1603000"/>
            <a:ext cx="4193402" cy="310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9100"/>
            <a:ext cx="4493397" cy="329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goal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231950"/>
            <a:ext cx="23823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detect SYN floods attacks </a:t>
            </a:r>
            <a:r>
              <a:rPr lang="en"/>
              <a:t>within</a:t>
            </a:r>
            <a:r>
              <a:rPr lang="en"/>
              <a:t> the network by training a binary classifier that discern between: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Bening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 flood traffic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52" y="1388000"/>
            <a:ext cx="4769201" cy="31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Models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377100"/>
            <a:ext cx="76887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 Gradient Boosting (XGBClassifier)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 voting 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 Classifier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Random Forest Classifier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Logistic Regression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Results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516575"/>
            <a:ext cx="76887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Packets for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Training: 522,642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Testing: 182,230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GridSearchCV, we select the XGBoost as best classifier with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{ colsample_bytree=0.5, learning_rate=0.1, max_depth=3}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= 0.999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= 0.999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= 0.999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F1-Score = 0.999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Demo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63" y="1798950"/>
            <a:ext cx="570167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178825" y="760350"/>
            <a:ext cx="5016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DoS SYN flood attack: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$ sudo hping3 -S --flood &lt;IP_VICTIM&gt;</a:t>
            </a:r>
            <a:endParaRPr b="1"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DdoS SYN flood attack: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$ sudo hping3 -S --flood —rand-source &lt;IP_VICTIM&gt;</a:t>
            </a:r>
            <a:endParaRPr b="1" i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