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359"/>
    <a:srgbClr val="A996C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57561-A17E-4F88-92F8-C9593BA087F5}" v="130" dt="2024-03-18T16:44:53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cio Gomez Valverde" userId="33ab9853e2921f15" providerId="LiveId" clId="{5AB57561-A17E-4F88-92F8-C9593BA087F5}"/>
    <pc:docChg chg="undo custSel addSld delSld modSld sldOrd addMainMaster delMainMaster">
      <pc:chgData name="Ignacio Gomez Valverde" userId="33ab9853e2921f15" providerId="LiveId" clId="{5AB57561-A17E-4F88-92F8-C9593BA087F5}" dt="2024-03-18T16:45:09.638" v="1806" actId="403"/>
      <pc:docMkLst>
        <pc:docMk/>
      </pc:docMkLst>
      <pc:sldChg chg="addSp delSp modSp new mod setBg modClrScheme setClrOvrMap chgLayout">
        <pc:chgData name="Ignacio Gomez Valverde" userId="33ab9853e2921f15" providerId="LiveId" clId="{5AB57561-A17E-4F88-92F8-C9593BA087F5}" dt="2024-03-18T02:02:22.307" v="234" actId="404"/>
        <pc:sldMkLst>
          <pc:docMk/>
          <pc:sldMk cId="1709192837" sldId="256"/>
        </pc:sldMkLst>
        <pc:spChg chg="mod">
          <ac:chgData name="Ignacio Gomez Valverde" userId="33ab9853e2921f15" providerId="LiveId" clId="{5AB57561-A17E-4F88-92F8-C9593BA087F5}" dt="2024-03-18T01:55:47.998" v="44" actId="20577"/>
          <ac:spMkLst>
            <pc:docMk/>
            <pc:sldMk cId="1709192837" sldId="256"/>
            <ac:spMk id="2" creationId="{E42B34F0-1CA5-F84F-A649-FFF62CF70650}"/>
          </ac:spMkLst>
        </pc:spChg>
        <pc:spChg chg="mod">
          <ac:chgData name="Ignacio Gomez Valverde" userId="33ab9853e2921f15" providerId="LiveId" clId="{5AB57561-A17E-4F88-92F8-C9593BA087F5}" dt="2024-03-18T02:00:53.289" v="194" actId="20577"/>
          <ac:spMkLst>
            <pc:docMk/>
            <pc:sldMk cId="1709192837" sldId="256"/>
            <ac:spMk id="3" creationId="{08EA155E-572F-53A7-5908-E9472C1AF913}"/>
          </ac:spMkLst>
        </pc:spChg>
        <pc:spChg chg="add del mod">
          <ac:chgData name="Ignacio Gomez Valverde" userId="33ab9853e2921f15" providerId="LiveId" clId="{5AB57561-A17E-4F88-92F8-C9593BA087F5}" dt="2024-03-18T02:01:12.211" v="196" actId="478"/>
          <ac:spMkLst>
            <pc:docMk/>
            <pc:sldMk cId="1709192837" sldId="256"/>
            <ac:spMk id="5" creationId="{FD6F3E98-4289-3496-36DF-28AF8383042E}"/>
          </ac:spMkLst>
        </pc:spChg>
        <pc:spChg chg="add mod">
          <ac:chgData name="Ignacio Gomez Valverde" userId="33ab9853e2921f15" providerId="LiveId" clId="{5AB57561-A17E-4F88-92F8-C9593BA087F5}" dt="2024-03-18T02:02:22.307" v="234" actId="404"/>
          <ac:spMkLst>
            <pc:docMk/>
            <pc:sldMk cId="1709192837" sldId="256"/>
            <ac:spMk id="6" creationId="{7E3AD732-021F-016E-F52B-5302E527C085}"/>
          </ac:spMkLst>
        </pc:spChg>
        <pc:spChg chg="add">
          <ac:chgData name="Ignacio Gomez Valverde" userId="33ab9853e2921f15" providerId="LiveId" clId="{5AB57561-A17E-4F88-92F8-C9593BA087F5}" dt="2024-03-18T01:55:03.005" v="1" actId="26606"/>
          <ac:spMkLst>
            <pc:docMk/>
            <pc:sldMk cId="1709192837" sldId="256"/>
            <ac:spMk id="9" creationId="{E08D4B6A-8113-4DFB-B82E-B60CAC8E0A50}"/>
          </ac:spMkLst>
        </pc:spChg>
        <pc:spChg chg="add">
          <ac:chgData name="Ignacio Gomez Valverde" userId="33ab9853e2921f15" providerId="LiveId" clId="{5AB57561-A17E-4F88-92F8-C9593BA087F5}" dt="2024-03-18T01:55:03.005" v="1" actId="26606"/>
          <ac:spMkLst>
            <pc:docMk/>
            <pc:sldMk cId="1709192837" sldId="256"/>
            <ac:spMk id="11" creationId="{9822E561-F97C-4CBB-A9A6-A6BF6317BC84}"/>
          </ac:spMkLst>
        </pc:spChg>
        <pc:spChg chg="add">
          <ac:chgData name="Ignacio Gomez Valverde" userId="33ab9853e2921f15" providerId="LiveId" clId="{5AB57561-A17E-4F88-92F8-C9593BA087F5}" dt="2024-03-18T01:55:03.005" v="1" actId="26606"/>
          <ac:spMkLst>
            <pc:docMk/>
            <pc:sldMk cId="1709192837" sldId="256"/>
            <ac:spMk id="13" creationId="{B01B0E58-A5C8-4CDA-A2E0-35DF94E59857}"/>
          </ac:spMkLst>
        </pc:spChg>
        <pc:picChg chg="add mod">
          <ac:chgData name="Ignacio Gomez Valverde" userId="33ab9853e2921f15" providerId="LiveId" clId="{5AB57561-A17E-4F88-92F8-C9593BA087F5}" dt="2024-03-18T02:02:11.683" v="232" actId="1076"/>
          <ac:picMkLst>
            <pc:docMk/>
            <pc:sldMk cId="1709192837" sldId="256"/>
            <ac:picMk id="4" creationId="{5942C9AE-D928-DF40-247A-0F47333BF126}"/>
          </ac:picMkLst>
        </pc:picChg>
      </pc:sldChg>
      <pc:sldChg chg="addSp delSp modSp new mod setBg">
        <pc:chgData name="Ignacio Gomez Valverde" userId="33ab9853e2921f15" providerId="LiveId" clId="{5AB57561-A17E-4F88-92F8-C9593BA087F5}" dt="2024-03-18T02:23:52.662" v="636" actId="20577"/>
        <pc:sldMkLst>
          <pc:docMk/>
          <pc:sldMk cId="845238206" sldId="257"/>
        </pc:sldMkLst>
        <pc:spChg chg="mod">
          <ac:chgData name="Ignacio Gomez Valverde" userId="33ab9853e2921f15" providerId="LiveId" clId="{5AB57561-A17E-4F88-92F8-C9593BA087F5}" dt="2024-03-18T02:03:08.697" v="266" actId="20577"/>
          <ac:spMkLst>
            <pc:docMk/>
            <pc:sldMk cId="845238206" sldId="257"/>
            <ac:spMk id="2" creationId="{5DDFB349-5C5D-9E8E-65BA-CD04A70F73C8}"/>
          </ac:spMkLst>
        </pc:spChg>
        <pc:spChg chg="del mod">
          <ac:chgData name="Ignacio Gomez Valverde" userId="33ab9853e2921f15" providerId="LiveId" clId="{5AB57561-A17E-4F88-92F8-C9593BA087F5}" dt="2024-03-18T02:06:04.313" v="267"/>
          <ac:spMkLst>
            <pc:docMk/>
            <pc:sldMk cId="845238206" sldId="257"/>
            <ac:spMk id="3" creationId="{C897A731-5455-5E8A-F62C-C1BFC763FACC}"/>
          </ac:spMkLst>
        </pc:spChg>
        <pc:spChg chg="add mod">
          <ac:chgData name="Ignacio Gomez Valverde" userId="33ab9853e2921f15" providerId="LiveId" clId="{5AB57561-A17E-4F88-92F8-C9593BA087F5}" dt="2024-03-18T02:20:09.298" v="437" actId="14100"/>
          <ac:spMkLst>
            <pc:docMk/>
            <pc:sldMk cId="845238206" sldId="257"/>
            <ac:spMk id="5" creationId="{E55FEB95-2C89-A660-BC5E-8F2F87A0A0A4}"/>
          </ac:spMkLst>
        </pc:spChg>
        <pc:spChg chg="add del mod">
          <ac:chgData name="Ignacio Gomez Valverde" userId="33ab9853e2921f15" providerId="LiveId" clId="{5AB57561-A17E-4F88-92F8-C9593BA087F5}" dt="2024-03-18T02:07:41.945" v="272" actId="478"/>
          <ac:spMkLst>
            <pc:docMk/>
            <pc:sldMk cId="845238206" sldId="257"/>
            <ac:spMk id="6" creationId="{26DCBA20-9534-A5F6-F415-02C0E0D1A6F5}"/>
          </ac:spMkLst>
        </pc:spChg>
        <pc:spChg chg="add mod">
          <ac:chgData name="Ignacio Gomez Valverde" userId="33ab9853e2921f15" providerId="LiveId" clId="{5AB57561-A17E-4F88-92F8-C9593BA087F5}" dt="2024-03-18T02:23:52.662" v="636" actId="20577"/>
          <ac:spMkLst>
            <pc:docMk/>
            <pc:sldMk cId="845238206" sldId="257"/>
            <ac:spMk id="6" creationId="{73F9ED35-5A87-13A3-CE15-CEAB50BD47C6}"/>
          </ac:spMkLst>
        </pc:spChg>
        <pc:spChg chg="add">
          <ac:chgData name="Ignacio Gomez Valverde" userId="33ab9853e2921f15" providerId="LiveId" clId="{5AB57561-A17E-4F88-92F8-C9593BA087F5}" dt="2024-03-18T02:02:55.831" v="236" actId="26606"/>
          <ac:spMkLst>
            <pc:docMk/>
            <pc:sldMk cId="845238206" sldId="257"/>
            <ac:spMk id="8" creationId="{5409F327-FE5B-45BE-9891-0AC2BB3C7579}"/>
          </ac:spMkLst>
        </pc:spChg>
        <pc:spChg chg="add">
          <ac:chgData name="Ignacio Gomez Valverde" userId="33ab9853e2921f15" providerId="LiveId" clId="{5AB57561-A17E-4F88-92F8-C9593BA087F5}" dt="2024-03-18T02:02:55.831" v="236" actId="26606"/>
          <ac:spMkLst>
            <pc:docMk/>
            <pc:sldMk cId="845238206" sldId="257"/>
            <ac:spMk id="10" creationId="{CCEA2409-B68F-42C1-811F-AF7213494547}"/>
          </ac:spMkLst>
        </pc:spChg>
        <pc:spChg chg="add">
          <ac:chgData name="Ignacio Gomez Valverde" userId="33ab9853e2921f15" providerId="LiveId" clId="{5AB57561-A17E-4F88-92F8-C9593BA087F5}" dt="2024-03-18T02:02:55.831" v="236" actId="26606"/>
          <ac:spMkLst>
            <pc:docMk/>
            <pc:sldMk cId="845238206" sldId="257"/>
            <ac:spMk id="12" creationId="{63426179-F318-4F63-8D09-77B498805372}"/>
          </ac:spMkLst>
        </pc:spChg>
        <pc:spChg chg="add">
          <ac:chgData name="Ignacio Gomez Valverde" userId="33ab9853e2921f15" providerId="LiveId" clId="{5AB57561-A17E-4F88-92F8-C9593BA087F5}" dt="2024-03-18T02:02:55.831" v="236" actId="26606"/>
          <ac:spMkLst>
            <pc:docMk/>
            <pc:sldMk cId="845238206" sldId="257"/>
            <ac:spMk id="14" creationId="{85292831-A37E-45F7-8CA8-0223DD3FA589}"/>
          </ac:spMkLst>
        </pc:spChg>
        <pc:spChg chg="add">
          <ac:chgData name="Ignacio Gomez Valverde" userId="33ab9853e2921f15" providerId="LiveId" clId="{5AB57561-A17E-4F88-92F8-C9593BA087F5}" dt="2024-03-18T02:02:55.831" v="236" actId="26606"/>
          <ac:spMkLst>
            <pc:docMk/>
            <pc:sldMk cId="845238206" sldId="257"/>
            <ac:spMk id="16" creationId="{10324C00-B801-4706-ABF7-3B9B31DB06EA}"/>
          </ac:spMkLst>
        </pc:spChg>
        <pc:graphicFrameChg chg="add mod modGraphic">
          <ac:chgData name="Ignacio Gomez Valverde" userId="33ab9853e2921f15" providerId="LiveId" clId="{5AB57561-A17E-4F88-92F8-C9593BA087F5}" dt="2024-03-18T02:18:47.247" v="422" actId="1076"/>
          <ac:graphicFrameMkLst>
            <pc:docMk/>
            <pc:sldMk cId="845238206" sldId="257"/>
            <ac:graphicFrameMk id="3" creationId="{D8AEEEDC-823C-170F-92DA-0669CE83610B}"/>
          </ac:graphicFrameMkLst>
        </pc:graphicFrameChg>
        <pc:graphicFrameChg chg="add del mod modGraphic">
          <ac:chgData name="Ignacio Gomez Valverde" userId="33ab9853e2921f15" providerId="LiveId" clId="{5AB57561-A17E-4F88-92F8-C9593BA087F5}" dt="2024-03-18T02:13:32.033" v="303" actId="478"/>
          <ac:graphicFrameMkLst>
            <pc:docMk/>
            <pc:sldMk cId="845238206" sldId="257"/>
            <ac:graphicFrameMk id="4" creationId="{50A21199-A4AF-47BA-D6FD-67B5E4238950}"/>
          </ac:graphicFrameMkLst>
        </pc:graphicFrameChg>
        <pc:graphicFrameChg chg="add del mod modGraphic">
          <ac:chgData name="Ignacio Gomez Valverde" userId="33ab9853e2921f15" providerId="LiveId" clId="{5AB57561-A17E-4F88-92F8-C9593BA087F5}" dt="2024-03-18T02:07:39.081" v="271" actId="478"/>
          <ac:graphicFrameMkLst>
            <pc:docMk/>
            <pc:sldMk cId="845238206" sldId="257"/>
            <ac:graphicFrameMk id="4" creationId="{596EBE51-9D78-D181-65A2-6C7C34435AD8}"/>
          </ac:graphicFrameMkLst>
        </pc:graphicFrameChg>
        <pc:graphicFrameChg chg="add del mod modGraphic">
          <ac:chgData name="Ignacio Gomez Valverde" userId="33ab9853e2921f15" providerId="LiveId" clId="{5AB57561-A17E-4F88-92F8-C9593BA087F5}" dt="2024-03-18T02:07:53.199" v="277" actId="478"/>
          <ac:graphicFrameMkLst>
            <pc:docMk/>
            <pc:sldMk cId="845238206" sldId="257"/>
            <ac:graphicFrameMk id="7" creationId="{F2DD26A4-ECBF-50BC-31F5-391FC70B0D83}"/>
          </ac:graphicFrameMkLst>
        </pc:graphicFrameChg>
        <pc:graphicFrameChg chg="add del mod">
          <ac:chgData name="Ignacio Gomez Valverde" userId="33ab9853e2921f15" providerId="LiveId" clId="{5AB57561-A17E-4F88-92F8-C9593BA087F5}" dt="2024-03-18T02:10:09.889" v="280" actId="478"/>
          <ac:graphicFrameMkLst>
            <pc:docMk/>
            <pc:sldMk cId="845238206" sldId="257"/>
            <ac:graphicFrameMk id="9" creationId="{6B6E76C5-7D02-FD47-240F-EED4A74A1392}"/>
          </ac:graphicFrameMkLst>
        </pc:graphicFrameChg>
      </pc:sldChg>
      <pc:sldChg chg="addSp modSp new mod ord setBg">
        <pc:chgData name="Ignacio Gomez Valverde" userId="33ab9853e2921f15" providerId="LiveId" clId="{5AB57561-A17E-4F88-92F8-C9593BA087F5}" dt="2024-03-18T16:09:54.126" v="1206" actId="1076"/>
        <pc:sldMkLst>
          <pc:docMk/>
          <pc:sldMk cId="2675063463" sldId="258"/>
        </pc:sldMkLst>
        <pc:spChg chg="mod">
          <ac:chgData name="Ignacio Gomez Valverde" userId="33ab9853e2921f15" providerId="LiveId" clId="{5AB57561-A17E-4F88-92F8-C9593BA087F5}" dt="2024-03-18T16:09:54.126" v="1206" actId="1076"/>
          <ac:spMkLst>
            <pc:docMk/>
            <pc:sldMk cId="2675063463" sldId="258"/>
            <ac:spMk id="2" creationId="{23EA71EA-D8FD-6E83-4D7F-D50ACB9175A2}"/>
          </ac:spMkLst>
        </pc:spChg>
        <pc:spChg chg="mod">
          <ac:chgData name="Ignacio Gomez Valverde" userId="33ab9853e2921f15" providerId="LiveId" clId="{5AB57561-A17E-4F88-92F8-C9593BA087F5}" dt="2024-03-18T02:46:05.076" v="673" actId="1076"/>
          <ac:spMkLst>
            <pc:docMk/>
            <pc:sldMk cId="2675063463" sldId="258"/>
            <ac:spMk id="3" creationId="{534287B1-8674-2DD5-5D14-93323D429A90}"/>
          </ac:spMkLst>
        </pc:spChg>
        <pc:spChg chg="add mod">
          <ac:chgData name="Ignacio Gomez Valverde" userId="33ab9853e2921f15" providerId="LiveId" clId="{5AB57561-A17E-4F88-92F8-C9593BA087F5}" dt="2024-03-18T02:24:49.301" v="637" actId="21"/>
          <ac:spMkLst>
            <pc:docMk/>
            <pc:sldMk cId="2675063463" sldId="258"/>
            <ac:spMk id="4" creationId="{6BD896D6-9463-EE0F-3461-35038B7DDB73}"/>
          </ac:spMkLst>
        </pc:spChg>
        <pc:spChg chg="add mod">
          <ac:chgData name="Ignacio Gomez Valverde" userId="33ab9853e2921f15" providerId="LiveId" clId="{5AB57561-A17E-4F88-92F8-C9593BA087F5}" dt="2024-03-18T02:47:09.505" v="695" actId="207"/>
          <ac:spMkLst>
            <pc:docMk/>
            <pc:sldMk cId="2675063463" sldId="258"/>
            <ac:spMk id="7" creationId="{EF470C97-E659-80BF-050C-DDE3913CBA0D}"/>
          </ac:spMkLst>
        </pc:spChg>
        <pc:spChg chg="add">
          <ac:chgData name="Ignacio Gomez Valverde" userId="33ab9853e2921f15" providerId="LiveId" clId="{5AB57561-A17E-4F88-92F8-C9593BA087F5}" dt="2024-03-18T02:21:04.796" v="439" actId="26606"/>
          <ac:spMkLst>
            <pc:docMk/>
            <pc:sldMk cId="2675063463" sldId="258"/>
            <ac:spMk id="8" creationId="{A43B05A4-157F-403C-939A-ED1B6A0A029C}"/>
          </ac:spMkLst>
        </pc:spChg>
        <pc:spChg chg="add mod">
          <ac:chgData name="Ignacio Gomez Valverde" userId="33ab9853e2921f15" providerId="LiveId" clId="{5AB57561-A17E-4F88-92F8-C9593BA087F5}" dt="2024-03-18T02:54:04.122" v="703" actId="14100"/>
          <ac:spMkLst>
            <pc:docMk/>
            <pc:sldMk cId="2675063463" sldId="258"/>
            <ac:spMk id="9" creationId="{E0CBC4B5-1FF5-DA15-6876-020134EE8C71}"/>
          </ac:spMkLst>
        </pc:spChg>
        <pc:spChg chg="add">
          <ac:chgData name="Ignacio Gomez Valverde" userId="33ab9853e2921f15" providerId="LiveId" clId="{5AB57561-A17E-4F88-92F8-C9593BA087F5}" dt="2024-03-18T02:21:04.796" v="439" actId="26606"/>
          <ac:spMkLst>
            <pc:docMk/>
            <pc:sldMk cId="2675063463" sldId="258"/>
            <ac:spMk id="10" creationId="{E8CCE107-A70B-4916-9A0B-751C70B9B597}"/>
          </ac:spMkLst>
        </pc:spChg>
        <pc:spChg chg="add">
          <ac:chgData name="Ignacio Gomez Valverde" userId="33ab9853e2921f15" providerId="LiveId" clId="{5AB57561-A17E-4F88-92F8-C9593BA087F5}" dt="2024-03-18T02:21:04.796" v="439" actId="26606"/>
          <ac:spMkLst>
            <pc:docMk/>
            <pc:sldMk cId="2675063463" sldId="258"/>
            <ac:spMk id="12" creationId="{9A925BC7-7CC5-4A0C-9B3D-8829EBF281BD}"/>
          </ac:spMkLst>
        </pc:spChg>
        <pc:spChg chg="add">
          <ac:chgData name="Ignacio Gomez Valverde" userId="33ab9853e2921f15" providerId="LiveId" clId="{5AB57561-A17E-4F88-92F8-C9593BA087F5}" dt="2024-03-18T02:21:04.796" v="439" actId="26606"/>
          <ac:spMkLst>
            <pc:docMk/>
            <pc:sldMk cId="2675063463" sldId="258"/>
            <ac:spMk id="14" creationId="{6E67D916-28C7-4965-BA3C-287FB857979C}"/>
          </ac:spMkLst>
        </pc:spChg>
        <pc:picChg chg="add mod">
          <ac:chgData name="Ignacio Gomez Valverde" userId="33ab9853e2921f15" providerId="LiveId" clId="{5AB57561-A17E-4F88-92F8-C9593BA087F5}" dt="2024-03-18T02:45:38.248" v="662" actId="1076"/>
          <ac:picMkLst>
            <pc:docMk/>
            <pc:sldMk cId="2675063463" sldId="258"/>
            <ac:picMk id="6" creationId="{AE9E7900-7545-D490-E0F1-BC93E1D3D5CC}"/>
          </ac:picMkLst>
        </pc:picChg>
      </pc:sldChg>
      <pc:sldChg chg="addSp delSp modSp new mod setBg">
        <pc:chgData name="Ignacio Gomez Valverde" userId="33ab9853e2921f15" providerId="LiveId" clId="{5AB57561-A17E-4F88-92F8-C9593BA087F5}" dt="2024-03-18T03:06:01.823" v="1009" actId="207"/>
        <pc:sldMkLst>
          <pc:docMk/>
          <pc:sldMk cId="706374865" sldId="259"/>
        </pc:sldMkLst>
        <pc:spChg chg="mod ord">
          <ac:chgData name="Ignacio Gomez Valverde" userId="33ab9853e2921f15" providerId="LiveId" clId="{5AB57561-A17E-4F88-92F8-C9593BA087F5}" dt="2024-03-18T03:05:58.477" v="1008" actId="207"/>
          <ac:spMkLst>
            <pc:docMk/>
            <pc:sldMk cId="706374865" sldId="259"/>
            <ac:spMk id="2" creationId="{FFE363E1-8D6A-95AE-D8DB-140E5AEBEE15}"/>
          </ac:spMkLst>
        </pc:spChg>
        <pc:spChg chg="del">
          <ac:chgData name="Ignacio Gomez Valverde" userId="33ab9853e2921f15" providerId="LiveId" clId="{5AB57561-A17E-4F88-92F8-C9593BA087F5}" dt="2024-03-18T02:57:55.330" v="715" actId="26606"/>
          <ac:spMkLst>
            <pc:docMk/>
            <pc:sldMk cId="706374865" sldId="259"/>
            <ac:spMk id="3" creationId="{CB8A73E1-6113-6F74-5C71-8205CCF0298B}"/>
          </ac:spMkLst>
        </pc:spChg>
        <pc:spChg chg="add mod">
          <ac:chgData name="Ignacio Gomez Valverde" userId="33ab9853e2921f15" providerId="LiveId" clId="{5AB57561-A17E-4F88-92F8-C9593BA087F5}" dt="2024-03-18T03:06:01.823" v="1009" actId="207"/>
          <ac:spMkLst>
            <pc:docMk/>
            <pc:sldMk cId="706374865" sldId="259"/>
            <ac:spMk id="5" creationId="{03FEB421-B7AC-65BC-CFEB-4126B5B2D01C}"/>
          </ac:spMkLst>
        </pc:spChg>
        <pc:spChg chg="add">
          <ac:chgData name="Ignacio Gomez Valverde" userId="33ab9853e2921f15" providerId="LiveId" clId="{5AB57561-A17E-4F88-92F8-C9593BA087F5}" dt="2024-03-18T02:57:55.330" v="715" actId="26606"/>
          <ac:spMkLst>
            <pc:docMk/>
            <pc:sldMk cId="706374865" sldId="259"/>
            <ac:spMk id="8" creationId="{DCF4EB5C-ED25-4675-8255-2F5B12CFFCF0}"/>
          </ac:spMkLst>
        </pc:spChg>
        <pc:spChg chg="add del mod">
          <ac:chgData name="Ignacio Gomez Valverde" userId="33ab9853e2921f15" providerId="LiveId" clId="{5AB57561-A17E-4F88-92F8-C9593BA087F5}" dt="2024-03-18T03:02:09.561" v="794" actId="478"/>
          <ac:spMkLst>
            <pc:docMk/>
            <pc:sldMk cId="706374865" sldId="259"/>
            <ac:spMk id="9" creationId="{8E50C130-32B0-78AB-34F9-694E34AD3BF4}"/>
          </ac:spMkLst>
        </pc:spChg>
        <pc:spChg chg="add">
          <ac:chgData name="Ignacio Gomez Valverde" userId="33ab9853e2921f15" providerId="LiveId" clId="{5AB57561-A17E-4F88-92F8-C9593BA087F5}" dt="2024-03-18T02:57:55.330" v="715" actId="26606"/>
          <ac:spMkLst>
            <pc:docMk/>
            <pc:sldMk cId="706374865" sldId="259"/>
            <ac:spMk id="10" creationId="{9514EC6E-A557-42A2-BCDC-3ABFFC5E564D}"/>
          </ac:spMkLst>
        </pc:spChg>
        <pc:spChg chg="add mod">
          <ac:chgData name="Ignacio Gomez Valverde" userId="33ab9853e2921f15" providerId="LiveId" clId="{5AB57561-A17E-4F88-92F8-C9593BA087F5}" dt="2024-03-18T03:04:47.863" v="1006" actId="14100"/>
          <ac:spMkLst>
            <pc:docMk/>
            <pc:sldMk cId="706374865" sldId="259"/>
            <ac:spMk id="11" creationId="{239067CE-FB05-10CC-A00F-B57A9E9C2DF9}"/>
          </ac:spMkLst>
        </pc:spChg>
        <pc:spChg chg="add">
          <ac:chgData name="Ignacio Gomez Valverde" userId="33ab9853e2921f15" providerId="LiveId" clId="{5AB57561-A17E-4F88-92F8-C9593BA087F5}" dt="2024-03-18T02:57:55.330" v="715" actId="26606"/>
          <ac:spMkLst>
            <pc:docMk/>
            <pc:sldMk cId="706374865" sldId="259"/>
            <ac:spMk id="12" creationId="{905482C9-EB42-4BFE-95BF-7FD661F07657}"/>
          </ac:spMkLst>
        </pc:spChg>
        <pc:spChg chg="add">
          <ac:chgData name="Ignacio Gomez Valverde" userId="33ab9853e2921f15" providerId="LiveId" clId="{5AB57561-A17E-4F88-92F8-C9593BA087F5}" dt="2024-03-18T02:57:55.330" v="715" actId="26606"/>
          <ac:spMkLst>
            <pc:docMk/>
            <pc:sldMk cId="706374865" sldId="259"/>
            <ac:spMk id="14" creationId="{7539E646-A625-4A26-86ED-BD90EDD329F7}"/>
          </ac:spMkLst>
        </pc:spChg>
        <pc:spChg chg="add">
          <ac:chgData name="Ignacio Gomez Valverde" userId="33ab9853e2921f15" providerId="LiveId" clId="{5AB57561-A17E-4F88-92F8-C9593BA087F5}" dt="2024-03-18T02:57:55.330" v="715" actId="26606"/>
          <ac:spMkLst>
            <pc:docMk/>
            <pc:sldMk cId="706374865" sldId="259"/>
            <ac:spMk id="16" creationId="{9DD60C94-0C9C-47B7-BE88-045235ACCC6A}"/>
          </ac:spMkLst>
        </pc:spChg>
        <pc:spChg chg="add">
          <ac:chgData name="Ignacio Gomez Valverde" userId="33ab9853e2921f15" providerId="LiveId" clId="{5AB57561-A17E-4F88-92F8-C9593BA087F5}" dt="2024-03-18T02:57:55.330" v="715" actId="26606"/>
          <ac:spMkLst>
            <pc:docMk/>
            <pc:sldMk cId="706374865" sldId="259"/>
            <ac:spMk id="18" creationId="{BFCF7016-AC99-433F-B943-24C3736E0602}"/>
          </ac:spMkLst>
        </pc:spChg>
        <pc:spChg chg="add">
          <ac:chgData name="Ignacio Gomez Valverde" userId="33ab9853e2921f15" providerId="LiveId" clId="{5AB57561-A17E-4F88-92F8-C9593BA087F5}" dt="2024-03-18T02:57:55.330" v="715" actId="26606"/>
          <ac:spMkLst>
            <pc:docMk/>
            <pc:sldMk cId="706374865" sldId="259"/>
            <ac:spMk id="20" creationId="{A03737D1-A930-4E3E-9160-3CD4AEC72AB7}"/>
          </ac:spMkLst>
        </pc:spChg>
        <pc:spChg chg="add">
          <ac:chgData name="Ignacio Gomez Valverde" userId="33ab9853e2921f15" providerId="LiveId" clId="{5AB57561-A17E-4F88-92F8-C9593BA087F5}" dt="2024-03-18T02:57:55.330" v="715" actId="26606"/>
          <ac:spMkLst>
            <pc:docMk/>
            <pc:sldMk cId="706374865" sldId="259"/>
            <ac:spMk id="22" creationId="{F71CFF33-010E-4E26-A285-83B182982358}"/>
          </ac:spMkLst>
        </pc:spChg>
        <pc:picChg chg="add mod">
          <ac:chgData name="Ignacio Gomez Valverde" userId="33ab9853e2921f15" providerId="LiveId" clId="{5AB57561-A17E-4F88-92F8-C9593BA087F5}" dt="2024-03-18T03:01:14.185" v="786" actId="1076"/>
          <ac:picMkLst>
            <pc:docMk/>
            <pc:sldMk cId="706374865" sldId="259"/>
            <ac:picMk id="7" creationId="{AFFDAEB8-94AF-F69E-9F73-86D5DF7D70EF}"/>
          </ac:picMkLst>
        </pc:picChg>
      </pc:sldChg>
      <pc:sldChg chg="addSp delSp modSp new mod setBg">
        <pc:chgData name="Ignacio Gomez Valverde" userId="33ab9853e2921f15" providerId="LiveId" clId="{5AB57561-A17E-4F88-92F8-C9593BA087F5}" dt="2024-03-18T16:37:45.673" v="1681" actId="207"/>
        <pc:sldMkLst>
          <pc:docMk/>
          <pc:sldMk cId="2112673428" sldId="260"/>
        </pc:sldMkLst>
        <pc:spChg chg="mod">
          <ac:chgData name="Ignacio Gomez Valverde" userId="33ab9853e2921f15" providerId="LiveId" clId="{5AB57561-A17E-4F88-92F8-C9593BA087F5}" dt="2024-03-18T03:07:04.250" v="1016" actId="20577"/>
          <ac:spMkLst>
            <pc:docMk/>
            <pc:sldMk cId="2112673428" sldId="260"/>
            <ac:spMk id="2" creationId="{2B8C6467-B17B-189A-483B-7013330696AF}"/>
          </ac:spMkLst>
        </pc:spChg>
        <pc:spChg chg="del mod">
          <ac:chgData name="Ignacio Gomez Valverde" userId="33ab9853e2921f15" providerId="LiveId" clId="{5AB57561-A17E-4F88-92F8-C9593BA087F5}" dt="2024-03-18T03:07:21.620" v="1018" actId="478"/>
          <ac:spMkLst>
            <pc:docMk/>
            <pc:sldMk cId="2112673428" sldId="260"/>
            <ac:spMk id="3" creationId="{D88D070D-DA9C-5736-4336-E3178FFBF034}"/>
          </ac:spMkLst>
        </pc:spChg>
        <pc:spChg chg="add mod">
          <ac:chgData name="Ignacio Gomez Valverde" userId="33ab9853e2921f15" providerId="LiveId" clId="{5AB57561-A17E-4F88-92F8-C9593BA087F5}" dt="2024-03-18T16:34:49.186" v="1638" actId="255"/>
          <ac:spMkLst>
            <pc:docMk/>
            <pc:sldMk cId="2112673428" sldId="260"/>
            <ac:spMk id="3" creationId="{DE3E0237-9C4E-B0F0-99D8-145EF1A41EC4}"/>
          </ac:spMkLst>
        </pc:spChg>
        <pc:spChg chg="add mod">
          <ac:chgData name="Ignacio Gomez Valverde" userId="33ab9853e2921f15" providerId="LiveId" clId="{5AB57561-A17E-4F88-92F8-C9593BA087F5}" dt="2024-03-18T16:31:24.859" v="1456" actId="1076"/>
          <ac:spMkLst>
            <pc:docMk/>
            <pc:sldMk cId="2112673428" sldId="260"/>
            <ac:spMk id="4" creationId="{ABC8EC7D-6BD9-1F39-2026-04B81EDC7FDC}"/>
          </ac:spMkLst>
        </pc:spChg>
        <pc:spChg chg="add del mod">
          <ac:chgData name="Ignacio Gomez Valverde" userId="33ab9853e2921f15" providerId="LiveId" clId="{5AB57561-A17E-4F88-92F8-C9593BA087F5}" dt="2024-03-18T16:05:41.537" v="1166" actId="478"/>
          <ac:spMkLst>
            <pc:docMk/>
            <pc:sldMk cId="2112673428" sldId="260"/>
            <ac:spMk id="5" creationId="{ED47F9D0-2B27-48F6-D329-A5513962516D}"/>
          </ac:spMkLst>
        </pc:spChg>
        <pc:spChg chg="add mod">
          <ac:chgData name="Ignacio Gomez Valverde" userId="33ab9853e2921f15" providerId="LiveId" clId="{5AB57561-A17E-4F88-92F8-C9593BA087F5}" dt="2024-03-18T16:05:44.757" v="1167"/>
          <ac:spMkLst>
            <pc:docMk/>
            <pc:sldMk cId="2112673428" sldId="260"/>
            <ac:spMk id="6" creationId="{84C71874-6872-3350-1199-5CD69F2BA33B}"/>
          </ac:spMkLst>
        </pc:spChg>
        <pc:spChg chg="add del mod">
          <ac:chgData name="Ignacio Gomez Valverde" userId="33ab9853e2921f15" providerId="LiveId" clId="{5AB57561-A17E-4F88-92F8-C9593BA087F5}" dt="2024-03-18T16:31:07.192" v="1453" actId="478"/>
          <ac:spMkLst>
            <pc:docMk/>
            <pc:sldMk cId="2112673428" sldId="260"/>
            <ac:spMk id="7" creationId="{5F03EACA-72A3-D630-EBD9-8DF693991CC0}"/>
          </ac:spMkLst>
        </pc:spChg>
        <pc:spChg chg="add">
          <ac:chgData name="Ignacio Gomez Valverde" userId="33ab9853e2921f15" providerId="LiveId" clId="{5AB57561-A17E-4F88-92F8-C9593BA087F5}" dt="2024-03-18T03:07:01.236" v="1010" actId="26606"/>
          <ac:spMkLst>
            <pc:docMk/>
            <pc:sldMk cId="2112673428" sldId="260"/>
            <ac:spMk id="8" creationId="{F858DF7D-C2D0-4B03-A7A0-2F06B789EE35}"/>
          </ac:spMkLst>
        </pc:spChg>
        <pc:spChg chg="add">
          <ac:chgData name="Ignacio Gomez Valverde" userId="33ab9853e2921f15" providerId="LiveId" clId="{5AB57561-A17E-4F88-92F8-C9593BA087F5}" dt="2024-03-18T03:07:01.236" v="1010" actId="26606"/>
          <ac:spMkLst>
            <pc:docMk/>
            <pc:sldMk cId="2112673428" sldId="260"/>
            <ac:spMk id="10" creationId="{1B26B711-3121-40B0-8377-A64F3DC00C7A}"/>
          </ac:spMkLst>
        </pc:spChg>
        <pc:spChg chg="add mod">
          <ac:chgData name="Ignacio Gomez Valverde" userId="33ab9853e2921f15" providerId="LiveId" clId="{5AB57561-A17E-4F88-92F8-C9593BA087F5}" dt="2024-03-18T16:31:17.114" v="1455" actId="1076"/>
          <ac:spMkLst>
            <pc:docMk/>
            <pc:sldMk cId="2112673428" sldId="260"/>
            <ac:spMk id="11" creationId="{094FCC02-006F-E295-63DF-3FD97B263AF4}"/>
          </ac:spMkLst>
        </pc:spChg>
        <pc:spChg chg="add">
          <ac:chgData name="Ignacio Gomez Valverde" userId="33ab9853e2921f15" providerId="LiveId" clId="{5AB57561-A17E-4F88-92F8-C9593BA087F5}" dt="2024-03-18T03:07:01.236" v="1010" actId="26606"/>
          <ac:spMkLst>
            <pc:docMk/>
            <pc:sldMk cId="2112673428" sldId="260"/>
            <ac:spMk id="12" creationId="{645C4D3D-ABBA-4B4E-93E5-01E343719849}"/>
          </ac:spMkLst>
        </pc:spChg>
        <pc:spChg chg="add mod">
          <ac:chgData name="Ignacio Gomez Valverde" userId="33ab9853e2921f15" providerId="LiveId" clId="{5AB57561-A17E-4F88-92F8-C9593BA087F5}" dt="2024-03-18T16:34:41.443" v="1635" actId="27636"/>
          <ac:spMkLst>
            <pc:docMk/>
            <pc:sldMk cId="2112673428" sldId="260"/>
            <ac:spMk id="13" creationId="{AE8766E0-B9DE-E4D2-4DD5-9A981BBB99AF}"/>
          </ac:spMkLst>
        </pc:spChg>
        <pc:spChg chg="add">
          <ac:chgData name="Ignacio Gomez Valverde" userId="33ab9853e2921f15" providerId="LiveId" clId="{5AB57561-A17E-4F88-92F8-C9593BA087F5}" dt="2024-03-18T03:07:01.236" v="1010" actId="26606"/>
          <ac:spMkLst>
            <pc:docMk/>
            <pc:sldMk cId="2112673428" sldId="260"/>
            <ac:spMk id="14" creationId="{98DDD5E5-0097-4C6C-B266-5732EDA96CC4}"/>
          </ac:spMkLst>
        </pc:spChg>
        <pc:spChg chg="add">
          <ac:chgData name="Ignacio Gomez Valverde" userId="33ab9853e2921f15" providerId="LiveId" clId="{5AB57561-A17E-4F88-92F8-C9593BA087F5}" dt="2024-03-18T03:07:01.236" v="1010" actId="26606"/>
          <ac:spMkLst>
            <pc:docMk/>
            <pc:sldMk cId="2112673428" sldId="260"/>
            <ac:spMk id="16" creationId="{8952EF87-C74F-4D3F-9CAD-EEA1733C9BD0}"/>
          </ac:spMkLst>
        </pc:spChg>
        <pc:spChg chg="add mod">
          <ac:chgData name="Ignacio Gomez Valverde" userId="33ab9853e2921f15" providerId="LiveId" clId="{5AB57561-A17E-4F88-92F8-C9593BA087F5}" dt="2024-03-18T16:35:48.588" v="1647" actId="1076"/>
          <ac:spMkLst>
            <pc:docMk/>
            <pc:sldMk cId="2112673428" sldId="260"/>
            <ac:spMk id="18" creationId="{99C3D7B1-9519-3B29-FDC0-FF1CF383EF48}"/>
          </ac:spMkLst>
        </pc:spChg>
        <pc:spChg chg="add mod">
          <ac:chgData name="Ignacio Gomez Valverde" userId="33ab9853e2921f15" providerId="LiveId" clId="{5AB57561-A17E-4F88-92F8-C9593BA087F5}" dt="2024-03-18T16:35:45.969" v="1646" actId="1076"/>
          <ac:spMkLst>
            <pc:docMk/>
            <pc:sldMk cId="2112673428" sldId="260"/>
            <ac:spMk id="19" creationId="{49EAB099-AEE6-E1C7-5022-DCD04DD43A23}"/>
          </ac:spMkLst>
        </pc:spChg>
        <pc:spChg chg="add mod">
          <ac:chgData name="Ignacio Gomez Valverde" userId="33ab9853e2921f15" providerId="LiveId" clId="{5AB57561-A17E-4F88-92F8-C9593BA087F5}" dt="2024-03-18T16:36:13.638" v="1655" actId="1076"/>
          <ac:spMkLst>
            <pc:docMk/>
            <pc:sldMk cId="2112673428" sldId="260"/>
            <ac:spMk id="20" creationId="{76352429-852C-42DB-A22B-C8EDB62D93D6}"/>
          </ac:spMkLst>
        </pc:spChg>
        <pc:spChg chg="add mod">
          <ac:chgData name="Ignacio Gomez Valverde" userId="33ab9853e2921f15" providerId="LiveId" clId="{5AB57561-A17E-4F88-92F8-C9593BA087F5}" dt="2024-03-18T16:36:20.073" v="1657" actId="1076"/>
          <ac:spMkLst>
            <pc:docMk/>
            <pc:sldMk cId="2112673428" sldId="260"/>
            <ac:spMk id="21" creationId="{1D713915-25E5-9F96-8AC2-F34A5B3BED38}"/>
          </ac:spMkLst>
        </pc:spChg>
        <pc:graphicFrameChg chg="add mod modGraphic">
          <ac:chgData name="Ignacio Gomez Valverde" userId="33ab9853e2921f15" providerId="LiveId" clId="{5AB57561-A17E-4F88-92F8-C9593BA087F5}" dt="2024-03-18T16:37:41.809" v="1680" actId="207"/>
          <ac:graphicFrameMkLst>
            <pc:docMk/>
            <pc:sldMk cId="2112673428" sldId="260"/>
            <ac:graphicFrameMk id="9" creationId="{5207FF12-67BC-47CF-262D-618B3C763F59}"/>
          </ac:graphicFrameMkLst>
        </pc:graphicFrameChg>
        <pc:graphicFrameChg chg="add del mod">
          <ac:chgData name="Ignacio Gomez Valverde" userId="33ab9853e2921f15" providerId="LiveId" clId="{5AB57561-A17E-4F88-92F8-C9593BA087F5}" dt="2024-03-18T16:32:07.520" v="1501" actId="478"/>
          <ac:graphicFrameMkLst>
            <pc:docMk/>
            <pc:sldMk cId="2112673428" sldId="260"/>
            <ac:graphicFrameMk id="15" creationId="{D6847EDD-992F-1F2F-4979-D9B52FEC4492}"/>
          </ac:graphicFrameMkLst>
        </pc:graphicFrameChg>
        <pc:graphicFrameChg chg="add mod modGraphic">
          <ac:chgData name="Ignacio Gomez Valverde" userId="33ab9853e2921f15" providerId="LiveId" clId="{5AB57561-A17E-4F88-92F8-C9593BA087F5}" dt="2024-03-18T16:37:45.673" v="1681" actId="207"/>
          <ac:graphicFrameMkLst>
            <pc:docMk/>
            <pc:sldMk cId="2112673428" sldId="260"/>
            <ac:graphicFrameMk id="17" creationId="{0E65A7BE-A537-81FD-673B-E38216758CEE}"/>
          </ac:graphicFrameMkLst>
        </pc:graphicFrameChg>
      </pc:sldChg>
      <pc:sldChg chg="addSp delSp modSp new del mod setBg">
        <pc:chgData name="Ignacio Gomez Valverde" userId="33ab9853e2921f15" providerId="LiveId" clId="{5AB57561-A17E-4F88-92F8-C9593BA087F5}" dt="2024-03-18T16:44:40.215" v="1799" actId="47"/>
        <pc:sldMkLst>
          <pc:docMk/>
          <pc:sldMk cId="3428200182" sldId="261"/>
        </pc:sldMkLst>
        <pc:spChg chg="mod">
          <ac:chgData name="Ignacio Gomez Valverde" userId="33ab9853e2921f15" providerId="LiveId" clId="{5AB57561-A17E-4F88-92F8-C9593BA087F5}" dt="2024-03-18T16:37:27.786" v="1679" actId="20577"/>
          <ac:spMkLst>
            <pc:docMk/>
            <pc:sldMk cId="3428200182" sldId="261"/>
            <ac:spMk id="2" creationId="{F83B8EC1-53BE-F3F2-F1ED-EC9859CD54FE}"/>
          </ac:spMkLst>
        </pc:spChg>
        <pc:spChg chg="del">
          <ac:chgData name="Ignacio Gomez Valverde" userId="33ab9853e2921f15" providerId="LiveId" clId="{5AB57561-A17E-4F88-92F8-C9593BA087F5}" dt="2024-03-18T16:37:11.038" v="1659" actId="26606"/>
          <ac:spMkLst>
            <pc:docMk/>
            <pc:sldMk cId="3428200182" sldId="261"/>
            <ac:spMk id="3" creationId="{E38F7C7C-E166-84F8-84A1-2274CD047674}"/>
          </ac:spMkLst>
        </pc:spChg>
        <pc:spChg chg="add">
          <ac:chgData name="Ignacio Gomez Valverde" userId="33ab9853e2921f15" providerId="LiveId" clId="{5AB57561-A17E-4F88-92F8-C9593BA087F5}" dt="2024-03-18T16:37:11.038" v="1659" actId="26606"/>
          <ac:spMkLst>
            <pc:docMk/>
            <pc:sldMk cId="3428200182" sldId="261"/>
            <ac:spMk id="8" creationId="{DCF4EB5C-ED25-4675-8255-2F5B12CFFCF0}"/>
          </ac:spMkLst>
        </pc:spChg>
        <pc:spChg chg="add">
          <ac:chgData name="Ignacio Gomez Valverde" userId="33ab9853e2921f15" providerId="LiveId" clId="{5AB57561-A17E-4F88-92F8-C9593BA087F5}" dt="2024-03-18T16:37:11.038" v="1659" actId="26606"/>
          <ac:spMkLst>
            <pc:docMk/>
            <pc:sldMk cId="3428200182" sldId="261"/>
            <ac:spMk id="10" creationId="{9514EC6E-A557-42A2-BCDC-3ABFFC5E564D}"/>
          </ac:spMkLst>
        </pc:spChg>
        <pc:spChg chg="add">
          <ac:chgData name="Ignacio Gomez Valverde" userId="33ab9853e2921f15" providerId="LiveId" clId="{5AB57561-A17E-4F88-92F8-C9593BA087F5}" dt="2024-03-18T16:37:11.038" v="1659" actId="26606"/>
          <ac:spMkLst>
            <pc:docMk/>
            <pc:sldMk cId="3428200182" sldId="261"/>
            <ac:spMk id="12" creationId="{905482C9-EB42-4BFE-95BF-7FD661F07657}"/>
          </ac:spMkLst>
        </pc:spChg>
        <pc:spChg chg="add">
          <ac:chgData name="Ignacio Gomez Valverde" userId="33ab9853e2921f15" providerId="LiveId" clId="{5AB57561-A17E-4F88-92F8-C9593BA087F5}" dt="2024-03-18T16:37:11.038" v="1659" actId="26606"/>
          <ac:spMkLst>
            <pc:docMk/>
            <pc:sldMk cId="3428200182" sldId="261"/>
            <ac:spMk id="14" creationId="{7539E646-A625-4A26-86ED-BD90EDD329F7}"/>
          </ac:spMkLst>
        </pc:spChg>
        <pc:spChg chg="add">
          <ac:chgData name="Ignacio Gomez Valverde" userId="33ab9853e2921f15" providerId="LiveId" clId="{5AB57561-A17E-4F88-92F8-C9593BA087F5}" dt="2024-03-18T16:37:11.038" v="1659" actId="26606"/>
          <ac:spMkLst>
            <pc:docMk/>
            <pc:sldMk cId="3428200182" sldId="261"/>
            <ac:spMk id="16" creationId="{00BDC88A-176A-4C74-9A93-7C0BC765F4BC}"/>
          </ac:spMkLst>
        </pc:spChg>
        <pc:spChg chg="add">
          <ac:chgData name="Ignacio Gomez Valverde" userId="33ab9853e2921f15" providerId="LiveId" clId="{5AB57561-A17E-4F88-92F8-C9593BA087F5}" dt="2024-03-18T16:37:11.038" v="1659" actId="26606"/>
          <ac:spMkLst>
            <pc:docMk/>
            <pc:sldMk cId="3428200182" sldId="261"/>
            <ac:spMk id="18" creationId="{20F81E05-F529-4DFE-AFC8-E3E964F95E75}"/>
          </ac:spMkLst>
        </pc:spChg>
        <pc:spChg chg="add">
          <ac:chgData name="Ignacio Gomez Valverde" userId="33ab9853e2921f15" providerId="LiveId" clId="{5AB57561-A17E-4F88-92F8-C9593BA087F5}" dt="2024-03-18T16:37:11.038" v="1659" actId="26606"/>
          <ac:spMkLst>
            <pc:docMk/>
            <pc:sldMk cId="3428200182" sldId="261"/>
            <ac:spMk id="20" creationId="{7358E157-7D0A-4F9C-8B70-83F2B7AA98E0}"/>
          </ac:spMkLst>
        </pc:spChg>
        <pc:spChg chg="add">
          <ac:chgData name="Ignacio Gomez Valverde" userId="33ab9853e2921f15" providerId="LiveId" clId="{5AB57561-A17E-4F88-92F8-C9593BA087F5}" dt="2024-03-18T16:37:11.038" v="1659" actId="26606"/>
          <ac:spMkLst>
            <pc:docMk/>
            <pc:sldMk cId="3428200182" sldId="261"/>
            <ac:spMk id="22" creationId="{8977A541-1F4E-4C7A-B7E2-4D5926B76230}"/>
          </ac:spMkLst>
        </pc:spChg>
        <pc:picChg chg="add del mod">
          <ac:chgData name="Ignacio Gomez Valverde" userId="33ab9853e2921f15" providerId="LiveId" clId="{5AB57561-A17E-4F88-92F8-C9593BA087F5}" dt="2024-03-18T16:41:28.972" v="1713" actId="21"/>
          <ac:picMkLst>
            <pc:docMk/>
            <pc:sldMk cId="3428200182" sldId="261"/>
            <ac:picMk id="5" creationId="{BBD1C17B-38AA-7E8B-8604-FC7F88BAA589}"/>
          </ac:picMkLst>
        </pc:picChg>
        <pc:picChg chg="add del mod modCrop">
          <ac:chgData name="Ignacio Gomez Valverde" userId="33ab9853e2921f15" providerId="LiveId" clId="{5AB57561-A17E-4F88-92F8-C9593BA087F5}" dt="2024-03-18T16:38:47.911" v="1690" actId="478"/>
          <ac:picMkLst>
            <pc:docMk/>
            <pc:sldMk cId="3428200182" sldId="261"/>
            <ac:picMk id="6" creationId="{76E95E4D-B3AF-9546-E2C4-54D4360C9171}"/>
          </ac:picMkLst>
        </pc:picChg>
        <pc:picChg chg="add del">
          <ac:chgData name="Ignacio Gomez Valverde" userId="33ab9853e2921f15" providerId="LiveId" clId="{5AB57561-A17E-4F88-92F8-C9593BA087F5}" dt="2024-03-18T16:40:20.995" v="1692" actId="478"/>
          <ac:picMkLst>
            <pc:docMk/>
            <pc:sldMk cId="3428200182" sldId="261"/>
            <ac:picMk id="1026" creationId="{468539CC-73EC-C047-72D5-70A92C8A25C6}"/>
          </ac:picMkLst>
        </pc:picChg>
        <pc:picChg chg="add del">
          <ac:chgData name="Ignacio Gomez Valverde" userId="33ab9853e2921f15" providerId="LiveId" clId="{5AB57561-A17E-4F88-92F8-C9593BA087F5}" dt="2024-03-18T16:40:33.797" v="1694" actId="478"/>
          <ac:picMkLst>
            <pc:docMk/>
            <pc:sldMk cId="3428200182" sldId="261"/>
            <ac:picMk id="1028" creationId="{51CA5258-B81F-60DC-1DE1-A778E85B391E}"/>
          </ac:picMkLst>
        </pc:picChg>
        <pc:picChg chg="add del mod">
          <ac:chgData name="Ignacio Gomez Valverde" userId="33ab9853e2921f15" providerId="LiveId" clId="{5AB57561-A17E-4F88-92F8-C9593BA087F5}" dt="2024-03-18T16:41:41.345" v="1720" actId="21"/>
          <ac:picMkLst>
            <pc:docMk/>
            <pc:sldMk cId="3428200182" sldId="261"/>
            <ac:picMk id="1030" creationId="{468395FE-F0BE-170A-1A0C-0123691C31F7}"/>
          </ac:picMkLst>
        </pc:picChg>
      </pc:sldChg>
      <pc:sldChg chg="addSp delSp modSp new mod setBg">
        <pc:chgData name="Ignacio Gomez Valverde" userId="33ab9853e2921f15" providerId="LiveId" clId="{5AB57561-A17E-4F88-92F8-C9593BA087F5}" dt="2024-03-18T16:45:09.638" v="1806" actId="403"/>
        <pc:sldMkLst>
          <pc:docMk/>
          <pc:sldMk cId="3784706270" sldId="262"/>
        </pc:sldMkLst>
        <pc:spChg chg="mod">
          <ac:chgData name="Ignacio Gomez Valverde" userId="33ab9853e2921f15" providerId="LiveId" clId="{5AB57561-A17E-4F88-92F8-C9593BA087F5}" dt="2024-03-18T16:41:24.964" v="1712" actId="20577"/>
          <ac:spMkLst>
            <pc:docMk/>
            <pc:sldMk cId="3784706270" sldId="262"/>
            <ac:spMk id="2" creationId="{CBF60BD5-58C3-B9E6-2C2D-6F43183453F9}"/>
          </ac:spMkLst>
        </pc:spChg>
        <pc:spChg chg="del">
          <ac:chgData name="Ignacio Gomez Valverde" userId="33ab9853e2921f15" providerId="LiveId" clId="{5AB57561-A17E-4F88-92F8-C9593BA087F5}" dt="2024-03-18T16:41:16.732" v="1702" actId="26606"/>
          <ac:spMkLst>
            <pc:docMk/>
            <pc:sldMk cId="3784706270" sldId="262"/>
            <ac:spMk id="3" creationId="{BD05620B-1978-07ED-30CA-6D725B98C883}"/>
          </ac:spMkLst>
        </pc:spChg>
        <pc:spChg chg="add del mod">
          <ac:chgData name="Ignacio Gomez Valverde" userId="33ab9853e2921f15" providerId="LiveId" clId="{5AB57561-A17E-4F88-92F8-C9593BA087F5}" dt="2024-03-18T16:42:58.385" v="1741"/>
          <ac:spMkLst>
            <pc:docMk/>
            <pc:sldMk cId="3784706270" sldId="262"/>
            <ac:spMk id="4" creationId="{58587CB5-9FEB-F324-77AB-EBA7165157F1}"/>
          </ac:spMkLst>
        </pc:spChg>
        <pc:spChg chg="add mod">
          <ac:chgData name="Ignacio Gomez Valverde" userId="33ab9853e2921f15" providerId="LiveId" clId="{5AB57561-A17E-4F88-92F8-C9593BA087F5}" dt="2024-03-18T16:44:28.977" v="1798" actId="14100"/>
          <ac:spMkLst>
            <pc:docMk/>
            <pc:sldMk cId="3784706270" sldId="262"/>
            <ac:spMk id="6" creationId="{E536C9F6-5632-1F22-456C-E1C1C9E8AAAD}"/>
          </ac:spMkLst>
        </pc:spChg>
        <pc:spChg chg="add mod">
          <ac:chgData name="Ignacio Gomez Valverde" userId="33ab9853e2921f15" providerId="LiveId" clId="{5AB57561-A17E-4F88-92F8-C9593BA087F5}" dt="2024-03-18T16:44:12.526" v="1797" actId="20577"/>
          <ac:spMkLst>
            <pc:docMk/>
            <pc:sldMk cId="3784706270" sldId="262"/>
            <ac:spMk id="7" creationId="{EBF00827-D574-3D9E-A84E-C130024DFFD7}"/>
          </ac:spMkLst>
        </pc:spChg>
        <pc:spChg chg="add">
          <ac:chgData name="Ignacio Gomez Valverde" userId="33ab9853e2921f15" providerId="LiveId" clId="{5AB57561-A17E-4F88-92F8-C9593BA087F5}" dt="2024-03-18T16:41:16.732" v="1702" actId="26606"/>
          <ac:spMkLst>
            <pc:docMk/>
            <pc:sldMk cId="3784706270" sldId="262"/>
            <ac:spMk id="8" creationId="{DCF4EB5C-ED25-4675-8255-2F5B12CFFCF0}"/>
          </ac:spMkLst>
        </pc:spChg>
        <pc:spChg chg="add mod">
          <ac:chgData name="Ignacio Gomez Valverde" userId="33ab9853e2921f15" providerId="LiveId" clId="{5AB57561-A17E-4F88-92F8-C9593BA087F5}" dt="2024-03-18T16:45:09.638" v="1806" actId="403"/>
          <ac:spMkLst>
            <pc:docMk/>
            <pc:sldMk cId="3784706270" sldId="262"/>
            <ac:spMk id="9" creationId="{7CDF9715-D78E-9A08-B2C4-25A93FC95765}"/>
          </ac:spMkLst>
        </pc:spChg>
        <pc:spChg chg="add">
          <ac:chgData name="Ignacio Gomez Valverde" userId="33ab9853e2921f15" providerId="LiveId" clId="{5AB57561-A17E-4F88-92F8-C9593BA087F5}" dt="2024-03-18T16:41:16.732" v="1702" actId="26606"/>
          <ac:spMkLst>
            <pc:docMk/>
            <pc:sldMk cId="3784706270" sldId="262"/>
            <ac:spMk id="10" creationId="{9514EC6E-A557-42A2-BCDC-3ABFFC5E564D}"/>
          </ac:spMkLst>
        </pc:spChg>
        <pc:spChg chg="add">
          <ac:chgData name="Ignacio Gomez Valverde" userId="33ab9853e2921f15" providerId="LiveId" clId="{5AB57561-A17E-4F88-92F8-C9593BA087F5}" dt="2024-03-18T16:41:16.732" v="1702" actId="26606"/>
          <ac:spMkLst>
            <pc:docMk/>
            <pc:sldMk cId="3784706270" sldId="262"/>
            <ac:spMk id="12" creationId="{905482C9-EB42-4BFE-95BF-7FD661F07657}"/>
          </ac:spMkLst>
        </pc:spChg>
        <pc:spChg chg="add">
          <ac:chgData name="Ignacio Gomez Valverde" userId="33ab9853e2921f15" providerId="LiveId" clId="{5AB57561-A17E-4F88-92F8-C9593BA087F5}" dt="2024-03-18T16:41:16.732" v="1702" actId="26606"/>
          <ac:spMkLst>
            <pc:docMk/>
            <pc:sldMk cId="3784706270" sldId="262"/>
            <ac:spMk id="14" creationId="{7539E646-A625-4A26-86ED-BD90EDD329F7}"/>
          </ac:spMkLst>
        </pc:spChg>
        <pc:spChg chg="add">
          <ac:chgData name="Ignacio Gomez Valverde" userId="33ab9853e2921f15" providerId="LiveId" clId="{5AB57561-A17E-4F88-92F8-C9593BA087F5}" dt="2024-03-18T16:41:16.732" v="1702" actId="26606"/>
          <ac:spMkLst>
            <pc:docMk/>
            <pc:sldMk cId="3784706270" sldId="262"/>
            <ac:spMk id="16" creationId="{39171204-6A50-40E1-B631-84CEDFC9396A}"/>
          </ac:spMkLst>
        </pc:spChg>
        <pc:spChg chg="add">
          <ac:chgData name="Ignacio Gomez Valverde" userId="33ab9853e2921f15" providerId="LiveId" clId="{5AB57561-A17E-4F88-92F8-C9593BA087F5}" dt="2024-03-18T16:41:16.732" v="1702" actId="26606"/>
          <ac:spMkLst>
            <pc:docMk/>
            <pc:sldMk cId="3784706270" sldId="262"/>
            <ac:spMk id="18" creationId="{06C973F6-5187-412F-AACC-6E3FF8A6A12C}"/>
          </ac:spMkLst>
        </pc:spChg>
        <pc:spChg chg="add">
          <ac:chgData name="Ignacio Gomez Valverde" userId="33ab9853e2921f15" providerId="LiveId" clId="{5AB57561-A17E-4F88-92F8-C9593BA087F5}" dt="2024-03-18T16:41:16.732" v="1702" actId="26606"/>
          <ac:spMkLst>
            <pc:docMk/>
            <pc:sldMk cId="3784706270" sldId="262"/>
            <ac:spMk id="20" creationId="{D11AE14F-1B7E-41E6-B579-2F71D135036C}"/>
          </ac:spMkLst>
        </pc:spChg>
        <pc:spChg chg="add">
          <ac:chgData name="Ignacio Gomez Valverde" userId="33ab9853e2921f15" providerId="LiveId" clId="{5AB57561-A17E-4F88-92F8-C9593BA087F5}" dt="2024-03-18T16:41:16.732" v="1702" actId="26606"/>
          <ac:spMkLst>
            <pc:docMk/>
            <pc:sldMk cId="3784706270" sldId="262"/>
            <ac:spMk id="22" creationId="{752BB805-F7B7-4B80-A1C5-385D4DAF74D0}"/>
          </ac:spMkLst>
        </pc:spChg>
        <pc:picChg chg="add mod">
          <ac:chgData name="Ignacio Gomez Valverde" userId="33ab9853e2921f15" providerId="LiveId" clId="{5AB57561-A17E-4F88-92F8-C9593BA087F5}" dt="2024-03-18T16:41:38.612" v="1719" actId="1076"/>
          <ac:picMkLst>
            <pc:docMk/>
            <pc:sldMk cId="3784706270" sldId="262"/>
            <ac:picMk id="5" creationId="{BBD1C17B-38AA-7E8B-8604-FC7F88BAA589}"/>
          </ac:picMkLst>
        </pc:picChg>
        <pc:picChg chg="add del mod">
          <ac:chgData name="Ignacio Gomez Valverde" userId="33ab9853e2921f15" providerId="LiveId" clId="{5AB57561-A17E-4F88-92F8-C9593BA087F5}" dt="2024-03-18T16:41:57.658" v="1723" actId="478"/>
          <ac:picMkLst>
            <pc:docMk/>
            <pc:sldMk cId="3784706270" sldId="262"/>
            <ac:picMk id="1030" creationId="{468395FE-F0BE-170A-1A0C-0123691C31F7}"/>
          </ac:picMkLst>
        </pc:picChg>
        <pc:picChg chg="add mod">
          <ac:chgData name="Ignacio Gomez Valverde" userId="33ab9853e2921f15" providerId="LiveId" clId="{5AB57561-A17E-4F88-92F8-C9593BA087F5}" dt="2024-03-18T16:42:08.124" v="1730" actId="1076"/>
          <ac:picMkLst>
            <pc:docMk/>
            <pc:sldMk cId="3784706270" sldId="262"/>
            <ac:picMk id="2050" creationId="{150633C2-9450-3E1C-981A-52609D778291}"/>
          </ac:picMkLst>
        </pc:picChg>
        <pc:picChg chg="add mod">
          <ac:chgData name="Ignacio Gomez Valverde" userId="33ab9853e2921f15" providerId="LiveId" clId="{5AB57561-A17E-4F88-92F8-C9593BA087F5}" dt="2024-03-18T16:44:53.210" v="1803" actId="1076"/>
          <ac:picMkLst>
            <pc:docMk/>
            <pc:sldMk cId="3784706270" sldId="262"/>
            <ac:picMk id="2052" creationId="{7777F03B-48A3-1C02-C52A-0340C0881508}"/>
          </ac:picMkLst>
        </pc:picChg>
      </pc:sldChg>
      <pc:sldMasterChg chg="del delSldLayout">
        <pc:chgData name="Ignacio Gomez Valverde" userId="33ab9853e2921f15" providerId="LiveId" clId="{5AB57561-A17E-4F88-92F8-C9593BA087F5}" dt="2024-03-18T01:55:03.005" v="1" actId="26606"/>
        <pc:sldMasterMkLst>
          <pc:docMk/>
          <pc:sldMasterMk cId="2275983967" sldId="2147483648"/>
        </pc:sldMasterMkLst>
        <pc:sldLayoutChg chg="del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275983967" sldId="2147483648"/>
            <pc:sldLayoutMk cId="197928619" sldId="2147483649"/>
          </pc:sldLayoutMkLst>
        </pc:sldLayoutChg>
        <pc:sldLayoutChg chg="del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275983967" sldId="2147483648"/>
            <pc:sldLayoutMk cId="2474697271" sldId="2147483650"/>
          </pc:sldLayoutMkLst>
        </pc:sldLayoutChg>
        <pc:sldLayoutChg chg="del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275983967" sldId="2147483648"/>
            <pc:sldLayoutMk cId="4213063544" sldId="2147483651"/>
          </pc:sldLayoutMkLst>
        </pc:sldLayoutChg>
        <pc:sldLayoutChg chg="del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275983967" sldId="2147483648"/>
            <pc:sldLayoutMk cId="2627648805" sldId="2147483652"/>
          </pc:sldLayoutMkLst>
        </pc:sldLayoutChg>
        <pc:sldLayoutChg chg="del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275983967" sldId="2147483648"/>
            <pc:sldLayoutMk cId="540808330" sldId="2147483653"/>
          </pc:sldLayoutMkLst>
        </pc:sldLayoutChg>
        <pc:sldLayoutChg chg="del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275983967" sldId="2147483648"/>
            <pc:sldLayoutMk cId="4224891771" sldId="2147483654"/>
          </pc:sldLayoutMkLst>
        </pc:sldLayoutChg>
        <pc:sldLayoutChg chg="del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275983967" sldId="2147483648"/>
            <pc:sldLayoutMk cId="797968520" sldId="2147483655"/>
          </pc:sldLayoutMkLst>
        </pc:sldLayoutChg>
        <pc:sldLayoutChg chg="del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275983967" sldId="2147483648"/>
            <pc:sldLayoutMk cId="4199130924" sldId="2147483656"/>
          </pc:sldLayoutMkLst>
        </pc:sldLayoutChg>
        <pc:sldLayoutChg chg="del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275983967" sldId="2147483648"/>
            <pc:sldLayoutMk cId="3807122518" sldId="2147483657"/>
          </pc:sldLayoutMkLst>
        </pc:sldLayoutChg>
        <pc:sldLayoutChg chg="del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275983967" sldId="2147483648"/>
            <pc:sldLayoutMk cId="1903507274" sldId="2147483658"/>
          </pc:sldLayoutMkLst>
        </pc:sldLayoutChg>
        <pc:sldLayoutChg chg="del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275983967" sldId="2147483648"/>
            <pc:sldLayoutMk cId="1927918836" sldId="2147483659"/>
          </pc:sldLayoutMkLst>
        </pc:sldLayoutChg>
      </pc:sldMasterChg>
      <pc:sldMasterChg chg="add addSldLayout">
        <pc:chgData name="Ignacio Gomez Valverde" userId="33ab9853e2921f15" providerId="LiveId" clId="{5AB57561-A17E-4F88-92F8-C9593BA087F5}" dt="2024-03-18T01:55:03.005" v="1" actId="26606"/>
        <pc:sldMasterMkLst>
          <pc:docMk/>
          <pc:sldMasterMk cId="2801370003" sldId="2147483738"/>
        </pc:sldMasterMkLst>
        <pc:sldLayoutChg chg="add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801370003" sldId="2147483738"/>
            <pc:sldLayoutMk cId="4121575178" sldId="2147483727"/>
          </pc:sldLayoutMkLst>
        </pc:sldLayoutChg>
        <pc:sldLayoutChg chg="add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801370003" sldId="2147483738"/>
            <pc:sldLayoutMk cId="3343032834" sldId="2147483728"/>
          </pc:sldLayoutMkLst>
        </pc:sldLayoutChg>
        <pc:sldLayoutChg chg="add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801370003" sldId="2147483738"/>
            <pc:sldLayoutMk cId="3088090709" sldId="2147483729"/>
          </pc:sldLayoutMkLst>
        </pc:sldLayoutChg>
        <pc:sldLayoutChg chg="add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801370003" sldId="2147483738"/>
            <pc:sldLayoutMk cId="2729114763" sldId="2147483730"/>
          </pc:sldLayoutMkLst>
        </pc:sldLayoutChg>
        <pc:sldLayoutChg chg="add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801370003" sldId="2147483738"/>
            <pc:sldLayoutMk cId="1066614050" sldId="2147483731"/>
          </pc:sldLayoutMkLst>
        </pc:sldLayoutChg>
        <pc:sldLayoutChg chg="add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801370003" sldId="2147483738"/>
            <pc:sldLayoutMk cId="3637212908" sldId="2147483732"/>
          </pc:sldLayoutMkLst>
        </pc:sldLayoutChg>
        <pc:sldLayoutChg chg="add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801370003" sldId="2147483738"/>
            <pc:sldLayoutMk cId="97894389" sldId="2147483733"/>
          </pc:sldLayoutMkLst>
        </pc:sldLayoutChg>
        <pc:sldLayoutChg chg="add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801370003" sldId="2147483738"/>
            <pc:sldLayoutMk cId="3225565878" sldId="2147483734"/>
          </pc:sldLayoutMkLst>
        </pc:sldLayoutChg>
        <pc:sldLayoutChg chg="add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801370003" sldId="2147483738"/>
            <pc:sldLayoutMk cId="3594254688" sldId="2147483735"/>
          </pc:sldLayoutMkLst>
        </pc:sldLayoutChg>
        <pc:sldLayoutChg chg="add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801370003" sldId="2147483738"/>
            <pc:sldLayoutMk cId="4013591736" sldId="2147483736"/>
          </pc:sldLayoutMkLst>
        </pc:sldLayoutChg>
        <pc:sldLayoutChg chg="add">
          <pc:chgData name="Ignacio Gomez Valverde" userId="33ab9853e2921f15" providerId="LiveId" clId="{5AB57561-A17E-4F88-92F8-C9593BA087F5}" dt="2024-03-18T01:55:03.005" v="1" actId="26606"/>
          <pc:sldLayoutMkLst>
            <pc:docMk/>
            <pc:sldMasterMk cId="2801370003" sldId="2147483738"/>
            <pc:sldLayoutMk cId="1843798717" sldId="214748373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B4264-C3F0-40C5-A086-E5360527D38F}" type="datetimeFigureOut">
              <a:rPr lang="es-ES" smtClean="0"/>
              <a:t>18/03/2024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AF421-A80A-4825-B92A-1A1AFAA417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08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9D03-6A5F-4E96-8340-0FC7167B62F5}" type="datetime1">
              <a:rPr lang="en-US" smtClean="0"/>
              <a:t>18-Mar-24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0AFA-E5AB-4B06-A0BC-19F97C36A649}" type="datetime1">
              <a:rPr lang="en-US" smtClean="0"/>
              <a:t>18-Mar-24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1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3A0F-9059-46FF-AF00-D0A25F5CBE6C}" type="datetime1">
              <a:rPr lang="en-US" smtClean="0"/>
              <a:t>18-Mar-24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582C-C65B-4797-A007-8C382CB0408F}" type="datetime1">
              <a:rPr lang="en-US" smtClean="0"/>
              <a:t>18-Mar-24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6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A141-1780-4920-8F8E-24FD89276BEA}" type="datetime1">
              <a:rPr lang="en-US" smtClean="0"/>
              <a:t>18-Mar-24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5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8F1-99D2-4CF8-8883-DDD7FC3CF83F}" type="datetime1">
              <a:rPr lang="en-US" smtClean="0"/>
              <a:t>18-Mar-24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9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4D1-6827-4CB0-9BBE-9C9E383C765A}" type="datetime1">
              <a:rPr lang="en-US" smtClean="0"/>
              <a:t>18-Mar-24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9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1F7D-77C8-4CCB-AD9D-DCDE9639DF76}" type="datetime1">
              <a:rPr lang="en-US" smtClean="0"/>
              <a:t>18-Mar-24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1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22FC-DD58-4161-8DA2-B842C3EE008F}" type="datetime1">
              <a:rPr lang="en-US" smtClean="0"/>
              <a:t>18-Mar-24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7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F68110C6-E2F7-444D-933E-25066CAAF32B}" type="datetime1">
              <a:rPr lang="en-US" smtClean="0"/>
              <a:t>18-Mar-24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3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86A-CE5E-4EE6-B5A9-54FD40D13C68}" type="datetime1">
              <a:rPr lang="en-US" smtClean="0"/>
              <a:t>18-Mar-24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9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B85AEB-DF0C-4ABD-8BD4-40AE093CA21E}" type="datetime1">
              <a:rPr lang="en-US" smtClean="0"/>
              <a:t>18-Mar-24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137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choGV/IBM_Pro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186/wine+qua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hyperlink" Target="https://github.com/NachoGV/IBM_Proje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ignacio-gomez-valverde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B34F0-1CA5-F84F-A649-FFF62CF70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4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Unraveling wine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Quality patterns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A155E-572F-53A7-5908-E9472C1AF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1400" dirty="0"/>
              <a:t>Advanced data science</a:t>
            </a:r>
          </a:p>
          <a:p>
            <a:r>
              <a:rPr lang="en-US" sz="1400" dirty="0"/>
              <a:t>w/ </a:t>
            </a:r>
            <a:r>
              <a:rPr lang="en-US" sz="1400" dirty="0" err="1"/>
              <a:t>ibm</a:t>
            </a:r>
            <a:r>
              <a:rPr lang="en-US" sz="1400" dirty="0"/>
              <a:t> specialization </a:t>
            </a:r>
          </a:p>
          <a:p>
            <a:r>
              <a:rPr lang="en-US" sz="1400" dirty="0"/>
              <a:t>&gt; capstone project</a:t>
            </a:r>
            <a:endParaRPr lang="es-ES" sz="1400" dirty="0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5942C9AE-D928-DF40-247A-0F47333BF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3AD732-021F-016E-F52B-5302E527C085}"/>
              </a:ext>
            </a:extLst>
          </p:cNvPr>
          <p:cNvSpPr txBox="1">
            <a:spLocks/>
          </p:cNvSpPr>
          <p:nvPr/>
        </p:nvSpPr>
        <p:spPr>
          <a:xfrm>
            <a:off x="0" y="6499559"/>
            <a:ext cx="2702538" cy="358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Ignacio Gomez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valverde</a:t>
            </a:r>
            <a:endParaRPr lang="es-ES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92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A71EA-D8FD-6E83-4D7F-D50ACB91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66" y="461545"/>
            <a:ext cx="7995826" cy="496902"/>
          </a:xfrm>
        </p:spPr>
        <p:txBody>
          <a:bodyPr anchor="t"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Solution Architecture / Use cases</a:t>
            </a:r>
            <a:endParaRPr lang="es-E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287B1-8674-2DD5-5D14-93323D429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2560753"/>
            <a:ext cx="3625283" cy="1592644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000" dirty="0"/>
              <a:t>Wine Quality Prediction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Wine Color Classification</a:t>
            </a:r>
          </a:p>
          <a:p>
            <a:endParaRPr lang="es-E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D896D6-9463-EE0F-3461-35038B7DDB73}"/>
              </a:ext>
            </a:extLst>
          </p:cNvPr>
          <p:cNvSpPr txBox="1">
            <a:spLocks/>
          </p:cNvSpPr>
          <p:nvPr/>
        </p:nvSpPr>
        <p:spPr>
          <a:xfrm>
            <a:off x="931166" y="1505203"/>
            <a:ext cx="4819091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AE9E7900-7545-D490-E0F1-BC93E1D3D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56" y="1510110"/>
            <a:ext cx="3022456" cy="370062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F470C97-E659-80BF-050C-DDE3913CBA0D}"/>
              </a:ext>
            </a:extLst>
          </p:cNvPr>
          <p:cNvSpPr/>
          <p:nvPr/>
        </p:nvSpPr>
        <p:spPr>
          <a:xfrm>
            <a:off x="5098211" y="3295291"/>
            <a:ext cx="652046" cy="133709"/>
          </a:xfrm>
          <a:prstGeom prst="rightArrow">
            <a:avLst/>
          </a:prstGeom>
          <a:solidFill>
            <a:schemeClr val="bg1"/>
          </a:solidFill>
          <a:ln>
            <a:solidFill>
              <a:srgbClr val="A996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BC4B5-1FF5-DA15-6876-020134EE8C71}"/>
              </a:ext>
            </a:extLst>
          </p:cNvPr>
          <p:cNvSpPr txBox="1"/>
          <p:nvPr/>
        </p:nvSpPr>
        <p:spPr>
          <a:xfrm>
            <a:off x="446535" y="6390565"/>
            <a:ext cx="25476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rgbClr val="465359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NachoGV</a:t>
            </a:r>
            <a:r>
              <a:rPr lang="es-ES" sz="1050" dirty="0">
                <a:solidFill>
                  <a:srgbClr val="465359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sz="1050" dirty="0" err="1">
                <a:solidFill>
                  <a:srgbClr val="465359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IBM_Project</a:t>
            </a:r>
            <a:r>
              <a:rPr lang="es-ES" sz="1050" dirty="0">
                <a:solidFill>
                  <a:srgbClr val="465359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es-ES" sz="1050" b="0" i="0" dirty="0">
              <a:solidFill>
                <a:srgbClr val="46535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6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09F327-FE5B-45BE-9891-0AC2BB3C7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A2409-B68F-42C1-811F-AF7213494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26179-F318-4F63-8D09-77B49880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292831-A37E-45F7-8CA8-0223DD3F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324C00-B801-4706-ABF7-3B9B31DB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0075"/>
            <a:ext cx="11262866" cy="18604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FB349-5C5D-9E8E-65BA-CD04A70F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17" y="4711147"/>
            <a:ext cx="10742790" cy="149840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UCI Wine quality Dataset</a:t>
            </a:r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AEEEDC-823C-170F-92DA-0669CE836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03629"/>
              </p:ext>
            </p:extLst>
          </p:nvPr>
        </p:nvGraphicFramePr>
        <p:xfrm>
          <a:off x="446534" y="1135154"/>
          <a:ext cx="11298937" cy="2636819"/>
        </p:xfrm>
        <a:graphic>
          <a:graphicData uri="http://schemas.openxmlformats.org/drawingml/2006/table">
            <a:tbl>
              <a:tblPr/>
              <a:tblGrid>
                <a:gridCol w="869149">
                  <a:extLst>
                    <a:ext uri="{9D8B030D-6E8A-4147-A177-3AD203B41FA5}">
                      <a16:colId xmlns:a16="http://schemas.microsoft.com/office/drawing/2014/main" val="2810697191"/>
                    </a:ext>
                  </a:extLst>
                </a:gridCol>
                <a:gridCol w="869149">
                  <a:extLst>
                    <a:ext uri="{9D8B030D-6E8A-4147-A177-3AD203B41FA5}">
                      <a16:colId xmlns:a16="http://schemas.microsoft.com/office/drawing/2014/main" val="880982216"/>
                    </a:ext>
                  </a:extLst>
                </a:gridCol>
                <a:gridCol w="869149">
                  <a:extLst>
                    <a:ext uri="{9D8B030D-6E8A-4147-A177-3AD203B41FA5}">
                      <a16:colId xmlns:a16="http://schemas.microsoft.com/office/drawing/2014/main" val="3052640653"/>
                    </a:ext>
                  </a:extLst>
                </a:gridCol>
                <a:gridCol w="869149">
                  <a:extLst>
                    <a:ext uri="{9D8B030D-6E8A-4147-A177-3AD203B41FA5}">
                      <a16:colId xmlns:a16="http://schemas.microsoft.com/office/drawing/2014/main" val="4195556477"/>
                    </a:ext>
                  </a:extLst>
                </a:gridCol>
                <a:gridCol w="869149">
                  <a:extLst>
                    <a:ext uri="{9D8B030D-6E8A-4147-A177-3AD203B41FA5}">
                      <a16:colId xmlns:a16="http://schemas.microsoft.com/office/drawing/2014/main" val="1041535254"/>
                    </a:ext>
                  </a:extLst>
                </a:gridCol>
                <a:gridCol w="869149">
                  <a:extLst>
                    <a:ext uri="{9D8B030D-6E8A-4147-A177-3AD203B41FA5}">
                      <a16:colId xmlns:a16="http://schemas.microsoft.com/office/drawing/2014/main" val="944312747"/>
                    </a:ext>
                  </a:extLst>
                </a:gridCol>
                <a:gridCol w="869149">
                  <a:extLst>
                    <a:ext uri="{9D8B030D-6E8A-4147-A177-3AD203B41FA5}">
                      <a16:colId xmlns:a16="http://schemas.microsoft.com/office/drawing/2014/main" val="352242924"/>
                    </a:ext>
                  </a:extLst>
                </a:gridCol>
                <a:gridCol w="869149">
                  <a:extLst>
                    <a:ext uri="{9D8B030D-6E8A-4147-A177-3AD203B41FA5}">
                      <a16:colId xmlns:a16="http://schemas.microsoft.com/office/drawing/2014/main" val="4098759464"/>
                    </a:ext>
                  </a:extLst>
                </a:gridCol>
                <a:gridCol w="869149">
                  <a:extLst>
                    <a:ext uri="{9D8B030D-6E8A-4147-A177-3AD203B41FA5}">
                      <a16:colId xmlns:a16="http://schemas.microsoft.com/office/drawing/2014/main" val="2187795622"/>
                    </a:ext>
                  </a:extLst>
                </a:gridCol>
                <a:gridCol w="869149">
                  <a:extLst>
                    <a:ext uri="{9D8B030D-6E8A-4147-A177-3AD203B41FA5}">
                      <a16:colId xmlns:a16="http://schemas.microsoft.com/office/drawing/2014/main" val="234798852"/>
                    </a:ext>
                  </a:extLst>
                </a:gridCol>
                <a:gridCol w="869149">
                  <a:extLst>
                    <a:ext uri="{9D8B030D-6E8A-4147-A177-3AD203B41FA5}">
                      <a16:colId xmlns:a16="http://schemas.microsoft.com/office/drawing/2014/main" val="719131955"/>
                    </a:ext>
                  </a:extLst>
                </a:gridCol>
                <a:gridCol w="869149">
                  <a:extLst>
                    <a:ext uri="{9D8B030D-6E8A-4147-A177-3AD203B41FA5}">
                      <a16:colId xmlns:a16="http://schemas.microsoft.com/office/drawing/2014/main" val="3270798850"/>
                    </a:ext>
                  </a:extLst>
                </a:gridCol>
                <a:gridCol w="869149">
                  <a:extLst>
                    <a:ext uri="{9D8B030D-6E8A-4147-A177-3AD203B41FA5}">
                      <a16:colId xmlns:a16="http://schemas.microsoft.com/office/drawing/2014/main" val="1862706915"/>
                    </a:ext>
                  </a:extLst>
                </a:gridCol>
              </a:tblGrid>
              <a:tr h="441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Fixed</a:t>
                      </a:r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Acidity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Volatile</a:t>
                      </a:r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Acidity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Citric</a:t>
                      </a:r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Acid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Residual </a:t>
                      </a:r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Sugar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Chlorides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Free </a:t>
                      </a:r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Sulfur</a:t>
                      </a:r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Dioxide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Total </a:t>
                      </a:r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Sulfur</a:t>
                      </a:r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Dioxide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Density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Sulphates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Alcohol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Quality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53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Color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5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858406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42933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11249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7483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4027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33757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50770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0.99254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12867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0.98869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426186"/>
                  </a:ext>
                </a:extLst>
              </a:tr>
              <a:tr h="24392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753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5FEB95-2C89-A660-BC5E-8F2F87A0A0A4}"/>
              </a:ext>
            </a:extLst>
          </p:cNvPr>
          <p:cNvSpPr txBox="1"/>
          <p:nvPr/>
        </p:nvSpPr>
        <p:spPr>
          <a:xfrm>
            <a:off x="446534" y="6390565"/>
            <a:ext cx="4021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0" i="0" dirty="0">
                <a:solidFill>
                  <a:srgbClr val="465359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https://archive.ics.uci.edu/dataset/186/wine+quality</a:t>
            </a:r>
            <a:endParaRPr lang="es-ES" sz="1050" b="0" i="0" dirty="0">
              <a:solidFill>
                <a:srgbClr val="46535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9ED35-5A87-13A3-CE15-CEAB50BD47C6}"/>
              </a:ext>
            </a:extLst>
          </p:cNvPr>
          <p:cNvSpPr txBox="1"/>
          <p:nvPr/>
        </p:nvSpPr>
        <p:spPr>
          <a:xfrm>
            <a:off x="446533" y="3771973"/>
            <a:ext cx="4021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465359"/>
                </a:solidFill>
                <a:latin typeface="Consolas" panose="020B0609020204030204" pitchFamily="49" charset="0"/>
              </a:rPr>
              <a:t>6497 wines x 11 features + 2 targets</a:t>
            </a:r>
            <a:endParaRPr lang="es-ES" sz="1050" b="0" i="0" dirty="0">
              <a:solidFill>
                <a:srgbClr val="46535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3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363E1-8D6A-95AE-D8DB-140E5AEB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2" y="464028"/>
            <a:ext cx="7579574" cy="64361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FEB421-B7AC-65BC-CFEB-4126B5B2D01C}"/>
              </a:ext>
            </a:extLst>
          </p:cNvPr>
          <p:cNvSpPr txBox="1">
            <a:spLocks/>
          </p:cNvSpPr>
          <p:nvPr/>
        </p:nvSpPr>
        <p:spPr>
          <a:xfrm>
            <a:off x="8129870" y="454391"/>
            <a:ext cx="3610577" cy="643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Pre-processing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FFDAEB8-94AF-F69E-9F73-86D5DF7D7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33" y="1248202"/>
            <a:ext cx="5412193" cy="399614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9067CE-FB05-10CC-A00F-B57A9E9C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871" y="1861105"/>
            <a:ext cx="3610576" cy="2770342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1600" dirty="0"/>
              <a:t>Data QA – No missing values</a:t>
            </a:r>
          </a:p>
          <a:p>
            <a:endParaRPr lang="en-US" sz="1200" dirty="0"/>
          </a:p>
          <a:p>
            <a:r>
              <a:rPr lang="en-US" sz="1600" dirty="0"/>
              <a:t>Data types assurance</a:t>
            </a:r>
          </a:p>
          <a:p>
            <a:endParaRPr lang="en-US" sz="1200" dirty="0"/>
          </a:p>
          <a:p>
            <a:r>
              <a:rPr lang="en-US" sz="1600" dirty="0"/>
              <a:t>One Hot Encoding – Color</a:t>
            </a:r>
          </a:p>
          <a:p>
            <a:endParaRPr lang="en-US" sz="1200" dirty="0"/>
          </a:p>
          <a:p>
            <a:r>
              <a:rPr lang="en-US" sz="1600" dirty="0"/>
              <a:t>Normalization</a:t>
            </a:r>
            <a:r>
              <a:rPr lang="es-ES" sz="1600" dirty="0"/>
              <a:t> – Standard </a:t>
            </a:r>
            <a:r>
              <a:rPr lang="es-ES" sz="1600" dirty="0" err="1"/>
              <a:t>Scaler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063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C6467-B17B-189A-483B-70133306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models</a:t>
            </a:r>
            <a:endParaRPr lang="es-ES" dirty="0">
              <a:solidFill>
                <a:srgbClr val="FFFEFF"/>
              </a:solidFill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BC8EC7D-6BD9-1F39-2026-04B81EDC7FDC}"/>
              </a:ext>
            </a:extLst>
          </p:cNvPr>
          <p:cNvSpPr/>
          <p:nvPr/>
        </p:nvSpPr>
        <p:spPr>
          <a:xfrm>
            <a:off x="5892569" y="1486212"/>
            <a:ext cx="329184" cy="14134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0237-9C4E-B0F0-99D8-145EF1A4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30" y="2014157"/>
            <a:ext cx="1687068" cy="357560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dirty="0"/>
              <a:t>Prediction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07FF12-67BC-47CF-262D-618B3C763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15294"/>
              </p:ext>
            </p:extLst>
          </p:nvPr>
        </p:nvGraphicFramePr>
        <p:xfrm>
          <a:off x="6277482" y="1597925"/>
          <a:ext cx="3082178" cy="1230630"/>
        </p:xfrm>
        <a:graphic>
          <a:graphicData uri="http://schemas.openxmlformats.org/drawingml/2006/table">
            <a:tbl>
              <a:tblPr/>
              <a:tblGrid>
                <a:gridCol w="1900360">
                  <a:extLst>
                    <a:ext uri="{9D8B030D-6E8A-4147-A177-3AD203B41FA5}">
                      <a16:colId xmlns:a16="http://schemas.microsoft.com/office/drawing/2014/main" val="4213039037"/>
                    </a:ext>
                  </a:extLst>
                </a:gridCol>
                <a:gridCol w="1181818">
                  <a:extLst>
                    <a:ext uri="{9D8B030D-6E8A-4147-A177-3AD203B41FA5}">
                      <a16:colId xmlns:a16="http://schemas.microsoft.com/office/drawing/2014/main" val="1117297393"/>
                    </a:ext>
                  </a:extLst>
                </a:gridCol>
              </a:tblGrid>
              <a:tr h="3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Scores </a:t>
                      </a:r>
                    </a:p>
                    <a:p>
                      <a:pPr algn="ctr" fontAlgn="b"/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(Mean </a:t>
                      </a:r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Accuraccy</a:t>
                      </a:r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846650"/>
                  </a:ext>
                </a:extLst>
              </a:tr>
              <a:tr h="172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Logistic Regression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0.53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7204"/>
                  </a:ext>
                </a:extLst>
              </a:tr>
              <a:tr h="17240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Random Forest Regressor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8967"/>
                  </a:ext>
                </a:extLst>
              </a:tr>
              <a:tr h="17240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 err="1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Gradient</a:t>
                      </a:r>
                      <a:r>
                        <a:rPr lang="es-E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0" i="0" u="none" strike="noStrike" dirty="0" err="1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Boost</a:t>
                      </a:r>
                      <a:r>
                        <a:rPr lang="es-E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0" i="0" u="none" strike="noStrike" dirty="0" err="1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Regressor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0.49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46447"/>
                  </a:ext>
                </a:extLst>
              </a:tr>
              <a:tr h="172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MLP Regressor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0.36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920464"/>
                  </a:ext>
                </a:extLst>
              </a:tr>
              <a:tr h="108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PyTorch</a:t>
                      </a:r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 Neural Network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0.56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96885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094FCC02-006F-E295-63DF-3FD97B263AF4}"/>
              </a:ext>
            </a:extLst>
          </p:cNvPr>
          <p:cNvSpPr/>
          <p:nvPr/>
        </p:nvSpPr>
        <p:spPr>
          <a:xfrm>
            <a:off x="5941815" y="3846837"/>
            <a:ext cx="329184" cy="14134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8766E0-B9DE-E4D2-4DD5-9A981BBB99AF}"/>
              </a:ext>
            </a:extLst>
          </p:cNvPr>
          <p:cNvSpPr txBox="1">
            <a:spLocks/>
          </p:cNvSpPr>
          <p:nvPr/>
        </p:nvSpPr>
        <p:spPr>
          <a:xfrm>
            <a:off x="4291076" y="4374782"/>
            <a:ext cx="1687068" cy="35756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Classification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E65A7BE-A537-81FD-673B-E38216758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1634"/>
              </p:ext>
            </p:extLst>
          </p:nvPr>
        </p:nvGraphicFramePr>
        <p:xfrm>
          <a:off x="6279015" y="3938246"/>
          <a:ext cx="3082178" cy="1230630"/>
        </p:xfrm>
        <a:graphic>
          <a:graphicData uri="http://schemas.openxmlformats.org/drawingml/2006/table">
            <a:tbl>
              <a:tblPr/>
              <a:tblGrid>
                <a:gridCol w="1900360">
                  <a:extLst>
                    <a:ext uri="{9D8B030D-6E8A-4147-A177-3AD203B41FA5}">
                      <a16:colId xmlns:a16="http://schemas.microsoft.com/office/drawing/2014/main" val="4213039037"/>
                    </a:ext>
                  </a:extLst>
                </a:gridCol>
                <a:gridCol w="1181818">
                  <a:extLst>
                    <a:ext uri="{9D8B030D-6E8A-4147-A177-3AD203B41FA5}">
                      <a16:colId xmlns:a16="http://schemas.microsoft.com/office/drawing/2014/main" val="1117297393"/>
                    </a:ext>
                  </a:extLst>
                </a:gridCol>
              </a:tblGrid>
              <a:tr h="3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Scores </a:t>
                      </a:r>
                    </a:p>
                    <a:p>
                      <a:pPr algn="ctr" fontAlgn="b"/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(</a:t>
                      </a:r>
                      <a:r>
                        <a:rPr lang="es-E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  <a:r>
                        <a:rPr lang="es-E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846650"/>
                  </a:ext>
                </a:extLst>
              </a:tr>
              <a:tr h="172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Support Vector Classifier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0.994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7204"/>
                  </a:ext>
                </a:extLst>
              </a:tr>
              <a:tr h="17240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Random Forest Classifier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0.996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8967"/>
                  </a:ext>
                </a:extLst>
              </a:tr>
              <a:tr h="17240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 err="1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Gradient</a:t>
                      </a:r>
                      <a:r>
                        <a:rPr lang="es-E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0" i="0" u="none" strike="noStrike" dirty="0" err="1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Boost</a:t>
                      </a:r>
                      <a:r>
                        <a:rPr lang="es-E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0" i="0" u="none" strike="noStrike" dirty="0" err="1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Classifier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0.996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46447"/>
                  </a:ext>
                </a:extLst>
              </a:tr>
              <a:tr h="172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MLP Classifier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0.997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920464"/>
                  </a:ext>
                </a:extLst>
              </a:tr>
              <a:tr h="108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PyTorch</a:t>
                      </a:r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 Neural Network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65359"/>
                          </a:solidFill>
                          <a:effectLst/>
                          <a:latin typeface="Aptos Narrow" panose="020B0004020202020204" pitchFamily="34" charset="0"/>
                        </a:rPr>
                        <a:t>0.998</a:t>
                      </a:r>
                      <a:endParaRPr lang="es-ES" sz="1100" b="0" i="0" u="none" strike="noStrike" dirty="0">
                        <a:solidFill>
                          <a:srgbClr val="465359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96885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C3D7B1-9519-3B29-FDC0-FF1CF383EF48}"/>
              </a:ext>
            </a:extLst>
          </p:cNvPr>
          <p:cNvSpPr/>
          <p:nvPr/>
        </p:nvSpPr>
        <p:spPr>
          <a:xfrm rot="10800000">
            <a:off x="9429761" y="2694846"/>
            <a:ext cx="652046" cy="133709"/>
          </a:xfrm>
          <a:prstGeom prst="rightArrow">
            <a:avLst/>
          </a:prstGeom>
          <a:solidFill>
            <a:schemeClr val="bg1"/>
          </a:solidFill>
          <a:ln>
            <a:solidFill>
              <a:srgbClr val="A996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9EAB099-AEE6-E1C7-5022-DCD04DD43A23}"/>
              </a:ext>
            </a:extLst>
          </p:cNvPr>
          <p:cNvSpPr/>
          <p:nvPr/>
        </p:nvSpPr>
        <p:spPr>
          <a:xfrm rot="10800000">
            <a:off x="9429761" y="5035167"/>
            <a:ext cx="652046" cy="133709"/>
          </a:xfrm>
          <a:prstGeom prst="rightArrow">
            <a:avLst/>
          </a:prstGeom>
          <a:solidFill>
            <a:schemeClr val="bg1"/>
          </a:solidFill>
          <a:ln>
            <a:solidFill>
              <a:srgbClr val="A996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352429-852C-42DB-A22B-C8EDB62D93D6}"/>
              </a:ext>
            </a:extLst>
          </p:cNvPr>
          <p:cNvSpPr txBox="1"/>
          <p:nvPr/>
        </p:nvSpPr>
        <p:spPr>
          <a:xfrm>
            <a:off x="9598632" y="2497199"/>
            <a:ext cx="48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0" i="0" dirty="0">
                <a:solidFill>
                  <a:srgbClr val="465359"/>
                </a:solidFill>
                <a:effectLst/>
                <a:latin typeface="Consolas" panose="020B0609020204030204" pitchFamily="49" charset="0"/>
              </a:rPr>
              <a:t>BEST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13915-25E5-9F96-8AC2-F34A5B3BED38}"/>
              </a:ext>
            </a:extLst>
          </p:cNvPr>
          <p:cNvSpPr txBox="1"/>
          <p:nvPr/>
        </p:nvSpPr>
        <p:spPr>
          <a:xfrm>
            <a:off x="9598632" y="4834616"/>
            <a:ext cx="48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0" i="0" dirty="0">
                <a:solidFill>
                  <a:srgbClr val="465359"/>
                </a:solidFill>
                <a:effectLst/>
                <a:latin typeface="Consolas" panose="020B0609020204030204" pitchFamily="49" charset="0"/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11267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60BD5-58C3-B9E6-2C2D-6F431834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Graphic 4" descr="Envelope with solid fill">
            <a:extLst>
              <a:ext uri="{FF2B5EF4-FFF2-40B4-BE49-F238E27FC236}">
                <a16:creationId xmlns:a16="http://schemas.microsoft.com/office/drawing/2014/main" id="{BBD1C17B-38AA-7E8B-8604-FC7F88BAA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8251" y="5980917"/>
            <a:ext cx="337169" cy="337169"/>
          </a:xfrm>
          <a:prstGeom prst="rect">
            <a:avLst/>
          </a:prstGeom>
        </p:spPr>
      </p:pic>
      <p:pic>
        <p:nvPicPr>
          <p:cNvPr id="2050" name="Picture 2" descr="Black LinkedIn Logo - LogoDix">
            <a:extLst>
              <a:ext uri="{FF2B5EF4-FFF2-40B4-BE49-F238E27FC236}">
                <a16:creationId xmlns:a16="http://schemas.microsoft.com/office/drawing/2014/main" id="{150633C2-9450-3E1C-981A-52609D778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51" y="5703150"/>
            <a:ext cx="337169" cy="33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, symbol, meaning, history, PNG, brand">
            <a:extLst>
              <a:ext uri="{FF2B5EF4-FFF2-40B4-BE49-F238E27FC236}">
                <a16:creationId xmlns:a16="http://schemas.microsoft.com/office/drawing/2014/main" id="{7777F03B-48A3-1C02-C52A-0340C088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22" y="5343531"/>
            <a:ext cx="562442" cy="31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36C9F6-5632-1F22-456C-E1C1C9E8AAAD}"/>
              </a:ext>
            </a:extLst>
          </p:cNvPr>
          <p:cNvSpPr txBox="1"/>
          <p:nvPr/>
        </p:nvSpPr>
        <p:spPr>
          <a:xfrm>
            <a:off x="2062326" y="5719307"/>
            <a:ext cx="2716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Ignacio Gómez Valverde | LinkedIn</a:t>
            </a:r>
            <a:endParaRPr lang="es-E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00827-D574-3D9E-A84E-C130024DFFD7}"/>
              </a:ext>
            </a:extLst>
          </p:cNvPr>
          <p:cNvSpPr txBox="1"/>
          <p:nvPr/>
        </p:nvSpPr>
        <p:spPr>
          <a:xfrm>
            <a:off x="2062326" y="6002407"/>
            <a:ext cx="2288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ignacio.gvalverde@gmail.com</a:t>
            </a:r>
            <a:endParaRPr lang="es-E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F9715-D78E-9A08-B2C4-25A93FC95765}"/>
              </a:ext>
            </a:extLst>
          </p:cNvPr>
          <p:cNvSpPr txBox="1"/>
          <p:nvPr/>
        </p:nvSpPr>
        <p:spPr>
          <a:xfrm>
            <a:off x="2062326" y="5373478"/>
            <a:ext cx="2547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solidFill>
                  <a:schemeClr val="bg1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NachoGV</a:t>
            </a:r>
            <a:r>
              <a:rPr lang="es-ES" sz="1050" dirty="0">
                <a:solidFill>
                  <a:schemeClr val="bg1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sz="1050" dirty="0" err="1">
                <a:solidFill>
                  <a:schemeClr val="bg1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IBM_Project</a:t>
            </a:r>
            <a:r>
              <a:rPr lang="es-ES" sz="1050" dirty="0">
                <a:solidFill>
                  <a:schemeClr val="bg1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s-ES" sz="1050" dirty="0">
                <a:solidFill>
                  <a:schemeClr val="bg1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.com)</a:t>
            </a:r>
            <a:endParaRPr lang="es-ES" sz="105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062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305</Words>
  <Application>Microsoft Office PowerPoint</Application>
  <PresentationFormat>Widescreen</PresentationFormat>
  <Paragraphs>187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Narrow</vt:lpstr>
      <vt:lpstr>Consolas</vt:lpstr>
      <vt:lpstr>Gill Sans MT</vt:lpstr>
      <vt:lpstr>Univers</vt:lpstr>
      <vt:lpstr>Univers Condensed</vt:lpstr>
      <vt:lpstr>Wingdings 2</vt:lpstr>
      <vt:lpstr>DividendVTI</vt:lpstr>
      <vt:lpstr>Unraveling wine  Quality patterns</vt:lpstr>
      <vt:lpstr>Solution Architecture / Use cases</vt:lpstr>
      <vt:lpstr>UCI Wine quality Dataset</vt:lpstr>
      <vt:lpstr>Data Exploration</vt:lpstr>
      <vt:lpstr>models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wine  Quality patterns</dc:title>
  <dc:creator>Ignacio Gomez Valverde</dc:creator>
  <cp:lastModifiedBy>Ignacio Gomez Valverde</cp:lastModifiedBy>
  <cp:revision>1</cp:revision>
  <dcterms:created xsi:type="dcterms:W3CDTF">2024-03-18T01:54:45Z</dcterms:created>
  <dcterms:modified xsi:type="dcterms:W3CDTF">2024-03-18T16:45:13Z</dcterms:modified>
</cp:coreProperties>
</file>