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Bebas Neue"/>
      <p:regular r:id="rId20"/>
    </p:embeddedFont>
    <p:embeddedFont>
      <p:font typeface="Archivo"/>
      <p:regular r:id="rId21"/>
      <p:bold r:id="rId22"/>
      <p:italic r:id="rId23"/>
      <p:boldItalic r:id="rId24"/>
    </p:embeddedFont>
    <p:embeddedFont>
      <p:font typeface="Alatsi"/>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6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523087-B5A9-4991-A37B-9C2FC5A71109}">
  <a:tblStyle styleId="{39523087-B5A9-4991-A37B-9C2FC5A711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6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Archivo-bold.fntdata"/><Relationship Id="rId21" Type="http://schemas.openxmlformats.org/officeDocument/2006/relationships/font" Target="fonts/Archivo-regular.fntdata"/><Relationship Id="rId24" Type="http://schemas.openxmlformats.org/officeDocument/2006/relationships/font" Target="fonts/Archivo-boldItalic.fntdata"/><Relationship Id="rId23" Type="http://schemas.openxmlformats.org/officeDocument/2006/relationships/font" Target="fonts/Archiv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Alatsi-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1cbfaafe84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1cbfaafe84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1e39db30a2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1e39db30a2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1" name="Shape 2541"/>
        <p:cNvGrpSpPr/>
        <p:nvPr/>
      </p:nvGrpSpPr>
      <p:grpSpPr>
        <a:xfrm>
          <a:off x="0" y="0"/>
          <a:ext cx="0" cy="0"/>
          <a:chOff x="0" y="0"/>
          <a:chExt cx="0" cy="0"/>
        </a:xfrm>
      </p:grpSpPr>
      <p:sp>
        <p:nvSpPr>
          <p:cNvPr id="2542" name="Google Shape;2542;g1e39db30a2d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3" name="Google Shape;2543;g1e39db30a2d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1e39db30a2d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1e39db30a2d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g1e39c300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4" name="Google Shape;2664;g1e39c300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1e39db30a2d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1e39db30a2d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1e38fcf01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1e38fcf01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g1e38fcf0125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1e38fcf0125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1e38fcf0125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1e38fcf0125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1e38fcf0125_1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1e38fcf0125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g1e38fcf0125_1_2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2" name="Google Shape;2192;g1e38fcf0125_1_2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g1e399f9f0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3" name="Google Shape;2243;g1e399f9f0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1e39db30a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1e39db30a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a:off x="3048671" y="527530"/>
            <a:ext cx="6575097" cy="4016700"/>
            <a:chOff x="2682681" y="986909"/>
            <a:chExt cx="1036199" cy="633000"/>
          </a:xfrm>
        </p:grpSpPr>
        <p:sp>
          <p:nvSpPr>
            <p:cNvPr id="10" name="Google Shape;10;p2"/>
            <p:cNvSpPr/>
            <p:nvPr/>
          </p:nvSpPr>
          <p:spPr>
            <a:xfrm>
              <a:off x="2682681" y="986909"/>
              <a:ext cx="1036199" cy="63300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313700" y="1000146"/>
              <a:ext cx="155046" cy="109594"/>
            </a:xfrm>
            <a:custGeom>
              <a:rect b="b" l="l" r="r" t="t"/>
              <a:pathLst>
                <a:path extrusionOk="0" h="8808" w="12461">
                  <a:moveTo>
                    <a:pt x="5018" y="0"/>
                  </a:moveTo>
                  <a:cubicBezTo>
                    <a:pt x="4258" y="0"/>
                    <a:pt x="3528" y="109"/>
                    <a:pt x="2871" y="327"/>
                  </a:cubicBezTo>
                  <a:cubicBezTo>
                    <a:pt x="1543" y="769"/>
                    <a:pt x="621" y="1623"/>
                    <a:pt x="312" y="2699"/>
                  </a:cubicBezTo>
                  <a:cubicBezTo>
                    <a:pt x="1" y="3776"/>
                    <a:pt x="327" y="4990"/>
                    <a:pt x="1218" y="6070"/>
                  </a:cubicBezTo>
                  <a:cubicBezTo>
                    <a:pt x="2109" y="7152"/>
                    <a:pt x="3492" y="8013"/>
                    <a:pt x="5061" y="8464"/>
                  </a:cubicBezTo>
                  <a:cubicBezTo>
                    <a:pt x="5855" y="8693"/>
                    <a:pt x="6665" y="8808"/>
                    <a:pt x="7443" y="8808"/>
                  </a:cubicBezTo>
                  <a:cubicBezTo>
                    <a:pt x="8203" y="8808"/>
                    <a:pt x="8932" y="8699"/>
                    <a:pt x="9589" y="8480"/>
                  </a:cubicBezTo>
                  <a:cubicBezTo>
                    <a:pt x="10918" y="8038"/>
                    <a:pt x="11840" y="7186"/>
                    <a:pt x="12150" y="6108"/>
                  </a:cubicBezTo>
                  <a:cubicBezTo>
                    <a:pt x="12460" y="5031"/>
                    <a:pt x="12134" y="3819"/>
                    <a:pt x="11243" y="2737"/>
                  </a:cubicBezTo>
                  <a:cubicBezTo>
                    <a:pt x="10352" y="1657"/>
                    <a:pt x="8969" y="795"/>
                    <a:pt x="7400" y="343"/>
                  </a:cubicBezTo>
                  <a:cubicBezTo>
                    <a:pt x="6606" y="114"/>
                    <a:pt x="5796" y="0"/>
                    <a:pt x="5018"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482832" y="1065361"/>
              <a:ext cx="62611" cy="57036"/>
            </a:xfrm>
            <a:custGeom>
              <a:rect b="b" l="l" r="r" t="t"/>
              <a:pathLst>
                <a:path extrusionOk="0" h="4584" w="5032">
                  <a:moveTo>
                    <a:pt x="2516" y="1"/>
                  </a:moveTo>
                  <a:cubicBezTo>
                    <a:pt x="1930" y="1"/>
                    <a:pt x="1343" y="225"/>
                    <a:pt x="896" y="672"/>
                  </a:cubicBezTo>
                  <a:cubicBezTo>
                    <a:pt x="1" y="1567"/>
                    <a:pt x="1" y="3018"/>
                    <a:pt x="896" y="3913"/>
                  </a:cubicBezTo>
                  <a:cubicBezTo>
                    <a:pt x="1343" y="4360"/>
                    <a:pt x="1930" y="4584"/>
                    <a:pt x="2516" y="4584"/>
                  </a:cubicBezTo>
                  <a:cubicBezTo>
                    <a:pt x="3102" y="4584"/>
                    <a:pt x="3689" y="4360"/>
                    <a:pt x="4136" y="3913"/>
                  </a:cubicBezTo>
                  <a:cubicBezTo>
                    <a:pt x="5031" y="3018"/>
                    <a:pt x="5031" y="1567"/>
                    <a:pt x="4136" y="672"/>
                  </a:cubicBezTo>
                  <a:cubicBezTo>
                    <a:pt x="3689" y="225"/>
                    <a:pt x="3102" y="1"/>
                    <a:pt x="2516"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3563100" y="545650"/>
            <a:ext cx="4865700" cy="25164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563200" y="3147025"/>
            <a:ext cx="4865700" cy="4095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grpSp>
        <p:nvGrpSpPr>
          <p:cNvPr id="131" name="Google Shape;131;p11"/>
          <p:cNvGrpSpPr/>
          <p:nvPr/>
        </p:nvGrpSpPr>
        <p:grpSpPr>
          <a:xfrm>
            <a:off x="447051" y="527488"/>
            <a:ext cx="6994654" cy="4273001"/>
            <a:chOff x="2682681" y="986909"/>
            <a:chExt cx="1036199" cy="633000"/>
          </a:xfrm>
        </p:grpSpPr>
        <p:sp>
          <p:nvSpPr>
            <p:cNvPr id="132" name="Google Shape;132;p11"/>
            <p:cNvSpPr/>
            <p:nvPr/>
          </p:nvSpPr>
          <p:spPr>
            <a:xfrm>
              <a:off x="2682681" y="986909"/>
              <a:ext cx="1036199" cy="63300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3313700" y="1000146"/>
              <a:ext cx="155046" cy="109594"/>
            </a:xfrm>
            <a:custGeom>
              <a:rect b="b" l="l" r="r" t="t"/>
              <a:pathLst>
                <a:path extrusionOk="0" h="8808" w="12461">
                  <a:moveTo>
                    <a:pt x="5018" y="0"/>
                  </a:moveTo>
                  <a:cubicBezTo>
                    <a:pt x="4258" y="0"/>
                    <a:pt x="3528" y="109"/>
                    <a:pt x="2871" y="327"/>
                  </a:cubicBezTo>
                  <a:cubicBezTo>
                    <a:pt x="1543" y="769"/>
                    <a:pt x="621" y="1623"/>
                    <a:pt x="312" y="2699"/>
                  </a:cubicBezTo>
                  <a:cubicBezTo>
                    <a:pt x="1" y="3776"/>
                    <a:pt x="327" y="4990"/>
                    <a:pt x="1218" y="6070"/>
                  </a:cubicBezTo>
                  <a:cubicBezTo>
                    <a:pt x="2109" y="7152"/>
                    <a:pt x="3492" y="8013"/>
                    <a:pt x="5061" y="8464"/>
                  </a:cubicBezTo>
                  <a:cubicBezTo>
                    <a:pt x="5855" y="8693"/>
                    <a:pt x="6665" y="8808"/>
                    <a:pt x="7443" y="8808"/>
                  </a:cubicBezTo>
                  <a:cubicBezTo>
                    <a:pt x="8203" y="8808"/>
                    <a:pt x="8932" y="8699"/>
                    <a:pt x="9589" y="8480"/>
                  </a:cubicBezTo>
                  <a:cubicBezTo>
                    <a:pt x="10918" y="8038"/>
                    <a:pt x="11840" y="7186"/>
                    <a:pt x="12150" y="6108"/>
                  </a:cubicBezTo>
                  <a:cubicBezTo>
                    <a:pt x="12460" y="5031"/>
                    <a:pt x="12134" y="3819"/>
                    <a:pt x="11243" y="2737"/>
                  </a:cubicBezTo>
                  <a:cubicBezTo>
                    <a:pt x="10352" y="1657"/>
                    <a:pt x="8969" y="795"/>
                    <a:pt x="7400" y="343"/>
                  </a:cubicBezTo>
                  <a:cubicBezTo>
                    <a:pt x="6606" y="114"/>
                    <a:pt x="5796" y="0"/>
                    <a:pt x="5018"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3482832" y="1065361"/>
              <a:ext cx="62611" cy="57036"/>
            </a:xfrm>
            <a:custGeom>
              <a:rect b="b" l="l" r="r" t="t"/>
              <a:pathLst>
                <a:path extrusionOk="0" h="4584" w="5032">
                  <a:moveTo>
                    <a:pt x="2516" y="1"/>
                  </a:moveTo>
                  <a:cubicBezTo>
                    <a:pt x="1930" y="1"/>
                    <a:pt x="1343" y="225"/>
                    <a:pt x="896" y="672"/>
                  </a:cubicBezTo>
                  <a:cubicBezTo>
                    <a:pt x="1" y="1567"/>
                    <a:pt x="1" y="3018"/>
                    <a:pt x="896" y="3913"/>
                  </a:cubicBezTo>
                  <a:cubicBezTo>
                    <a:pt x="1343" y="4360"/>
                    <a:pt x="1930" y="4584"/>
                    <a:pt x="2516" y="4584"/>
                  </a:cubicBezTo>
                  <a:cubicBezTo>
                    <a:pt x="3102" y="4584"/>
                    <a:pt x="3689" y="4360"/>
                    <a:pt x="4136" y="3913"/>
                  </a:cubicBezTo>
                  <a:cubicBezTo>
                    <a:pt x="5031" y="3018"/>
                    <a:pt x="5031" y="1567"/>
                    <a:pt x="4136" y="672"/>
                  </a:cubicBezTo>
                  <a:cubicBezTo>
                    <a:pt x="3689" y="225"/>
                    <a:pt x="3102" y="1"/>
                    <a:pt x="2516"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1"/>
          <p:cNvSpPr txBox="1"/>
          <p:nvPr>
            <p:ph hasCustomPrompt="1" type="title"/>
          </p:nvPr>
        </p:nvSpPr>
        <p:spPr>
          <a:xfrm>
            <a:off x="1385050" y="1911175"/>
            <a:ext cx="7044000" cy="1224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6" name="Google Shape;136;p11"/>
          <p:cNvSpPr txBox="1"/>
          <p:nvPr>
            <p:ph idx="1" type="subTitle"/>
          </p:nvPr>
        </p:nvSpPr>
        <p:spPr>
          <a:xfrm>
            <a:off x="1385050" y="3135650"/>
            <a:ext cx="7044000" cy="43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7" name="Shape 1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8" name="Shape 138"/>
        <p:cNvGrpSpPr/>
        <p:nvPr/>
      </p:nvGrpSpPr>
      <p:grpSpPr>
        <a:xfrm>
          <a:off x="0" y="0"/>
          <a:ext cx="0" cy="0"/>
          <a:chOff x="0" y="0"/>
          <a:chExt cx="0" cy="0"/>
        </a:xfrm>
      </p:grpSpPr>
      <p:sp>
        <p:nvSpPr>
          <p:cNvPr id="139" name="Google Shape;139;p13"/>
          <p:cNvSpPr/>
          <p:nvPr/>
        </p:nvSpPr>
        <p:spPr>
          <a:xfrm>
            <a:off x="-220875" y="5950"/>
            <a:ext cx="5953683" cy="4526339"/>
          </a:xfrm>
          <a:custGeom>
            <a:rect b="b" l="l" r="r" t="t"/>
            <a:pathLst>
              <a:path extrusionOk="0" h="11148" w="11672">
                <a:moveTo>
                  <a:pt x="4224" y="0"/>
                </a:moveTo>
                <a:cubicBezTo>
                  <a:pt x="3446" y="0"/>
                  <a:pt x="2645" y="288"/>
                  <a:pt x="2046" y="770"/>
                </a:cubicBezTo>
                <a:cubicBezTo>
                  <a:pt x="1067" y="1562"/>
                  <a:pt x="556" y="2767"/>
                  <a:pt x="344" y="3970"/>
                </a:cubicBezTo>
                <a:cubicBezTo>
                  <a:pt x="0" y="5922"/>
                  <a:pt x="350" y="7917"/>
                  <a:pt x="701" y="9869"/>
                </a:cubicBezTo>
                <a:lnTo>
                  <a:pt x="754" y="11147"/>
                </a:lnTo>
                <a:lnTo>
                  <a:pt x="11413" y="11123"/>
                </a:lnTo>
                <a:cubicBezTo>
                  <a:pt x="11672" y="10650"/>
                  <a:pt x="11379" y="9991"/>
                  <a:pt x="10843" y="9832"/>
                </a:cubicBezTo>
                <a:cubicBezTo>
                  <a:pt x="10732" y="9800"/>
                  <a:pt x="10611" y="9784"/>
                  <a:pt x="10521" y="9715"/>
                </a:cubicBezTo>
                <a:cubicBezTo>
                  <a:pt x="10389" y="9614"/>
                  <a:pt x="10369" y="9426"/>
                  <a:pt x="10414" y="9271"/>
                </a:cubicBezTo>
                <a:cubicBezTo>
                  <a:pt x="10461" y="9116"/>
                  <a:pt x="10558" y="8982"/>
                  <a:pt x="10633" y="8838"/>
                </a:cubicBezTo>
                <a:cubicBezTo>
                  <a:pt x="10891" y="8346"/>
                  <a:pt x="10860" y="7730"/>
                  <a:pt x="10556" y="7264"/>
                </a:cubicBezTo>
                <a:cubicBezTo>
                  <a:pt x="10250" y="6798"/>
                  <a:pt x="9681" y="6497"/>
                  <a:pt x="9101" y="6497"/>
                </a:cubicBezTo>
                <a:cubicBezTo>
                  <a:pt x="8939" y="6497"/>
                  <a:pt x="8771" y="6517"/>
                  <a:pt x="8608" y="6517"/>
                </a:cubicBezTo>
                <a:cubicBezTo>
                  <a:pt x="8444" y="6517"/>
                  <a:pt x="8285" y="6497"/>
                  <a:pt x="8146" y="6415"/>
                </a:cubicBezTo>
                <a:cubicBezTo>
                  <a:pt x="7875" y="6255"/>
                  <a:pt x="7792" y="5923"/>
                  <a:pt x="7732" y="5626"/>
                </a:cubicBezTo>
                <a:cubicBezTo>
                  <a:pt x="7602" y="4975"/>
                  <a:pt x="7472" y="4325"/>
                  <a:pt x="7341" y="3673"/>
                </a:cubicBezTo>
                <a:cubicBezTo>
                  <a:pt x="7217" y="3054"/>
                  <a:pt x="7092" y="2429"/>
                  <a:pt x="6838" y="1846"/>
                </a:cubicBezTo>
                <a:cubicBezTo>
                  <a:pt x="6584" y="1261"/>
                  <a:pt x="6191" y="716"/>
                  <a:pt x="5629" y="374"/>
                </a:cubicBezTo>
                <a:cubicBezTo>
                  <a:pt x="5208" y="117"/>
                  <a:pt x="4720" y="0"/>
                  <a:pt x="422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txBox="1"/>
          <p:nvPr>
            <p:ph hasCustomPrompt="1" type="title"/>
          </p:nvPr>
        </p:nvSpPr>
        <p:spPr>
          <a:xfrm>
            <a:off x="720000" y="1515602"/>
            <a:ext cx="669600" cy="6696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41" name="Google Shape;141;p13"/>
          <p:cNvSpPr txBox="1"/>
          <p:nvPr>
            <p:ph idx="1" type="subTitle"/>
          </p:nvPr>
        </p:nvSpPr>
        <p:spPr>
          <a:xfrm>
            <a:off x="1549350" y="1706376"/>
            <a:ext cx="2336400" cy="570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13"/>
          <p:cNvSpPr txBox="1"/>
          <p:nvPr>
            <p:ph hasCustomPrompt="1" idx="2" type="title"/>
          </p:nvPr>
        </p:nvSpPr>
        <p:spPr>
          <a:xfrm>
            <a:off x="4572050" y="1515602"/>
            <a:ext cx="669600" cy="6696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43" name="Google Shape;143;p13"/>
          <p:cNvSpPr txBox="1"/>
          <p:nvPr>
            <p:ph idx="3" type="subTitle"/>
          </p:nvPr>
        </p:nvSpPr>
        <p:spPr>
          <a:xfrm>
            <a:off x="5394150" y="1706361"/>
            <a:ext cx="2336400" cy="570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13"/>
          <p:cNvSpPr txBox="1"/>
          <p:nvPr>
            <p:ph hasCustomPrompt="1" idx="4" type="title"/>
          </p:nvPr>
        </p:nvSpPr>
        <p:spPr>
          <a:xfrm>
            <a:off x="720000" y="2735452"/>
            <a:ext cx="669600" cy="6696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45" name="Google Shape;145;p13"/>
          <p:cNvSpPr txBox="1"/>
          <p:nvPr>
            <p:ph idx="5" type="subTitle"/>
          </p:nvPr>
        </p:nvSpPr>
        <p:spPr>
          <a:xfrm>
            <a:off x="1542000" y="2926025"/>
            <a:ext cx="2336400" cy="570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13"/>
          <p:cNvSpPr txBox="1"/>
          <p:nvPr>
            <p:ph hasCustomPrompt="1" idx="6" type="title"/>
          </p:nvPr>
        </p:nvSpPr>
        <p:spPr>
          <a:xfrm>
            <a:off x="4572150" y="2735452"/>
            <a:ext cx="669600" cy="6696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47" name="Google Shape;147;p13"/>
          <p:cNvSpPr txBox="1"/>
          <p:nvPr>
            <p:ph idx="7" type="subTitle"/>
          </p:nvPr>
        </p:nvSpPr>
        <p:spPr>
          <a:xfrm>
            <a:off x="5399050" y="2928720"/>
            <a:ext cx="2336400" cy="570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13"/>
          <p:cNvSpPr txBox="1"/>
          <p:nvPr>
            <p:ph idx="8" type="title"/>
          </p:nvPr>
        </p:nvSpPr>
        <p:spPr>
          <a:xfrm>
            <a:off x="720000" y="544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13"/>
          <p:cNvSpPr txBox="1"/>
          <p:nvPr>
            <p:ph idx="9" type="subTitle"/>
          </p:nvPr>
        </p:nvSpPr>
        <p:spPr>
          <a:xfrm>
            <a:off x="1544450" y="1424425"/>
            <a:ext cx="2336400" cy="43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50" name="Google Shape;150;p13"/>
          <p:cNvSpPr txBox="1"/>
          <p:nvPr>
            <p:ph idx="13" type="subTitle"/>
          </p:nvPr>
        </p:nvSpPr>
        <p:spPr>
          <a:xfrm>
            <a:off x="5394150" y="1424413"/>
            <a:ext cx="2336400" cy="43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51" name="Google Shape;151;p13"/>
          <p:cNvSpPr txBox="1"/>
          <p:nvPr>
            <p:ph idx="14" type="subTitle"/>
          </p:nvPr>
        </p:nvSpPr>
        <p:spPr>
          <a:xfrm>
            <a:off x="1546900" y="2644063"/>
            <a:ext cx="2336400" cy="43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152" name="Google Shape;152;p13"/>
          <p:cNvSpPr txBox="1"/>
          <p:nvPr>
            <p:ph idx="15" type="subTitle"/>
          </p:nvPr>
        </p:nvSpPr>
        <p:spPr>
          <a:xfrm>
            <a:off x="5394150" y="2641763"/>
            <a:ext cx="2336400" cy="436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3" name="Shape 153"/>
        <p:cNvGrpSpPr/>
        <p:nvPr/>
      </p:nvGrpSpPr>
      <p:grpSpPr>
        <a:xfrm>
          <a:off x="0" y="0"/>
          <a:ext cx="0" cy="0"/>
          <a:chOff x="0" y="0"/>
          <a:chExt cx="0" cy="0"/>
        </a:xfrm>
      </p:grpSpPr>
      <p:sp>
        <p:nvSpPr>
          <p:cNvPr id="154" name="Google Shape;154;p14"/>
          <p:cNvSpPr/>
          <p:nvPr/>
        </p:nvSpPr>
        <p:spPr>
          <a:xfrm flipH="1">
            <a:off x="3379475" y="473750"/>
            <a:ext cx="5953683" cy="4526339"/>
          </a:xfrm>
          <a:custGeom>
            <a:rect b="b" l="l" r="r" t="t"/>
            <a:pathLst>
              <a:path extrusionOk="0" h="11148" w="11672">
                <a:moveTo>
                  <a:pt x="4224" y="0"/>
                </a:moveTo>
                <a:cubicBezTo>
                  <a:pt x="3446" y="0"/>
                  <a:pt x="2645" y="288"/>
                  <a:pt x="2046" y="770"/>
                </a:cubicBezTo>
                <a:cubicBezTo>
                  <a:pt x="1067" y="1562"/>
                  <a:pt x="556" y="2767"/>
                  <a:pt x="344" y="3970"/>
                </a:cubicBezTo>
                <a:cubicBezTo>
                  <a:pt x="0" y="5922"/>
                  <a:pt x="350" y="7917"/>
                  <a:pt x="701" y="9869"/>
                </a:cubicBezTo>
                <a:lnTo>
                  <a:pt x="754" y="11147"/>
                </a:lnTo>
                <a:lnTo>
                  <a:pt x="11413" y="11123"/>
                </a:lnTo>
                <a:cubicBezTo>
                  <a:pt x="11672" y="10650"/>
                  <a:pt x="11379" y="9991"/>
                  <a:pt x="10843" y="9832"/>
                </a:cubicBezTo>
                <a:cubicBezTo>
                  <a:pt x="10732" y="9800"/>
                  <a:pt x="10611" y="9784"/>
                  <a:pt x="10521" y="9715"/>
                </a:cubicBezTo>
                <a:cubicBezTo>
                  <a:pt x="10389" y="9614"/>
                  <a:pt x="10369" y="9426"/>
                  <a:pt x="10414" y="9271"/>
                </a:cubicBezTo>
                <a:cubicBezTo>
                  <a:pt x="10461" y="9116"/>
                  <a:pt x="10558" y="8982"/>
                  <a:pt x="10633" y="8838"/>
                </a:cubicBezTo>
                <a:cubicBezTo>
                  <a:pt x="10891" y="8346"/>
                  <a:pt x="10860" y="7730"/>
                  <a:pt x="10556" y="7264"/>
                </a:cubicBezTo>
                <a:cubicBezTo>
                  <a:pt x="10250" y="6798"/>
                  <a:pt x="9681" y="6497"/>
                  <a:pt x="9101" y="6497"/>
                </a:cubicBezTo>
                <a:cubicBezTo>
                  <a:pt x="8939" y="6497"/>
                  <a:pt x="8771" y="6517"/>
                  <a:pt x="8608" y="6517"/>
                </a:cubicBezTo>
                <a:cubicBezTo>
                  <a:pt x="8444" y="6517"/>
                  <a:pt x="8285" y="6497"/>
                  <a:pt x="8146" y="6415"/>
                </a:cubicBezTo>
                <a:cubicBezTo>
                  <a:pt x="7875" y="6255"/>
                  <a:pt x="7792" y="5923"/>
                  <a:pt x="7732" y="5626"/>
                </a:cubicBezTo>
                <a:cubicBezTo>
                  <a:pt x="7602" y="4975"/>
                  <a:pt x="7472" y="4325"/>
                  <a:pt x="7341" y="3673"/>
                </a:cubicBezTo>
                <a:cubicBezTo>
                  <a:pt x="7217" y="3054"/>
                  <a:pt x="7092" y="2429"/>
                  <a:pt x="6838" y="1846"/>
                </a:cubicBezTo>
                <a:cubicBezTo>
                  <a:pt x="6584" y="1261"/>
                  <a:pt x="6191" y="716"/>
                  <a:pt x="5629" y="374"/>
                </a:cubicBezTo>
                <a:cubicBezTo>
                  <a:pt x="5208" y="117"/>
                  <a:pt x="4720" y="0"/>
                  <a:pt x="422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txBox="1"/>
          <p:nvPr>
            <p:ph type="title"/>
          </p:nvPr>
        </p:nvSpPr>
        <p:spPr>
          <a:xfrm>
            <a:off x="1492677" y="3505400"/>
            <a:ext cx="69363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6" name="Google Shape;156;p14"/>
          <p:cNvSpPr txBox="1"/>
          <p:nvPr>
            <p:ph idx="1" type="subTitle"/>
          </p:nvPr>
        </p:nvSpPr>
        <p:spPr>
          <a:xfrm>
            <a:off x="1492625" y="864450"/>
            <a:ext cx="6936300" cy="2640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3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7" name="Shape 157"/>
        <p:cNvGrpSpPr/>
        <p:nvPr/>
      </p:nvGrpSpPr>
      <p:grpSpPr>
        <a:xfrm>
          <a:off x="0" y="0"/>
          <a:ext cx="0" cy="0"/>
          <a:chOff x="0" y="0"/>
          <a:chExt cx="0" cy="0"/>
        </a:xfrm>
      </p:grpSpPr>
      <p:sp>
        <p:nvSpPr>
          <p:cNvPr id="158" name="Google Shape;158;p15"/>
          <p:cNvSpPr/>
          <p:nvPr/>
        </p:nvSpPr>
        <p:spPr>
          <a:xfrm>
            <a:off x="-623650" y="344175"/>
            <a:ext cx="6333223" cy="4392745"/>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5"/>
          <p:cNvGrpSpPr/>
          <p:nvPr/>
        </p:nvGrpSpPr>
        <p:grpSpPr>
          <a:xfrm>
            <a:off x="-12" y="4089930"/>
            <a:ext cx="10436575" cy="1242270"/>
            <a:chOff x="-12" y="3708930"/>
            <a:chExt cx="10436575" cy="1242270"/>
          </a:xfrm>
        </p:grpSpPr>
        <p:grpSp>
          <p:nvGrpSpPr>
            <p:cNvPr id="160" name="Google Shape;160;p15"/>
            <p:cNvGrpSpPr/>
            <p:nvPr/>
          </p:nvGrpSpPr>
          <p:grpSpPr>
            <a:xfrm>
              <a:off x="-12" y="4147734"/>
              <a:ext cx="10436575" cy="803466"/>
              <a:chOff x="0" y="4340034"/>
              <a:chExt cx="10436575" cy="803466"/>
            </a:xfrm>
          </p:grpSpPr>
          <p:sp>
            <p:nvSpPr>
              <p:cNvPr id="161" name="Google Shape;161;p15"/>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5"/>
            <p:cNvGrpSpPr/>
            <p:nvPr/>
          </p:nvGrpSpPr>
          <p:grpSpPr>
            <a:xfrm>
              <a:off x="6221512" y="3708930"/>
              <a:ext cx="1635933" cy="618661"/>
              <a:chOff x="2161713" y="3315239"/>
              <a:chExt cx="760475" cy="287589"/>
            </a:xfrm>
          </p:grpSpPr>
          <p:sp>
            <p:nvSpPr>
              <p:cNvPr id="168" name="Google Shape;168;p15"/>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2739710" y="3378885"/>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596185" y="3341659"/>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5"/>
            <p:cNvGrpSpPr/>
            <p:nvPr/>
          </p:nvGrpSpPr>
          <p:grpSpPr>
            <a:xfrm>
              <a:off x="3332641" y="3765794"/>
              <a:ext cx="812522" cy="636925"/>
              <a:chOff x="1697669" y="3323563"/>
              <a:chExt cx="476860" cy="373826"/>
            </a:xfrm>
          </p:grpSpPr>
          <p:sp>
            <p:nvSpPr>
              <p:cNvPr id="174" name="Google Shape;174;p15"/>
              <p:cNvSpPr/>
              <p:nvPr/>
            </p:nvSpPr>
            <p:spPr>
              <a:xfrm>
                <a:off x="1748120" y="3359764"/>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1982155" y="3429509"/>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1697669" y="3323563"/>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7" name="Google Shape;177;p15"/>
          <p:cNvSpPr txBox="1"/>
          <p:nvPr>
            <p:ph idx="1" type="subTitle"/>
          </p:nvPr>
        </p:nvSpPr>
        <p:spPr>
          <a:xfrm>
            <a:off x="4502952" y="2999950"/>
            <a:ext cx="3610500" cy="85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type="title"/>
          </p:nvPr>
        </p:nvSpPr>
        <p:spPr>
          <a:xfrm>
            <a:off x="4502952" y="1285850"/>
            <a:ext cx="3610500" cy="1716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9" name="Google Shape;179;p15"/>
          <p:cNvGrpSpPr/>
          <p:nvPr/>
        </p:nvGrpSpPr>
        <p:grpSpPr>
          <a:xfrm>
            <a:off x="-577062" y="4327300"/>
            <a:ext cx="10436575" cy="1197200"/>
            <a:chOff x="-646237" y="3946300"/>
            <a:chExt cx="10436575" cy="1197200"/>
          </a:xfrm>
        </p:grpSpPr>
        <p:grpSp>
          <p:nvGrpSpPr>
            <p:cNvPr id="180" name="Google Shape;180;p15"/>
            <p:cNvGrpSpPr/>
            <p:nvPr/>
          </p:nvGrpSpPr>
          <p:grpSpPr>
            <a:xfrm>
              <a:off x="-646237" y="4340034"/>
              <a:ext cx="10436575" cy="803466"/>
              <a:chOff x="0" y="4340034"/>
              <a:chExt cx="10436575" cy="803466"/>
            </a:xfrm>
          </p:grpSpPr>
          <p:sp>
            <p:nvSpPr>
              <p:cNvPr id="181" name="Google Shape;181;p15"/>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5"/>
            <p:cNvGrpSpPr/>
            <p:nvPr/>
          </p:nvGrpSpPr>
          <p:grpSpPr>
            <a:xfrm>
              <a:off x="1782274" y="4033230"/>
              <a:ext cx="3570783" cy="575273"/>
              <a:chOff x="1147145" y="3315239"/>
              <a:chExt cx="1659903" cy="267420"/>
            </a:xfrm>
          </p:grpSpPr>
          <p:sp>
            <p:nvSpPr>
              <p:cNvPr id="188" name="Google Shape;188;p15"/>
              <p:cNvSpPr/>
              <p:nvPr/>
            </p:nvSpPr>
            <p:spPr>
              <a:xfrm>
                <a:off x="1217647" y="333330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2624571" y="3343585"/>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1147145" y="3378885"/>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5"/>
            <p:cNvGrpSpPr/>
            <p:nvPr/>
          </p:nvGrpSpPr>
          <p:grpSpPr>
            <a:xfrm>
              <a:off x="218815" y="3974757"/>
              <a:ext cx="1075685" cy="633725"/>
              <a:chOff x="1286413" y="3323555"/>
              <a:chExt cx="631308" cy="371948"/>
            </a:xfrm>
          </p:grpSpPr>
          <p:sp>
            <p:nvSpPr>
              <p:cNvPr id="194" name="Google Shape;194;p15"/>
              <p:cNvSpPr/>
              <p:nvPr/>
            </p:nvSpPr>
            <p:spPr>
              <a:xfrm>
                <a:off x="1642612" y="3357879"/>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5"/>
            <p:cNvGrpSpPr/>
            <p:nvPr/>
          </p:nvGrpSpPr>
          <p:grpSpPr>
            <a:xfrm>
              <a:off x="8035704" y="3946300"/>
              <a:ext cx="805846" cy="651185"/>
              <a:chOff x="1160034" y="3306853"/>
              <a:chExt cx="472942" cy="382195"/>
            </a:xfrm>
          </p:grpSpPr>
          <p:sp>
            <p:nvSpPr>
              <p:cNvPr id="198" name="Google Shape;198;p1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1160034" y="3368103"/>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01" name="Shape 201"/>
        <p:cNvGrpSpPr/>
        <p:nvPr/>
      </p:nvGrpSpPr>
      <p:grpSpPr>
        <a:xfrm>
          <a:off x="0" y="0"/>
          <a:ext cx="0" cy="0"/>
          <a:chOff x="0" y="0"/>
          <a:chExt cx="0" cy="0"/>
        </a:xfrm>
      </p:grpSpPr>
      <p:sp>
        <p:nvSpPr>
          <p:cNvPr id="202" name="Google Shape;202;p16"/>
          <p:cNvSpPr/>
          <p:nvPr/>
        </p:nvSpPr>
        <p:spPr>
          <a:xfrm>
            <a:off x="483925" y="-310125"/>
            <a:ext cx="8482101" cy="5263082"/>
          </a:xfrm>
          <a:custGeom>
            <a:rect b="b" l="l" r="r" t="t"/>
            <a:pathLst>
              <a:path extrusionOk="0" h="11148" w="11672">
                <a:moveTo>
                  <a:pt x="4224" y="0"/>
                </a:moveTo>
                <a:cubicBezTo>
                  <a:pt x="3446" y="0"/>
                  <a:pt x="2645" y="288"/>
                  <a:pt x="2046" y="770"/>
                </a:cubicBezTo>
                <a:cubicBezTo>
                  <a:pt x="1067" y="1562"/>
                  <a:pt x="556" y="2767"/>
                  <a:pt x="344" y="3970"/>
                </a:cubicBezTo>
                <a:cubicBezTo>
                  <a:pt x="0" y="5922"/>
                  <a:pt x="350" y="7917"/>
                  <a:pt x="701" y="9869"/>
                </a:cubicBezTo>
                <a:lnTo>
                  <a:pt x="754" y="11147"/>
                </a:lnTo>
                <a:lnTo>
                  <a:pt x="11413" y="11123"/>
                </a:lnTo>
                <a:cubicBezTo>
                  <a:pt x="11672" y="10650"/>
                  <a:pt x="11379" y="9991"/>
                  <a:pt x="10843" y="9832"/>
                </a:cubicBezTo>
                <a:cubicBezTo>
                  <a:pt x="10732" y="9800"/>
                  <a:pt x="10611" y="9784"/>
                  <a:pt x="10521" y="9715"/>
                </a:cubicBezTo>
                <a:cubicBezTo>
                  <a:pt x="10389" y="9614"/>
                  <a:pt x="10369" y="9426"/>
                  <a:pt x="10414" y="9271"/>
                </a:cubicBezTo>
                <a:cubicBezTo>
                  <a:pt x="10461" y="9116"/>
                  <a:pt x="10558" y="8982"/>
                  <a:pt x="10633" y="8838"/>
                </a:cubicBezTo>
                <a:cubicBezTo>
                  <a:pt x="10891" y="8346"/>
                  <a:pt x="10860" y="7730"/>
                  <a:pt x="10556" y="7264"/>
                </a:cubicBezTo>
                <a:cubicBezTo>
                  <a:pt x="10250" y="6798"/>
                  <a:pt x="9681" y="6497"/>
                  <a:pt x="9101" y="6497"/>
                </a:cubicBezTo>
                <a:cubicBezTo>
                  <a:pt x="8939" y="6497"/>
                  <a:pt x="8771" y="6517"/>
                  <a:pt x="8608" y="6517"/>
                </a:cubicBezTo>
                <a:cubicBezTo>
                  <a:pt x="8444" y="6517"/>
                  <a:pt x="8285" y="6497"/>
                  <a:pt x="8146" y="6415"/>
                </a:cubicBezTo>
                <a:cubicBezTo>
                  <a:pt x="7875" y="6255"/>
                  <a:pt x="7792" y="5923"/>
                  <a:pt x="7732" y="5626"/>
                </a:cubicBezTo>
                <a:cubicBezTo>
                  <a:pt x="7602" y="4975"/>
                  <a:pt x="7472" y="4325"/>
                  <a:pt x="7341" y="3673"/>
                </a:cubicBezTo>
                <a:cubicBezTo>
                  <a:pt x="7217" y="3054"/>
                  <a:pt x="7092" y="2429"/>
                  <a:pt x="6838" y="1846"/>
                </a:cubicBezTo>
                <a:cubicBezTo>
                  <a:pt x="6584" y="1261"/>
                  <a:pt x="6191" y="716"/>
                  <a:pt x="5629" y="374"/>
                </a:cubicBezTo>
                <a:cubicBezTo>
                  <a:pt x="5208" y="117"/>
                  <a:pt x="4720" y="0"/>
                  <a:pt x="422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6"/>
          <p:cNvGrpSpPr/>
          <p:nvPr/>
        </p:nvGrpSpPr>
        <p:grpSpPr>
          <a:xfrm>
            <a:off x="0" y="4226144"/>
            <a:ext cx="10436575" cy="1199656"/>
            <a:chOff x="-12" y="3751544"/>
            <a:chExt cx="10436575" cy="1199656"/>
          </a:xfrm>
        </p:grpSpPr>
        <p:grpSp>
          <p:nvGrpSpPr>
            <p:cNvPr id="204" name="Google Shape;204;p16"/>
            <p:cNvGrpSpPr/>
            <p:nvPr/>
          </p:nvGrpSpPr>
          <p:grpSpPr>
            <a:xfrm>
              <a:off x="-12" y="4147734"/>
              <a:ext cx="10436575" cy="803466"/>
              <a:chOff x="0" y="4340034"/>
              <a:chExt cx="10436575" cy="803466"/>
            </a:xfrm>
          </p:grpSpPr>
          <p:sp>
            <p:nvSpPr>
              <p:cNvPr id="205" name="Google Shape;205;p16"/>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16"/>
            <p:cNvGrpSpPr/>
            <p:nvPr/>
          </p:nvGrpSpPr>
          <p:grpSpPr>
            <a:xfrm>
              <a:off x="6596724" y="3802458"/>
              <a:ext cx="1345278" cy="619084"/>
              <a:chOff x="2336133" y="3358716"/>
              <a:chExt cx="625362" cy="287785"/>
            </a:xfrm>
          </p:grpSpPr>
          <p:sp>
            <p:nvSpPr>
              <p:cNvPr id="212" name="Google Shape;212;p16"/>
              <p:cNvSpPr/>
              <p:nvPr/>
            </p:nvSpPr>
            <p:spPr>
              <a:xfrm>
                <a:off x="2769705" y="3397138"/>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440525" y="3379082"/>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2709419" y="3441693"/>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2336133" y="3385687"/>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16"/>
            <p:cNvGrpSpPr/>
            <p:nvPr/>
          </p:nvGrpSpPr>
          <p:grpSpPr>
            <a:xfrm>
              <a:off x="1054502" y="3751544"/>
              <a:ext cx="1020660" cy="579838"/>
              <a:chOff x="360654" y="3315199"/>
              <a:chExt cx="599014" cy="340320"/>
            </a:xfrm>
          </p:grpSpPr>
          <p:sp>
            <p:nvSpPr>
              <p:cNvPr id="218" name="Google Shape;218;p16"/>
              <p:cNvSpPr/>
              <p:nvPr/>
            </p:nvSpPr>
            <p:spPr>
              <a:xfrm>
                <a:off x="684560" y="3317638"/>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360654" y="3423705"/>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516951" y="3315199"/>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 name="Google Shape;221;p16"/>
          <p:cNvSpPr txBox="1"/>
          <p:nvPr>
            <p:ph idx="1" type="subTitle"/>
          </p:nvPr>
        </p:nvSpPr>
        <p:spPr>
          <a:xfrm>
            <a:off x="1744450" y="3693250"/>
            <a:ext cx="5655300" cy="68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16"/>
          <p:cNvSpPr txBox="1"/>
          <p:nvPr>
            <p:ph type="title"/>
          </p:nvPr>
        </p:nvSpPr>
        <p:spPr>
          <a:xfrm>
            <a:off x="1744450" y="3196750"/>
            <a:ext cx="565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3" name="Google Shape;223;p16"/>
          <p:cNvGrpSpPr/>
          <p:nvPr/>
        </p:nvGrpSpPr>
        <p:grpSpPr>
          <a:xfrm>
            <a:off x="-798637" y="4327300"/>
            <a:ext cx="10436575" cy="1197200"/>
            <a:chOff x="-646237" y="3946300"/>
            <a:chExt cx="10436575" cy="1197200"/>
          </a:xfrm>
        </p:grpSpPr>
        <p:grpSp>
          <p:nvGrpSpPr>
            <p:cNvPr id="224" name="Google Shape;224;p16"/>
            <p:cNvGrpSpPr/>
            <p:nvPr/>
          </p:nvGrpSpPr>
          <p:grpSpPr>
            <a:xfrm>
              <a:off x="-646237" y="4340034"/>
              <a:ext cx="10436575" cy="803466"/>
              <a:chOff x="0" y="4340034"/>
              <a:chExt cx="10436575" cy="803466"/>
            </a:xfrm>
          </p:grpSpPr>
          <p:sp>
            <p:nvSpPr>
              <p:cNvPr id="225" name="Google Shape;225;p16"/>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6"/>
            <p:cNvGrpSpPr/>
            <p:nvPr/>
          </p:nvGrpSpPr>
          <p:grpSpPr>
            <a:xfrm>
              <a:off x="3964812" y="4033230"/>
              <a:ext cx="1307895" cy="575273"/>
              <a:chOff x="2161713" y="3315239"/>
              <a:chExt cx="607984" cy="267420"/>
            </a:xfrm>
          </p:grpSpPr>
          <p:sp>
            <p:nvSpPr>
              <p:cNvPr id="232" name="Google Shape;232;p16"/>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6"/>
            <p:cNvGrpSpPr/>
            <p:nvPr/>
          </p:nvGrpSpPr>
          <p:grpSpPr>
            <a:xfrm>
              <a:off x="218815" y="3946300"/>
              <a:ext cx="767639" cy="575285"/>
              <a:chOff x="1286413" y="3306853"/>
              <a:chExt cx="450519" cy="337648"/>
            </a:xfrm>
          </p:grpSpPr>
          <p:sp>
            <p:nvSpPr>
              <p:cNvPr id="238" name="Google Shape;238;p16"/>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6"/>
            <p:cNvGrpSpPr/>
            <p:nvPr/>
          </p:nvGrpSpPr>
          <p:grpSpPr>
            <a:xfrm>
              <a:off x="8251040" y="3946300"/>
              <a:ext cx="767639" cy="575285"/>
              <a:chOff x="1286413" y="3306853"/>
              <a:chExt cx="450519" cy="337648"/>
            </a:xfrm>
          </p:grpSpPr>
          <p:sp>
            <p:nvSpPr>
              <p:cNvPr id="242" name="Google Shape;242;p16"/>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245" name="Shape 245"/>
        <p:cNvGrpSpPr/>
        <p:nvPr/>
      </p:nvGrpSpPr>
      <p:grpSpPr>
        <a:xfrm>
          <a:off x="0" y="0"/>
          <a:ext cx="0" cy="0"/>
          <a:chOff x="0" y="0"/>
          <a:chExt cx="0" cy="0"/>
        </a:xfrm>
      </p:grpSpPr>
      <p:sp>
        <p:nvSpPr>
          <p:cNvPr id="246" name="Google Shape;246;p17"/>
          <p:cNvSpPr/>
          <p:nvPr/>
        </p:nvSpPr>
        <p:spPr>
          <a:xfrm>
            <a:off x="-4102650" y="-158624"/>
            <a:ext cx="10584063" cy="5143488"/>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txBox="1"/>
          <p:nvPr>
            <p:ph idx="1" type="subTitle"/>
          </p:nvPr>
        </p:nvSpPr>
        <p:spPr>
          <a:xfrm>
            <a:off x="715100" y="2271300"/>
            <a:ext cx="2994300" cy="117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17"/>
          <p:cNvSpPr txBox="1"/>
          <p:nvPr>
            <p:ph type="title"/>
          </p:nvPr>
        </p:nvSpPr>
        <p:spPr>
          <a:xfrm>
            <a:off x="715100" y="1698600"/>
            <a:ext cx="29943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9" name="Google Shape;249;p17"/>
          <p:cNvGrpSpPr/>
          <p:nvPr/>
        </p:nvGrpSpPr>
        <p:grpSpPr>
          <a:xfrm>
            <a:off x="-609612" y="4089930"/>
            <a:ext cx="10436575" cy="1242270"/>
            <a:chOff x="-12" y="3708930"/>
            <a:chExt cx="10436575" cy="1242270"/>
          </a:xfrm>
        </p:grpSpPr>
        <p:grpSp>
          <p:nvGrpSpPr>
            <p:cNvPr id="250" name="Google Shape;250;p17"/>
            <p:cNvGrpSpPr/>
            <p:nvPr/>
          </p:nvGrpSpPr>
          <p:grpSpPr>
            <a:xfrm>
              <a:off x="-12" y="4147734"/>
              <a:ext cx="10436575" cy="803466"/>
              <a:chOff x="0" y="4340034"/>
              <a:chExt cx="10436575" cy="803466"/>
            </a:xfrm>
          </p:grpSpPr>
          <p:sp>
            <p:nvSpPr>
              <p:cNvPr id="251" name="Google Shape;251;p17"/>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7"/>
            <p:cNvGrpSpPr/>
            <p:nvPr/>
          </p:nvGrpSpPr>
          <p:grpSpPr>
            <a:xfrm>
              <a:off x="6221512" y="3708930"/>
              <a:ext cx="1307895" cy="575273"/>
              <a:chOff x="2161713" y="3315239"/>
              <a:chExt cx="607984" cy="267420"/>
            </a:xfrm>
          </p:grpSpPr>
          <p:sp>
            <p:nvSpPr>
              <p:cNvPr id="258" name="Google Shape;258;p17"/>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7"/>
            <p:cNvGrpSpPr/>
            <p:nvPr/>
          </p:nvGrpSpPr>
          <p:grpSpPr>
            <a:xfrm>
              <a:off x="2631902" y="3737325"/>
              <a:ext cx="767639" cy="575285"/>
              <a:chOff x="1286413" y="3306853"/>
              <a:chExt cx="450519" cy="337648"/>
            </a:xfrm>
          </p:grpSpPr>
          <p:sp>
            <p:nvSpPr>
              <p:cNvPr id="264" name="Google Shape;264;p1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7" name="Google Shape;267;p17"/>
          <p:cNvGrpSpPr/>
          <p:nvPr/>
        </p:nvGrpSpPr>
        <p:grpSpPr>
          <a:xfrm>
            <a:off x="-1255837" y="4327300"/>
            <a:ext cx="10436575" cy="1197200"/>
            <a:chOff x="-646237" y="3946300"/>
            <a:chExt cx="10436575" cy="1197200"/>
          </a:xfrm>
        </p:grpSpPr>
        <p:grpSp>
          <p:nvGrpSpPr>
            <p:cNvPr id="268" name="Google Shape;268;p17"/>
            <p:cNvGrpSpPr/>
            <p:nvPr/>
          </p:nvGrpSpPr>
          <p:grpSpPr>
            <a:xfrm>
              <a:off x="-646237" y="4340034"/>
              <a:ext cx="10436575" cy="803466"/>
              <a:chOff x="0" y="4340034"/>
              <a:chExt cx="10436575" cy="803466"/>
            </a:xfrm>
          </p:grpSpPr>
          <p:sp>
            <p:nvSpPr>
              <p:cNvPr id="269" name="Google Shape;269;p17"/>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7"/>
            <p:cNvGrpSpPr/>
            <p:nvPr/>
          </p:nvGrpSpPr>
          <p:grpSpPr>
            <a:xfrm>
              <a:off x="3964812" y="4033230"/>
              <a:ext cx="1307895" cy="575273"/>
              <a:chOff x="2161713" y="3315239"/>
              <a:chExt cx="607984" cy="267420"/>
            </a:xfrm>
          </p:grpSpPr>
          <p:sp>
            <p:nvSpPr>
              <p:cNvPr id="276" name="Google Shape;276;p17"/>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7"/>
            <p:cNvGrpSpPr/>
            <p:nvPr/>
          </p:nvGrpSpPr>
          <p:grpSpPr>
            <a:xfrm>
              <a:off x="1574040" y="4047462"/>
              <a:ext cx="730335" cy="575245"/>
              <a:chOff x="2081779" y="3366228"/>
              <a:chExt cx="428626" cy="337625"/>
            </a:xfrm>
          </p:grpSpPr>
          <p:sp>
            <p:nvSpPr>
              <p:cNvPr id="282" name="Google Shape;282;p17"/>
              <p:cNvSpPr/>
              <p:nvPr/>
            </p:nvSpPr>
            <p:spPr>
              <a:xfrm>
                <a:off x="2235297" y="3366228"/>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2081779" y="3433588"/>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2235303" y="3374566"/>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7"/>
            <p:cNvGrpSpPr/>
            <p:nvPr/>
          </p:nvGrpSpPr>
          <p:grpSpPr>
            <a:xfrm>
              <a:off x="8251040" y="3946300"/>
              <a:ext cx="767639" cy="575285"/>
              <a:chOff x="1286413" y="3306853"/>
              <a:chExt cx="450519" cy="337648"/>
            </a:xfrm>
          </p:grpSpPr>
          <p:sp>
            <p:nvSpPr>
              <p:cNvPr id="286" name="Google Shape;286;p1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289" name="Shape 289"/>
        <p:cNvGrpSpPr/>
        <p:nvPr/>
      </p:nvGrpSpPr>
      <p:grpSpPr>
        <a:xfrm>
          <a:off x="0" y="0"/>
          <a:ext cx="0" cy="0"/>
          <a:chOff x="0" y="0"/>
          <a:chExt cx="0" cy="0"/>
        </a:xfrm>
      </p:grpSpPr>
      <p:grpSp>
        <p:nvGrpSpPr>
          <p:cNvPr id="290" name="Google Shape;290;p18"/>
          <p:cNvGrpSpPr/>
          <p:nvPr/>
        </p:nvGrpSpPr>
        <p:grpSpPr>
          <a:xfrm flipH="1">
            <a:off x="2296749" y="382609"/>
            <a:ext cx="7317430" cy="4470181"/>
            <a:chOff x="2682681" y="986909"/>
            <a:chExt cx="1036199" cy="633000"/>
          </a:xfrm>
        </p:grpSpPr>
        <p:sp>
          <p:nvSpPr>
            <p:cNvPr id="291" name="Google Shape;291;p18"/>
            <p:cNvSpPr/>
            <p:nvPr/>
          </p:nvSpPr>
          <p:spPr>
            <a:xfrm>
              <a:off x="2682681" y="986909"/>
              <a:ext cx="1036199" cy="63300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a:off x="3313700" y="1000146"/>
              <a:ext cx="155046" cy="109594"/>
            </a:xfrm>
            <a:custGeom>
              <a:rect b="b" l="l" r="r" t="t"/>
              <a:pathLst>
                <a:path extrusionOk="0" h="8808" w="12461">
                  <a:moveTo>
                    <a:pt x="5018" y="0"/>
                  </a:moveTo>
                  <a:cubicBezTo>
                    <a:pt x="4258" y="0"/>
                    <a:pt x="3528" y="109"/>
                    <a:pt x="2871" y="327"/>
                  </a:cubicBezTo>
                  <a:cubicBezTo>
                    <a:pt x="1543" y="769"/>
                    <a:pt x="621" y="1623"/>
                    <a:pt x="312" y="2699"/>
                  </a:cubicBezTo>
                  <a:cubicBezTo>
                    <a:pt x="1" y="3776"/>
                    <a:pt x="327" y="4990"/>
                    <a:pt x="1218" y="6070"/>
                  </a:cubicBezTo>
                  <a:cubicBezTo>
                    <a:pt x="2109" y="7152"/>
                    <a:pt x="3492" y="8013"/>
                    <a:pt x="5061" y="8464"/>
                  </a:cubicBezTo>
                  <a:cubicBezTo>
                    <a:pt x="5855" y="8693"/>
                    <a:pt x="6665" y="8808"/>
                    <a:pt x="7443" y="8808"/>
                  </a:cubicBezTo>
                  <a:cubicBezTo>
                    <a:pt x="8203" y="8808"/>
                    <a:pt x="8932" y="8699"/>
                    <a:pt x="9589" y="8480"/>
                  </a:cubicBezTo>
                  <a:cubicBezTo>
                    <a:pt x="10918" y="8038"/>
                    <a:pt x="11840" y="7186"/>
                    <a:pt x="12150" y="6108"/>
                  </a:cubicBezTo>
                  <a:cubicBezTo>
                    <a:pt x="12460" y="5031"/>
                    <a:pt x="12134" y="3819"/>
                    <a:pt x="11243" y="2737"/>
                  </a:cubicBezTo>
                  <a:cubicBezTo>
                    <a:pt x="10352" y="1657"/>
                    <a:pt x="8969" y="795"/>
                    <a:pt x="7400" y="343"/>
                  </a:cubicBezTo>
                  <a:cubicBezTo>
                    <a:pt x="6606" y="114"/>
                    <a:pt x="5796" y="0"/>
                    <a:pt x="5018"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a:off x="3482832" y="1065361"/>
              <a:ext cx="62611" cy="57036"/>
            </a:xfrm>
            <a:custGeom>
              <a:rect b="b" l="l" r="r" t="t"/>
              <a:pathLst>
                <a:path extrusionOk="0" h="4584" w="5032">
                  <a:moveTo>
                    <a:pt x="2516" y="1"/>
                  </a:moveTo>
                  <a:cubicBezTo>
                    <a:pt x="1930" y="1"/>
                    <a:pt x="1343" y="225"/>
                    <a:pt x="896" y="672"/>
                  </a:cubicBezTo>
                  <a:cubicBezTo>
                    <a:pt x="1" y="1567"/>
                    <a:pt x="1" y="3018"/>
                    <a:pt x="896" y="3913"/>
                  </a:cubicBezTo>
                  <a:cubicBezTo>
                    <a:pt x="1343" y="4360"/>
                    <a:pt x="1930" y="4584"/>
                    <a:pt x="2516" y="4584"/>
                  </a:cubicBezTo>
                  <a:cubicBezTo>
                    <a:pt x="3102" y="4584"/>
                    <a:pt x="3689" y="4360"/>
                    <a:pt x="4136" y="3913"/>
                  </a:cubicBezTo>
                  <a:cubicBezTo>
                    <a:pt x="5031" y="3018"/>
                    <a:pt x="5031" y="1567"/>
                    <a:pt x="4136" y="672"/>
                  </a:cubicBezTo>
                  <a:cubicBezTo>
                    <a:pt x="3689" y="225"/>
                    <a:pt x="3102" y="1"/>
                    <a:pt x="2516"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18"/>
          <p:cNvSpPr txBox="1"/>
          <p:nvPr>
            <p:ph idx="1" type="subTitle"/>
          </p:nvPr>
        </p:nvSpPr>
        <p:spPr>
          <a:xfrm>
            <a:off x="4109337" y="2409900"/>
            <a:ext cx="3838200" cy="896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8"/>
          <p:cNvSpPr txBox="1"/>
          <p:nvPr>
            <p:ph type="title"/>
          </p:nvPr>
        </p:nvSpPr>
        <p:spPr>
          <a:xfrm>
            <a:off x="4109337" y="1837200"/>
            <a:ext cx="3838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6" name="Google Shape;296;p18"/>
          <p:cNvGrpSpPr/>
          <p:nvPr/>
        </p:nvGrpSpPr>
        <p:grpSpPr>
          <a:xfrm>
            <a:off x="-1255837" y="4089930"/>
            <a:ext cx="10436575" cy="1242270"/>
            <a:chOff x="-12" y="3708930"/>
            <a:chExt cx="10436575" cy="1242270"/>
          </a:xfrm>
        </p:grpSpPr>
        <p:grpSp>
          <p:nvGrpSpPr>
            <p:cNvPr id="297" name="Google Shape;297;p18"/>
            <p:cNvGrpSpPr/>
            <p:nvPr/>
          </p:nvGrpSpPr>
          <p:grpSpPr>
            <a:xfrm>
              <a:off x="-12" y="4147734"/>
              <a:ext cx="10436575" cy="803466"/>
              <a:chOff x="0" y="4340034"/>
              <a:chExt cx="10436575" cy="803466"/>
            </a:xfrm>
          </p:grpSpPr>
          <p:sp>
            <p:nvSpPr>
              <p:cNvPr id="298" name="Google Shape;298;p18"/>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8"/>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8"/>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8"/>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8"/>
            <p:cNvGrpSpPr/>
            <p:nvPr/>
          </p:nvGrpSpPr>
          <p:grpSpPr>
            <a:xfrm>
              <a:off x="6221512" y="3708930"/>
              <a:ext cx="1307895" cy="575273"/>
              <a:chOff x="2161713" y="3315239"/>
              <a:chExt cx="607984" cy="267420"/>
            </a:xfrm>
          </p:grpSpPr>
          <p:sp>
            <p:nvSpPr>
              <p:cNvPr id="305" name="Google Shape;305;p18"/>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8"/>
            <p:cNvGrpSpPr/>
            <p:nvPr/>
          </p:nvGrpSpPr>
          <p:grpSpPr>
            <a:xfrm>
              <a:off x="2631902" y="3737325"/>
              <a:ext cx="767639" cy="575285"/>
              <a:chOff x="1286413" y="3306853"/>
              <a:chExt cx="450519" cy="337648"/>
            </a:xfrm>
          </p:grpSpPr>
          <p:sp>
            <p:nvSpPr>
              <p:cNvPr id="311" name="Google Shape;311;p18"/>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8"/>
          <p:cNvGrpSpPr/>
          <p:nvPr/>
        </p:nvGrpSpPr>
        <p:grpSpPr>
          <a:xfrm>
            <a:off x="-175512" y="4327300"/>
            <a:ext cx="10436575" cy="1197200"/>
            <a:chOff x="-646237" y="3946300"/>
            <a:chExt cx="10436575" cy="1197200"/>
          </a:xfrm>
        </p:grpSpPr>
        <p:grpSp>
          <p:nvGrpSpPr>
            <p:cNvPr id="315" name="Google Shape;315;p18"/>
            <p:cNvGrpSpPr/>
            <p:nvPr/>
          </p:nvGrpSpPr>
          <p:grpSpPr>
            <a:xfrm>
              <a:off x="-646237" y="4340034"/>
              <a:ext cx="10436575" cy="803466"/>
              <a:chOff x="0" y="4340034"/>
              <a:chExt cx="10436575" cy="803466"/>
            </a:xfrm>
          </p:grpSpPr>
          <p:sp>
            <p:nvSpPr>
              <p:cNvPr id="316" name="Google Shape;316;p18"/>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8"/>
            <p:cNvGrpSpPr/>
            <p:nvPr/>
          </p:nvGrpSpPr>
          <p:grpSpPr>
            <a:xfrm>
              <a:off x="3964812" y="4033230"/>
              <a:ext cx="1307895" cy="575273"/>
              <a:chOff x="2161713" y="3315239"/>
              <a:chExt cx="607984" cy="267420"/>
            </a:xfrm>
          </p:grpSpPr>
          <p:sp>
            <p:nvSpPr>
              <p:cNvPr id="323" name="Google Shape;323;p18"/>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8"/>
            <p:cNvGrpSpPr/>
            <p:nvPr/>
          </p:nvGrpSpPr>
          <p:grpSpPr>
            <a:xfrm>
              <a:off x="218815" y="3946300"/>
              <a:ext cx="767639" cy="575285"/>
              <a:chOff x="1286413" y="3306853"/>
              <a:chExt cx="450519" cy="337648"/>
            </a:xfrm>
          </p:grpSpPr>
          <p:sp>
            <p:nvSpPr>
              <p:cNvPr id="329" name="Google Shape;329;p18"/>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8"/>
            <p:cNvGrpSpPr/>
            <p:nvPr/>
          </p:nvGrpSpPr>
          <p:grpSpPr>
            <a:xfrm>
              <a:off x="8251040" y="3946300"/>
              <a:ext cx="767639" cy="575285"/>
              <a:chOff x="1286413" y="3306853"/>
              <a:chExt cx="450519" cy="337648"/>
            </a:xfrm>
          </p:grpSpPr>
          <p:sp>
            <p:nvSpPr>
              <p:cNvPr id="333" name="Google Shape;333;p18"/>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
    <p:spTree>
      <p:nvGrpSpPr>
        <p:cNvPr id="336" name="Shape 336"/>
        <p:cNvGrpSpPr/>
        <p:nvPr/>
      </p:nvGrpSpPr>
      <p:grpSpPr>
        <a:xfrm>
          <a:off x="0" y="0"/>
          <a:ext cx="0" cy="0"/>
          <a:chOff x="0" y="0"/>
          <a:chExt cx="0" cy="0"/>
        </a:xfrm>
      </p:grpSpPr>
      <p:sp>
        <p:nvSpPr>
          <p:cNvPr id="337" name="Google Shape;337;p19"/>
          <p:cNvSpPr/>
          <p:nvPr/>
        </p:nvSpPr>
        <p:spPr>
          <a:xfrm>
            <a:off x="-1073000" y="-310125"/>
            <a:ext cx="8482101" cy="5263082"/>
          </a:xfrm>
          <a:custGeom>
            <a:rect b="b" l="l" r="r" t="t"/>
            <a:pathLst>
              <a:path extrusionOk="0" h="11148" w="11672">
                <a:moveTo>
                  <a:pt x="4224" y="0"/>
                </a:moveTo>
                <a:cubicBezTo>
                  <a:pt x="3446" y="0"/>
                  <a:pt x="2645" y="288"/>
                  <a:pt x="2046" y="770"/>
                </a:cubicBezTo>
                <a:cubicBezTo>
                  <a:pt x="1067" y="1562"/>
                  <a:pt x="556" y="2767"/>
                  <a:pt x="344" y="3970"/>
                </a:cubicBezTo>
                <a:cubicBezTo>
                  <a:pt x="0" y="5922"/>
                  <a:pt x="350" y="7917"/>
                  <a:pt x="701" y="9869"/>
                </a:cubicBezTo>
                <a:lnTo>
                  <a:pt x="754" y="11147"/>
                </a:lnTo>
                <a:lnTo>
                  <a:pt x="11413" y="11123"/>
                </a:lnTo>
                <a:cubicBezTo>
                  <a:pt x="11672" y="10650"/>
                  <a:pt x="11379" y="9991"/>
                  <a:pt x="10843" y="9832"/>
                </a:cubicBezTo>
                <a:cubicBezTo>
                  <a:pt x="10732" y="9800"/>
                  <a:pt x="10611" y="9784"/>
                  <a:pt x="10521" y="9715"/>
                </a:cubicBezTo>
                <a:cubicBezTo>
                  <a:pt x="10389" y="9614"/>
                  <a:pt x="10369" y="9426"/>
                  <a:pt x="10414" y="9271"/>
                </a:cubicBezTo>
                <a:cubicBezTo>
                  <a:pt x="10461" y="9116"/>
                  <a:pt x="10558" y="8982"/>
                  <a:pt x="10633" y="8838"/>
                </a:cubicBezTo>
                <a:cubicBezTo>
                  <a:pt x="10891" y="8346"/>
                  <a:pt x="10860" y="7730"/>
                  <a:pt x="10556" y="7264"/>
                </a:cubicBezTo>
                <a:cubicBezTo>
                  <a:pt x="10250" y="6798"/>
                  <a:pt x="9681" y="6497"/>
                  <a:pt x="9101" y="6497"/>
                </a:cubicBezTo>
                <a:cubicBezTo>
                  <a:pt x="8939" y="6497"/>
                  <a:pt x="8771" y="6517"/>
                  <a:pt x="8608" y="6517"/>
                </a:cubicBezTo>
                <a:cubicBezTo>
                  <a:pt x="8444" y="6517"/>
                  <a:pt x="8285" y="6497"/>
                  <a:pt x="8146" y="6415"/>
                </a:cubicBezTo>
                <a:cubicBezTo>
                  <a:pt x="7875" y="6255"/>
                  <a:pt x="7792" y="5923"/>
                  <a:pt x="7732" y="5626"/>
                </a:cubicBezTo>
                <a:cubicBezTo>
                  <a:pt x="7602" y="4975"/>
                  <a:pt x="7472" y="4325"/>
                  <a:pt x="7341" y="3673"/>
                </a:cubicBezTo>
                <a:cubicBezTo>
                  <a:pt x="7217" y="3054"/>
                  <a:pt x="7092" y="2429"/>
                  <a:pt x="6838" y="1846"/>
                </a:cubicBezTo>
                <a:cubicBezTo>
                  <a:pt x="6584" y="1261"/>
                  <a:pt x="6191" y="716"/>
                  <a:pt x="5629" y="374"/>
                </a:cubicBezTo>
                <a:cubicBezTo>
                  <a:pt x="5208" y="117"/>
                  <a:pt x="4720" y="0"/>
                  <a:pt x="422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9" name="Google Shape;339;p19"/>
          <p:cNvSpPr txBox="1"/>
          <p:nvPr>
            <p:ph idx="1" type="body"/>
          </p:nvPr>
        </p:nvSpPr>
        <p:spPr>
          <a:xfrm>
            <a:off x="720000" y="1150546"/>
            <a:ext cx="3852000" cy="3400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40" name="Google Shape;340;p19"/>
          <p:cNvSpPr txBox="1"/>
          <p:nvPr>
            <p:ph idx="2" type="body"/>
          </p:nvPr>
        </p:nvSpPr>
        <p:spPr>
          <a:xfrm>
            <a:off x="4572000" y="1150546"/>
            <a:ext cx="3852000" cy="3400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341" name="Google Shape;341;p19"/>
          <p:cNvGrpSpPr/>
          <p:nvPr/>
        </p:nvGrpSpPr>
        <p:grpSpPr>
          <a:xfrm>
            <a:off x="-1260012" y="4284668"/>
            <a:ext cx="10436575" cy="1123732"/>
            <a:chOff x="-12" y="3827468"/>
            <a:chExt cx="10436575" cy="1123732"/>
          </a:xfrm>
        </p:grpSpPr>
        <p:grpSp>
          <p:nvGrpSpPr>
            <p:cNvPr id="342" name="Google Shape;342;p19"/>
            <p:cNvGrpSpPr/>
            <p:nvPr/>
          </p:nvGrpSpPr>
          <p:grpSpPr>
            <a:xfrm>
              <a:off x="-12" y="4147734"/>
              <a:ext cx="10436575" cy="803466"/>
              <a:chOff x="0" y="4340034"/>
              <a:chExt cx="10436575" cy="803466"/>
            </a:xfrm>
          </p:grpSpPr>
          <p:sp>
            <p:nvSpPr>
              <p:cNvPr id="343" name="Google Shape;343;p19"/>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9"/>
            <p:cNvGrpSpPr/>
            <p:nvPr/>
          </p:nvGrpSpPr>
          <p:grpSpPr>
            <a:xfrm>
              <a:off x="1441312" y="3827468"/>
              <a:ext cx="8923278" cy="640911"/>
              <a:chOff x="-60396" y="3370342"/>
              <a:chExt cx="4148047" cy="297932"/>
            </a:xfrm>
          </p:grpSpPr>
          <p:sp>
            <p:nvSpPr>
              <p:cNvPr id="350" name="Google Shape;350;p19"/>
              <p:cNvSpPr/>
              <p:nvPr/>
            </p:nvSpPr>
            <p:spPr>
              <a:xfrm>
                <a:off x="-60396" y="3425587"/>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3869774" y="3370342"/>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3115948" y="3444331"/>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3801298" y="3425586"/>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a:off x="3207449" y="3376942"/>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19"/>
            <p:cNvGrpSpPr/>
            <p:nvPr/>
          </p:nvGrpSpPr>
          <p:grpSpPr>
            <a:xfrm>
              <a:off x="1670256" y="3841707"/>
              <a:ext cx="4262785" cy="673413"/>
              <a:chOff x="722033" y="3368117"/>
              <a:chExt cx="2501781" cy="395242"/>
            </a:xfrm>
          </p:grpSpPr>
          <p:sp>
            <p:nvSpPr>
              <p:cNvPr id="356" name="Google Shape;356;p19"/>
              <p:cNvSpPr/>
              <p:nvPr/>
            </p:nvSpPr>
            <p:spPr>
              <a:xfrm>
                <a:off x="722033" y="3425735"/>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804753" y="3459618"/>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3016232" y="3368117"/>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9" name="Google Shape;359;p19"/>
          <p:cNvGrpSpPr/>
          <p:nvPr/>
        </p:nvGrpSpPr>
        <p:grpSpPr>
          <a:xfrm>
            <a:off x="-341437" y="4403500"/>
            <a:ext cx="10436575" cy="1197200"/>
            <a:chOff x="-646237" y="3946300"/>
            <a:chExt cx="10436575" cy="1197200"/>
          </a:xfrm>
        </p:grpSpPr>
        <p:grpSp>
          <p:nvGrpSpPr>
            <p:cNvPr id="360" name="Google Shape;360;p19"/>
            <p:cNvGrpSpPr/>
            <p:nvPr/>
          </p:nvGrpSpPr>
          <p:grpSpPr>
            <a:xfrm>
              <a:off x="-646237" y="4340034"/>
              <a:ext cx="10436575" cy="803466"/>
              <a:chOff x="0" y="4340034"/>
              <a:chExt cx="10436575" cy="803466"/>
            </a:xfrm>
          </p:grpSpPr>
          <p:sp>
            <p:nvSpPr>
              <p:cNvPr id="361" name="Google Shape;361;p19"/>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9"/>
            <p:cNvGrpSpPr/>
            <p:nvPr/>
          </p:nvGrpSpPr>
          <p:grpSpPr>
            <a:xfrm>
              <a:off x="4308937" y="4033230"/>
              <a:ext cx="3914202" cy="583186"/>
              <a:chOff x="2321682" y="3315239"/>
              <a:chExt cx="1819544" cy="271098"/>
            </a:xfrm>
          </p:grpSpPr>
          <p:sp>
            <p:nvSpPr>
              <p:cNvPr id="368" name="Google Shape;368;p19"/>
              <p:cNvSpPr/>
              <p:nvPr/>
            </p:nvSpPr>
            <p:spPr>
              <a:xfrm>
                <a:off x="3949436" y="3355039"/>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9"/>
            <p:cNvGrpSpPr/>
            <p:nvPr/>
          </p:nvGrpSpPr>
          <p:grpSpPr>
            <a:xfrm>
              <a:off x="-394271" y="3974757"/>
              <a:ext cx="4674696" cy="723875"/>
              <a:chOff x="926599" y="3323555"/>
              <a:chExt cx="2743527" cy="424859"/>
            </a:xfrm>
          </p:grpSpPr>
          <p:sp>
            <p:nvSpPr>
              <p:cNvPr id="374" name="Google Shape;374;p19"/>
              <p:cNvSpPr/>
              <p:nvPr/>
            </p:nvSpPr>
            <p:spPr>
              <a:xfrm>
                <a:off x="3395019" y="3410790"/>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92659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9"/>
            <p:cNvGrpSpPr/>
            <p:nvPr/>
          </p:nvGrpSpPr>
          <p:grpSpPr>
            <a:xfrm>
              <a:off x="8251040" y="3946300"/>
              <a:ext cx="767639" cy="575285"/>
              <a:chOff x="1286413" y="3306853"/>
              <a:chExt cx="450519" cy="337648"/>
            </a:xfrm>
          </p:grpSpPr>
          <p:sp>
            <p:nvSpPr>
              <p:cNvPr id="378" name="Google Shape;378;p19"/>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81" name="Shape 381"/>
        <p:cNvGrpSpPr/>
        <p:nvPr/>
      </p:nvGrpSpPr>
      <p:grpSpPr>
        <a:xfrm>
          <a:off x="0" y="0"/>
          <a:ext cx="0" cy="0"/>
          <a:chOff x="0" y="0"/>
          <a:chExt cx="0" cy="0"/>
        </a:xfrm>
      </p:grpSpPr>
      <p:sp>
        <p:nvSpPr>
          <p:cNvPr id="382" name="Google Shape;382;p20"/>
          <p:cNvSpPr/>
          <p:nvPr/>
        </p:nvSpPr>
        <p:spPr>
          <a:xfrm>
            <a:off x="3632951" y="85975"/>
            <a:ext cx="7874113" cy="5218069"/>
          </a:xfrm>
          <a:custGeom>
            <a:rect b="b" l="l" r="r" t="t"/>
            <a:pathLst>
              <a:path extrusionOk="0" h="19413" w="22160">
                <a:moveTo>
                  <a:pt x="11673" y="0"/>
                </a:moveTo>
                <a:cubicBezTo>
                  <a:pt x="9668" y="0"/>
                  <a:pt x="7653" y="1264"/>
                  <a:pt x="6636" y="2949"/>
                </a:cubicBezTo>
                <a:cubicBezTo>
                  <a:pt x="5864" y="4228"/>
                  <a:pt x="5565" y="5587"/>
                  <a:pt x="5417" y="7059"/>
                </a:cubicBezTo>
                <a:cubicBezTo>
                  <a:pt x="5394" y="7299"/>
                  <a:pt x="5363" y="7541"/>
                  <a:pt x="5333" y="7782"/>
                </a:cubicBezTo>
                <a:cubicBezTo>
                  <a:pt x="5177" y="8111"/>
                  <a:pt x="4967" y="8413"/>
                  <a:pt x="4704" y="8686"/>
                </a:cubicBezTo>
                <a:cubicBezTo>
                  <a:pt x="4261" y="9142"/>
                  <a:pt x="3739" y="9527"/>
                  <a:pt x="3275" y="9961"/>
                </a:cubicBezTo>
                <a:cubicBezTo>
                  <a:pt x="2692" y="10505"/>
                  <a:pt x="2134" y="11073"/>
                  <a:pt x="1577" y="11645"/>
                </a:cubicBezTo>
                <a:cubicBezTo>
                  <a:pt x="811" y="12436"/>
                  <a:pt x="0" y="13361"/>
                  <a:pt x="68" y="14539"/>
                </a:cubicBezTo>
                <a:cubicBezTo>
                  <a:pt x="140" y="15758"/>
                  <a:pt x="493" y="17111"/>
                  <a:pt x="1230" y="18098"/>
                </a:cubicBezTo>
                <a:cubicBezTo>
                  <a:pt x="1759" y="18806"/>
                  <a:pt x="2465" y="19312"/>
                  <a:pt x="3349" y="19312"/>
                </a:cubicBezTo>
                <a:cubicBezTo>
                  <a:pt x="3421" y="19312"/>
                  <a:pt x="3495" y="19309"/>
                  <a:pt x="3570" y="19302"/>
                </a:cubicBezTo>
                <a:cubicBezTo>
                  <a:pt x="4516" y="19213"/>
                  <a:pt x="5373" y="18736"/>
                  <a:pt x="6305" y="18580"/>
                </a:cubicBezTo>
                <a:cubicBezTo>
                  <a:pt x="6607" y="18529"/>
                  <a:pt x="6917" y="18513"/>
                  <a:pt x="7228" y="18513"/>
                </a:cubicBezTo>
                <a:cubicBezTo>
                  <a:pt x="7572" y="18513"/>
                  <a:pt x="7917" y="18533"/>
                  <a:pt x="8255" y="18547"/>
                </a:cubicBezTo>
                <a:cubicBezTo>
                  <a:pt x="9126" y="18581"/>
                  <a:pt x="9995" y="18662"/>
                  <a:pt x="10856" y="18802"/>
                </a:cubicBezTo>
                <a:cubicBezTo>
                  <a:pt x="12239" y="19030"/>
                  <a:pt x="13546" y="19021"/>
                  <a:pt x="14934" y="19208"/>
                </a:cubicBezTo>
                <a:cubicBezTo>
                  <a:pt x="15710" y="19313"/>
                  <a:pt x="16587" y="19413"/>
                  <a:pt x="17461" y="19413"/>
                </a:cubicBezTo>
                <a:cubicBezTo>
                  <a:pt x="19036" y="19413"/>
                  <a:pt x="20603" y="19089"/>
                  <a:pt x="21557" y="17889"/>
                </a:cubicBezTo>
                <a:cubicBezTo>
                  <a:pt x="22159" y="17131"/>
                  <a:pt x="22083" y="16180"/>
                  <a:pt x="21953" y="15274"/>
                </a:cubicBezTo>
                <a:cubicBezTo>
                  <a:pt x="21777" y="14037"/>
                  <a:pt x="21397" y="12847"/>
                  <a:pt x="20532" y="11917"/>
                </a:cubicBezTo>
                <a:cubicBezTo>
                  <a:pt x="19651" y="10970"/>
                  <a:pt x="18487" y="10298"/>
                  <a:pt x="17928" y="9084"/>
                </a:cubicBezTo>
                <a:cubicBezTo>
                  <a:pt x="17343" y="7814"/>
                  <a:pt x="17458" y="6400"/>
                  <a:pt x="17169" y="5063"/>
                </a:cubicBezTo>
                <a:cubicBezTo>
                  <a:pt x="16712" y="2941"/>
                  <a:pt x="15265" y="1014"/>
                  <a:pt x="13190" y="262"/>
                </a:cubicBezTo>
                <a:cubicBezTo>
                  <a:pt x="12696" y="83"/>
                  <a:pt x="12185" y="0"/>
                  <a:pt x="11673"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txBox="1"/>
          <p:nvPr>
            <p:ph idx="1" type="subTitle"/>
          </p:nvPr>
        </p:nvSpPr>
        <p:spPr>
          <a:xfrm>
            <a:off x="715100" y="1474025"/>
            <a:ext cx="3174900" cy="258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20"/>
          <p:cNvSpPr txBox="1"/>
          <p:nvPr>
            <p:ph idx="2" type="subTitle"/>
          </p:nvPr>
        </p:nvSpPr>
        <p:spPr>
          <a:xfrm>
            <a:off x="4572050" y="1474025"/>
            <a:ext cx="3174900" cy="258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5" name="Google Shape;385;p2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6" name="Google Shape;386;p20"/>
          <p:cNvGrpSpPr/>
          <p:nvPr/>
        </p:nvGrpSpPr>
        <p:grpSpPr>
          <a:xfrm>
            <a:off x="-1054412" y="4150168"/>
            <a:ext cx="10350815" cy="1242270"/>
            <a:chOff x="76188" y="3708930"/>
            <a:chExt cx="10350815" cy="1242270"/>
          </a:xfrm>
        </p:grpSpPr>
        <p:grpSp>
          <p:nvGrpSpPr>
            <p:cNvPr id="387" name="Google Shape;387;p20"/>
            <p:cNvGrpSpPr/>
            <p:nvPr/>
          </p:nvGrpSpPr>
          <p:grpSpPr>
            <a:xfrm>
              <a:off x="76188" y="4147734"/>
              <a:ext cx="10350815" cy="803466"/>
              <a:chOff x="76200" y="4340034"/>
              <a:chExt cx="10350815" cy="803466"/>
            </a:xfrm>
          </p:grpSpPr>
          <p:sp>
            <p:nvSpPr>
              <p:cNvPr id="388" name="Google Shape;388;p20"/>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0"/>
              <p:cNvSpPr/>
              <p:nvPr/>
            </p:nvSpPr>
            <p:spPr>
              <a:xfrm flipH="1" rot="10800000">
                <a:off x="7620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rot="10800000">
                <a:off x="517527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rot="10800000">
                <a:off x="841934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20"/>
            <p:cNvGrpSpPr/>
            <p:nvPr/>
          </p:nvGrpSpPr>
          <p:grpSpPr>
            <a:xfrm>
              <a:off x="6221512" y="3708930"/>
              <a:ext cx="1307895" cy="575273"/>
              <a:chOff x="2161713" y="3315239"/>
              <a:chExt cx="607984" cy="267420"/>
            </a:xfrm>
          </p:grpSpPr>
          <p:sp>
            <p:nvSpPr>
              <p:cNvPr id="395" name="Google Shape;395;p20"/>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0"/>
            <p:cNvGrpSpPr/>
            <p:nvPr/>
          </p:nvGrpSpPr>
          <p:grpSpPr>
            <a:xfrm>
              <a:off x="2631902" y="3737325"/>
              <a:ext cx="767639" cy="575285"/>
              <a:chOff x="1286413" y="3306853"/>
              <a:chExt cx="450519" cy="337648"/>
            </a:xfrm>
          </p:grpSpPr>
          <p:sp>
            <p:nvSpPr>
              <p:cNvPr id="401" name="Google Shape;401;p20"/>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20"/>
          <p:cNvGrpSpPr/>
          <p:nvPr/>
        </p:nvGrpSpPr>
        <p:grpSpPr>
          <a:xfrm>
            <a:off x="-814262" y="4413900"/>
            <a:ext cx="10436575" cy="1197200"/>
            <a:chOff x="-646237" y="3946300"/>
            <a:chExt cx="10436575" cy="1197200"/>
          </a:xfrm>
        </p:grpSpPr>
        <p:grpSp>
          <p:nvGrpSpPr>
            <p:cNvPr id="405" name="Google Shape;405;p20"/>
            <p:cNvGrpSpPr/>
            <p:nvPr/>
          </p:nvGrpSpPr>
          <p:grpSpPr>
            <a:xfrm>
              <a:off x="-646237" y="4340034"/>
              <a:ext cx="10436575" cy="803466"/>
              <a:chOff x="0" y="4340034"/>
              <a:chExt cx="10436575" cy="803466"/>
            </a:xfrm>
          </p:grpSpPr>
          <p:sp>
            <p:nvSpPr>
              <p:cNvPr id="406" name="Google Shape;406;p20"/>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0"/>
            <p:cNvGrpSpPr/>
            <p:nvPr/>
          </p:nvGrpSpPr>
          <p:grpSpPr>
            <a:xfrm>
              <a:off x="3964812" y="4033230"/>
              <a:ext cx="1307895" cy="575273"/>
              <a:chOff x="2161713" y="3315239"/>
              <a:chExt cx="607984" cy="267420"/>
            </a:xfrm>
          </p:grpSpPr>
          <p:sp>
            <p:nvSpPr>
              <p:cNvPr id="413" name="Google Shape;413;p20"/>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0"/>
            <p:cNvGrpSpPr/>
            <p:nvPr/>
          </p:nvGrpSpPr>
          <p:grpSpPr>
            <a:xfrm>
              <a:off x="218815" y="3946300"/>
              <a:ext cx="767639" cy="575285"/>
              <a:chOff x="1286413" y="3306853"/>
              <a:chExt cx="450519" cy="337648"/>
            </a:xfrm>
          </p:grpSpPr>
          <p:sp>
            <p:nvSpPr>
              <p:cNvPr id="419" name="Google Shape;419;p20"/>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0"/>
            <p:cNvGrpSpPr/>
            <p:nvPr/>
          </p:nvGrpSpPr>
          <p:grpSpPr>
            <a:xfrm>
              <a:off x="8251040" y="3946300"/>
              <a:ext cx="767639" cy="575285"/>
              <a:chOff x="1286413" y="3306853"/>
              <a:chExt cx="450519" cy="337648"/>
            </a:xfrm>
          </p:grpSpPr>
          <p:sp>
            <p:nvSpPr>
              <p:cNvPr id="423" name="Google Shape;423;p20"/>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42008" y="208825"/>
            <a:ext cx="6333223" cy="4073498"/>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2487775" y="1681225"/>
            <a:ext cx="2952000" cy="72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1193575" y="1734150"/>
            <a:ext cx="1065600" cy="10656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 name="Google Shape;19;p3"/>
          <p:cNvSpPr txBox="1"/>
          <p:nvPr>
            <p:ph idx="1" type="subTitle"/>
          </p:nvPr>
        </p:nvSpPr>
        <p:spPr>
          <a:xfrm>
            <a:off x="2487775" y="2208875"/>
            <a:ext cx="2952000" cy="643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426" name="Shape 426"/>
        <p:cNvGrpSpPr/>
        <p:nvPr/>
      </p:nvGrpSpPr>
      <p:grpSpPr>
        <a:xfrm>
          <a:off x="0" y="0"/>
          <a:ext cx="0" cy="0"/>
          <a:chOff x="0" y="0"/>
          <a:chExt cx="0" cy="0"/>
        </a:xfrm>
      </p:grpSpPr>
      <p:sp>
        <p:nvSpPr>
          <p:cNvPr id="427" name="Google Shape;427;p21"/>
          <p:cNvSpPr/>
          <p:nvPr/>
        </p:nvSpPr>
        <p:spPr>
          <a:xfrm>
            <a:off x="249049" y="128050"/>
            <a:ext cx="7911752" cy="5088806"/>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txBox="1"/>
          <p:nvPr>
            <p:ph idx="1" type="subTitle"/>
          </p:nvPr>
        </p:nvSpPr>
        <p:spPr>
          <a:xfrm>
            <a:off x="5273325" y="1596150"/>
            <a:ext cx="3150600" cy="50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29" name="Google Shape;429;p21"/>
          <p:cNvSpPr txBox="1"/>
          <p:nvPr>
            <p:ph idx="2" type="subTitle"/>
          </p:nvPr>
        </p:nvSpPr>
        <p:spPr>
          <a:xfrm>
            <a:off x="5273325" y="3129100"/>
            <a:ext cx="3150600" cy="50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30" name="Google Shape;430;p21"/>
          <p:cNvSpPr txBox="1"/>
          <p:nvPr>
            <p:ph idx="3" type="subTitle"/>
          </p:nvPr>
        </p:nvSpPr>
        <p:spPr>
          <a:xfrm>
            <a:off x="2637700" y="1596150"/>
            <a:ext cx="23958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1" name="Google Shape;431;p21"/>
          <p:cNvSpPr txBox="1"/>
          <p:nvPr>
            <p:ph idx="4" type="subTitle"/>
          </p:nvPr>
        </p:nvSpPr>
        <p:spPr>
          <a:xfrm>
            <a:off x="2637701" y="3129100"/>
            <a:ext cx="23958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2" name="Google Shape;432;p2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33" name="Google Shape;433;p21"/>
          <p:cNvGrpSpPr/>
          <p:nvPr/>
        </p:nvGrpSpPr>
        <p:grpSpPr>
          <a:xfrm>
            <a:off x="-1260287" y="4293764"/>
            <a:ext cx="10436575" cy="1181286"/>
            <a:chOff x="-12" y="3769914"/>
            <a:chExt cx="10436575" cy="1181286"/>
          </a:xfrm>
        </p:grpSpPr>
        <p:grpSp>
          <p:nvGrpSpPr>
            <p:cNvPr id="434" name="Google Shape;434;p21"/>
            <p:cNvGrpSpPr/>
            <p:nvPr/>
          </p:nvGrpSpPr>
          <p:grpSpPr>
            <a:xfrm>
              <a:off x="-12" y="4147734"/>
              <a:ext cx="10436575" cy="803466"/>
              <a:chOff x="0" y="4340034"/>
              <a:chExt cx="10436575" cy="803466"/>
            </a:xfrm>
          </p:grpSpPr>
          <p:sp>
            <p:nvSpPr>
              <p:cNvPr id="435" name="Google Shape;435;p21"/>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1"/>
            <p:cNvGrpSpPr/>
            <p:nvPr/>
          </p:nvGrpSpPr>
          <p:grpSpPr>
            <a:xfrm>
              <a:off x="5844875" y="3769914"/>
              <a:ext cx="4480058" cy="632815"/>
              <a:chOff x="1986631" y="3343588"/>
              <a:chExt cx="2082585" cy="294168"/>
            </a:xfrm>
          </p:grpSpPr>
          <p:sp>
            <p:nvSpPr>
              <p:cNvPr id="442" name="Google Shape;442;p21"/>
              <p:cNvSpPr/>
              <p:nvPr/>
            </p:nvSpPr>
            <p:spPr>
              <a:xfrm>
                <a:off x="1986631" y="3355039"/>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3349331" y="3370337"/>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3886739" y="3350174"/>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2202173" y="3390355"/>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3455078" y="3343588"/>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1"/>
            <p:cNvGrpSpPr/>
            <p:nvPr/>
          </p:nvGrpSpPr>
          <p:grpSpPr>
            <a:xfrm>
              <a:off x="2631902" y="3827462"/>
              <a:ext cx="862689" cy="575245"/>
              <a:chOff x="1286413" y="3359757"/>
              <a:chExt cx="506303" cy="337625"/>
            </a:xfrm>
          </p:grpSpPr>
          <p:sp>
            <p:nvSpPr>
              <p:cNvPr id="448" name="Google Shape;448;p21"/>
              <p:cNvSpPr/>
              <p:nvPr/>
            </p:nvSpPr>
            <p:spPr>
              <a:xfrm>
                <a:off x="1371653" y="3359757"/>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1585133" y="3368103"/>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1" name="Google Shape;451;p21"/>
          <p:cNvGrpSpPr/>
          <p:nvPr/>
        </p:nvGrpSpPr>
        <p:grpSpPr>
          <a:xfrm>
            <a:off x="-1255837" y="4397075"/>
            <a:ext cx="10436575" cy="1203625"/>
            <a:chOff x="-646237" y="3939875"/>
            <a:chExt cx="10436575" cy="1203625"/>
          </a:xfrm>
        </p:grpSpPr>
        <p:grpSp>
          <p:nvGrpSpPr>
            <p:cNvPr id="452" name="Google Shape;452;p21"/>
            <p:cNvGrpSpPr/>
            <p:nvPr/>
          </p:nvGrpSpPr>
          <p:grpSpPr>
            <a:xfrm>
              <a:off x="-646237" y="4340034"/>
              <a:ext cx="10436575" cy="803466"/>
              <a:chOff x="0" y="4340034"/>
              <a:chExt cx="10436575" cy="803466"/>
            </a:xfrm>
          </p:grpSpPr>
          <p:sp>
            <p:nvSpPr>
              <p:cNvPr id="453" name="Google Shape;453;p21"/>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1"/>
            <p:cNvGrpSpPr/>
            <p:nvPr/>
          </p:nvGrpSpPr>
          <p:grpSpPr>
            <a:xfrm>
              <a:off x="1235925" y="4061651"/>
              <a:ext cx="4036783" cy="637002"/>
              <a:chOff x="893171" y="3328451"/>
              <a:chExt cx="1876526" cy="296115"/>
            </a:xfrm>
          </p:grpSpPr>
          <p:sp>
            <p:nvSpPr>
              <p:cNvPr id="460" name="Google Shape;460;p21"/>
              <p:cNvSpPr/>
              <p:nvPr/>
            </p:nvSpPr>
            <p:spPr>
              <a:xfrm>
                <a:off x="893171" y="333330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2375154" y="3357146"/>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21"/>
            <p:cNvGrpSpPr/>
            <p:nvPr/>
          </p:nvGrpSpPr>
          <p:grpSpPr>
            <a:xfrm>
              <a:off x="629615" y="3960537"/>
              <a:ext cx="5355260" cy="647960"/>
              <a:chOff x="1527507" y="3315210"/>
              <a:chExt cx="3142943" cy="380303"/>
            </a:xfrm>
          </p:grpSpPr>
          <p:sp>
            <p:nvSpPr>
              <p:cNvPr id="466" name="Google Shape;466;p21"/>
              <p:cNvSpPr/>
              <p:nvPr/>
            </p:nvSpPr>
            <p:spPr>
              <a:xfrm>
                <a:off x="4395341" y="3315210"/>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1527507" y="3410786"/>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1796589" y="3374566"/>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1"/>
            <p:cNvGrpSpPr/>
            <p:nvPr/>
          </p:nvGrpSpPr>
          <p:grpSpPr>
            <a:xfrm>
              <a:off x="7390590" y="3939875"/>
              <a:ext cx="1920385" cy="625232"/>
              <a:chOff x="781424" y="3303082"/>
              <a:chExt cx="1127053" cy="366963"/>
            </a:xfrm>
          </p:grpSpPr>
          <p:sp>
            <p:nvSpPr>
              <p:cNvPr id="470" name="Google Shape;470;p21"/>
              <p:cNvSpPr/>
              <p:nvPr/>
            </p:nvSpPr>
            <p:spPr>
              <a:xfrm>
                <a:off x="1633369" y="3303082"/>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781424" y="3438232"/>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_1">
    <p:spTree>
      <p:nvGrpSpPr>
        <p:cNvPr id="473" name="Shape 473"/>
        <p:cNvGrpSpPr/>
        <p:nvPr/>
      </p:nvGrpSpPr>
      <p:grpSpPr>
        <a:xfrm>
          <a:off x="0" y="0"/>
          <a:ext cx="0" cy="0"/>
          <a:chOff x="0" y="0"/>
          <a:chExt cx="0" cy="0"/>
        </a:xfrm>
      </p:grpSpPr>
      <p:sp>
        <p:nvSpPr>
          <p:cNvPr id="474" name="Google Shape;474;p22"/>
          <p:cNvSpPr/>
          <p:nvPr/>
        </p:nvSpPr>
        <p:spPr>
          <a:xfrm>
            <a:off x="-1440075" y="-76499"/>
            <a:ext cx="10584063" cy="5143488"/>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76" name="Google Shape;476;p22"/>
          <p:cNvGrpSpPr/>
          <p:nvPr/>
        </p:nvGrpSpPr>
        <p:grpSpPr>
          <a:xfrm>
            <a:off x="-646250" y="4380968"/>
            <a:ext cx="10436575" cy="1228057"/>
            <a:chOff x="-12" y="3723143"/>
            <a:chExt cx="10436575" cy="1228057"/>
          </a:xfrm>
        </p:grpSpPr>
        <p:grpSp>
          <p:nvGrpSpPr>
            <p:cNvPr id="477" name="Google Shape;477;p22"/>
            <p:cNvGrpSpPr/>
            <p:nvPr/>
          </p:nvGrpSpPr>
          <p:grpSpPr>
            <a:xfrm>
              <a:off x="-12" y="4147734"/>
              <a:ext cx="10436575" cy="803466"/>
              <a:chOff x="0" y="4340034"/>
              <a:chExt cx="10436575" cy="803466"/>
            </a:xfrm>
          </p:grpSpPr>
          <p:sp>
            <p:nvSpPr>
              <p:cNvPr id="478" name="Google Shape;478;p22"/>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2"/>
            <p:cNvGrpSpPr/>
            <p:nvPr/>
          </p:nvGrpSpPr>
          <p:grpSpPr>
            <a:xfrm>
              <a:off x="5596725" y="3723143"/>
              <a:ext cx="4136037" cy="764961"/>
              <a:chOff x="1871276" y="3321846"/>
              <a:chExt cx="1922665" cy="355597"/>
            </a:xfrm>
          </p:grpSpPr>
          <p:sp>
            <p:nvSpPr>
              <p:cNvPr id="485" name="Google Shape;485;p22"/>
              <p:cNvSpPr/>
              <p:nvPr/>
            </p:nvSpPr>
            <p:spPr>
              <a:xfrm>
                <a:off x="1871276" y="3446145"/>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3545530" y="3321846"/>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3512913" y="3343585"/>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2014284" y="3432193"/>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3629527" y="33637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2"/>
            <p:cNvGrpSpPr/>
            <p:nvPr/>
          </p:nvGrpSpPr>
          <p:grpSpPr>
            <a:xfrm>
              <a:off x="1121352" y="3841682"/>
              <a:ext cx="886310" cy="603938"/>
              <a:chOff x="399888" y="3368103"/>
              <a:chExt cx="520166" cy="354465"/>
            </a:xfrm>
          </p:grpSpPr>
          <p:sp>
            <p:nvSpPr>
              <p:cNvPr id="491" name="Google Shape;491;p22"/>
              <p:cNvSpPr/>
              <p:nvPr/>
            </p:nvSpPr>
            <p:spPr>
              <a:xfrm>
                <a:off x="644945" y="338494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399888" y="3485575"/>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516951" y="3368103"/>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4" name="Google Shape;494;p22"/>
          <p:cNvGrpSpPr/>
          <p:nvPr/>
        </p:nvGrpSpPr>
        <p:grpSpPr>
          <a:xfrm>
            <a:off x="-1255837" y="4479700"/>
            <a:ext cx="10436575" cy="1197200"/>
            <a:chOff x="-646237" y="3946300"/>
            <a:chExt cx="10436575" cy="1197200"/>
          </a:xfrm>
        </p:grpSpPr>
        <p:grpSp>
          <p:nvGrpSpPr>
            <p:cNvPr id="495" name="Google Shape;495;p22"/>
            <p:cNvGrpSpPr/>
            <p:nvPr/>
          </p:nvGrpSpPr>
          <p:grpSpPr>
            <a:xfrm>
              <a:off x="-646237" y="4340034"/>
              <a:ext cx="10436575" cy="803466"/>
              <a:chOff x="0" y="4340034"/>
              <a:chExt cx="10436575" cy="803466"/>
            </a:xfrm>
          </p:grpSpPr>
          <p:sp>
            <p:nvSpPr>
              <p:cNvPr id="496" name="Google Shape;496;p22"/>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2"/>
            <p:cNvGrpSpPr/>
            <p:nvPr/>
          </p:nvGrpSpPr>
          <p:grpSpPr>
            <a:xfrm>
              <a:off x="4147874" y="4033230"/>
              <a:ext cx="1427591" cy="651211"/>
              <a:chOff x="2246810" y="3315239"/>
              <a:chExt cx="663625" cy="302720"/>
            </a:xfrm>
          </p:grpSpPr>
          <p:sp>
            <p:nvSpPr>
              <p:cNvPr id="503" name="Google Shape;503;p22"/>
              <p:cNvSpPr/>
              <p:nvPr/>
            </p:nvSpPr>
            <p:spPr>
              <a:xfrm>
                <a:off x="2718646" y="3375208"/>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2246810" y="33637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2"/>
            <p:cNvGrpSpPr/>
            <p:nvPr/>
          </p:nvGrpSpPr>
          <p:grpSpPr>
            <a:xfrm>
              <a:off x="218815" y="3946300"/>
              <a:ext cx="1970514" cy="686835"/>
              <a:chOff x="1286413" y="3306853"/>
              <a:chExt cx="1156473" cy="403119"/>
            </a:xfrm>
          </p:grpSpPr>
          <p:sp>
            <p:nvSpPr>
              <p:cNvPr id="509" name="Google Shape;509;p22"/>
              <p:cNvSpPr/>
              <p:nvPr/>
            </p:nvSpPr>
            <p:spPr>
              <a:xfrm>
                <a:off x="1570997"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2235303" y="3389027"/>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22"/>
            <p:cNvGrpSpPr/>
            <p:nvPr/>
          </p:nvGrpSpPr>
          <p:grpSpPr>
            <a:xfrm>
              <a:off x="8404881" y="3960537"/>
              <a:ext cx="818445" cy="575245"/>
              <a:chOff x="1376700" y="3315210"/>
              <a:chExt cx="480336" cy="337625"/>
            </a:xfrm>
          </p:grpSpPr>
          <p:sp>
            <p:nvSpPr>
              <p:cNvPr id="513" name="Google Shape;513;p22"/>
              <p:cNvSpPr/>
              <p:nvPr/>
            </p:nvSpPr>
            <p:spPr>
              <a:xfrm>
                <a:off x="1376700" y="3315210"/>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1664662"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6" name="Google Shape;516;p22"/>
          <p:cNvSpPr txBox="1"/>
          <p:nvPr>
            <p:ph idx="1" type="body"/>
          </p:nvPr>
        </p:nvSpPr>
        <p:spPr>
          <a:xfrm>
            <a:off x="4953549" y="3611800"/>
            <a:ext cx="3475800" cy="572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17" name="Google Shape;517;p22"/>
          <p:cNvSpPr txBox="1"/>
          <p:nvPr>
            <p:ph idx="2" type="body"/>
          </p:nvPr>
        </p:nvSpPr>
        <p:spPr>
          <a:xfrm>
            <a:off x="4948200" y="1882600"/>
            <a:ext cx="3475800" cy="1062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18" name="Google Shape;518;p22"/>
          <p:cNvSpPr txBox="1"/>
          <p:nvPr>
            <p:ph idx="3" type="subTitle"/>
          </p:nvPr>
        </p:nvSpPr>
        <p:spPr>
          <a:xfrm>
            <a:off x="4953575" y="1522000"/>
            <a:ext cx="3475800" cy="43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19" name="Google Shape;519;p22"/>
          <p:cNvSpPr txBox="1"/>
          <p:nvPr>
            <p:ph idx="4" type="subTitle"/>
          </p:nvPr>
        </p:nvSpPr>
        <p:spPr>
          <a:xfrm>
            <a:off x="4953550" y="3251200"/>
            <a:ext cx="3475800" cy="436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20" name="Shape 520"/>
        <p:cNvGrpSpPr/>
        <p:nvPr/>
      </p:nvGrpSpPr>
      <p:grpSpPr>
        <a:xfrm>
          <a:off x="0" y="0"/>
          <a:ext cx="0" cy="0"/>
          <a:chOff x="0" y="0"/>
          <a:chExt cx="0" cy="0"/>
        </a:xfrm>
      </p:grpSpPr>
      <p:sp>
        <p:nvSpPr>
          <p:cNvPr id="521" name="Google Shape;521;p23"/>
          <p:cNvSpPr/>
          <p:nvPr/>
        </p:nvSpPr>
        <p:spPr>
          <a:xfrm flipH="1">
            <a:off x="970150" y="192498"/>
            <a:ext cx="7940861" cy="485109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txBox="1"/>
          <p:nvPr>
            <p:ph idx="1" type="subTitle"/>
          </p:nvPr>
        </p:nvSpPr>
        <p:spPr>
          <a:xfrm>
            <a:off x="1678750" y="2483376"/>
            <a:ext cx="3856800" cy="462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23" name="Google Shape;523;p23"/>
          <p:cNvSpPr txBox="1"/>
          <p:nvPr>
            <p:ph idx="2" type="subTitle"/>
          </p:nvPr>
        </p:nvSpPr>
        <p:spPr>
          <a:xfrm>
            <a:off x="1678750" y="2835746"/>
            <a:ext cx="385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4" name="Google Shape;524;p23"/>
          <p:cNvSpPr txBox="1"/>
          <p:nvPr>
            <p:ph idx="3" type="subTitle"/>
          </p:nvPr>
        </p:nvSpPr>
        <p:spPr>
          <a:xfrm>
            <a:off x="1678750" y="1721414"/>
            <a:ext cx="385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23"/>
          <p:cNvSpPr txBox="1"/>
          <p:nvPr>
            <p:ph idx="4" type="subTitle"/>
          </p:nvPr>
        </p:nvSpPr>
        <p:spPr>
          <a:xfrm>
            <a:off x="1678750" y="3950040"/>
            <a:ext cx="385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6" name="Google Shape;526;p23"/>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7" name="Google Shape;527;p23"/>
          <p:cNvSpPr txBox="1"/>
          <p:nvPr>
            <p:ph idx="5" type="subTitle"/>
          </p:nvPr>
        </p:nvSpPr>
        <p:spPr>
          <a:xfrm>
            <a:off x="1678750" y="1369065"/>
            <a:ext cx="3856800" cy="462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28" name="Google Shape;528;p23"/>
          <p:cNvSpPr txBox="1"/>
          <p:nvPr>
            <p:ph idx="6" type="subTitle"/>
          </p:nvPr>
        </p:nvSpPr>
        <p:spPr>
          <a:xfrm>
            <a:off x="1678750" y="3597688"/>
            <a:ext cx="3856800" cy="462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grpSp>
        <p:nvGrpSpPr>
          <p:cNvPr id="529" name="Google Shape;529;p23"/>
          <p:cNvGrpSpPr/>
          <p:nvPr/>
        </p:nvGrpSpPr>
        <p:grpSpPr>
          <a:xfrm>
            <a:off x="-12" y="4394730"/>
            <a:ext cx="10436575" cy="1242270"/>
            <a:chOff x="-12" y="3708930"/>
            <a:chExt cx="10436575" cy="1242270"/>
          </a:xfrm>
        </p:grpSpPr>
        <p:grpSp>
          <p:nvGrpSpPr>
            <p:cNvPr id="530" name="Google Shape;530;p23"/>
            <p:cNvGrpSpPr/>
            <p:nvPr/>
          </p:nvGrpSpPr>
          <p:grpSpPr>
            <a:xfrm>
              <a:off x="-12" y="4147734"/>
              <a:ext cx="10436575" cy="803466"/>
              <a:chOff x="0" y="4340034"/>
              <a:chExt cx="10436575" cy="803466"/>
            </a:xfrm>
          </p:grpSpPr>
          <p:sp>
            <p:nvSpPr>
              <p:cNvPr id="531" name="Google Shape;531;p23"/>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23"/>
            <p:cNvGrpSpPr/>
            <p:nvPr/>
          </p:nvGrpSpPr>
          <p:grpSpPr>
            <a:xfrm>
              <a:off x="6221512" y="3708930"/>
              <a:ext cx="1307895" cy="575273"/>
              <a:chOff x="2161713" y="3315239"/>
              <a:chExt cx="607984" cy="267420"/>
            </a:xfrm>
          </p:grpSpPr>
          <p:sp>
            <p:nvSpPr>
              <p:cNvPr id="538" name="Google Shape;538;p23"/>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23"/>
            <p:cNvGrpSpPr/>
            <p:nvPr/>
          </p:nvGrpSpPr>
          <p:grpSpPr>
            <a:xfrm>
              <a:off x="2631902" y="3841982"/>
              <a:ext cx="767639" cy="622988"/>
              <a:chOff x="1286413" y="3368279"/>
              <a:chExt cx="450519" cy="365646"/>
            </a:xfrm>
          </p:grpSpPr>
          <p:sp>
            <p:nvSpPr>
              <p:cNvPr id="544" name="Google Shape;544;p23"/>
              <p:cNvSpPr/>
              <p:nvPr/>
            </p:nvSpPr>
            <p:spPr>
              <a:xfrm>
                <a:off x="1357869" y="3396300"/>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1286413" y="3457388"/>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1529349" y="3368279"/>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547" name="Shape 547"/>
        <p:cNvGrpSpPr/>
        <p:nvPr/>
      </p:nvGrpSpPr>
      <p:grpSpPr>
        <a:xfrm>
          <a:off x="0" y="0"/>
          <a:ext cx="0" cy="0"/>
          <a:chOff x="0" y="0"/>
          <a:chExt cx="0" cy="0"/>
        </a:xfrm>
      </p:grpSpPr>
      <p:sp>
        <p:nvSpPr>
          <p:cNvPr id="548" name="Google Shape;548;p24"/>
          <p:cNvSpPr/>
          <p:nvPr/>
        </p:nvSpPr>
        <p:spPr>
          <a:xfrm flipH="1">
            <a:off x="2667002" y="388650"/>
            <a:ext cx="6476997" cy="4924211"/>
          </a:xfrm>
          <a:custGeom>
            <a:rect b="b" l="l" r="r" t="t"/>
            <a:pathLst>
              <a:path extrusionOk="0" h="11148" w="11672">
                <a:moveTo>
                  <a:pt x="4224" y="0"/>
                </a:moveTo>
                <a:cubicBezTo>
                  <a:pt x="3446" y="0"/>
                  <a:pt x="2645" y="288"/>
                  <a:pt x="2046" y="770"/>
                </a:cubicBezTo>
                <a:cubicBezTo>
                  <a:pt x="1067" y="1562"/>
                  <a:pt x="556" y="2767"/>
                  <a:pt x="344" y="3970"/>
                </a:cubicBezTo>
                <a:cubicBezTo>
                  <a:pt x="0" y="5922"/>
                  <a:pt x="350" y="7917"/>
                  <a:pt x="701" y="9869"/>
                </a:cubicBezTo>
                <a:lnTo>
                  <a:pt x="754" y="11147"/>
                </a:lnTo>
                <a:lnTo>
                  <a:pt x="11413" y="11123"/>
                </a:lnTo>
                <a:cubicBezTo>
                  <a:pt x="11672" y="10650"/>
                  <a:pt x="11379" y="9991"/>
                  <a:pt x="10843" y="9832"/>
                </a:cubicBezTo>
                <a:cubicBezTo>
                  <a:pt x="10732" y="9800"/>
                  <a:pt x="10611" y="9784"/>
                  <a:pt x="10521" y="9715"/>
                </a:cubicBezTo>
                <a:cubicBezTo>
                  <a:pt x="10389" y="9614"/>
                  <a:pt x="10369" y="9426"/>
                  <a:pt x="10414" y="9271"/>
                </a:cubicBezTo>
                <a:cubicBezTo>
                  <a:pt x="10461" y="9116"/>
                  <a:pt x="10558" y="8982"/>
                  <a:pt x="10633" y="8838"/>
                </a:cubicBezTo>
                <a:cubicBezTo>
                  <a:pt x="10891" y="8346"/>
                  <a:pt x="10860" y="7730"/>
                  <a:pt x="10556" y="7264"/>
                </a:cubicBezTo>
                <a:cubicBezTo>
                  <a:pt x="10250" y="6798"/>
                  <a:pt x="9681" y="6497"/>
                  <a:pt x="9101" y="6497"/>
                </a:cubicBezTo>
                <a:cubicBezTo>
                  <a:pt x="8939" y="6497"/>
                  <a:pt x="8771" y="6517"/>
                  <a:pt x="8608" y="6517"/>
                </a:cubicBezTo>
                <a:cubicBezTo>
                  <a:pt x="8444" y="6517"/>
                  <a:pt x="8285" y="6497"/>
                  <a:pt x="8146" y="6415"/>
                </a:cubicBezTo>
                <a:cubicBezTo>
                  <a:pt x="7875" y="6255"/>
                  <a:pt x="7792" y="5923"/>
                  <a:pt x="7732" y="5626"/>
                </a:cubicBezTo>
                <a:cubicBezTo>
                  <a:pt x="7602" y="4975"/>
                  <a:pt x="7472" y="4325"/>
                  <a:pt x="7341" y="3673"/>
                </a:cubicBezTo>
                <a:cubicBezTo>
                  <a:pt x="7217" y="3054"/>
                  <a:pt x="7092" y="2429"/>
                  <a:pt x="6838" y="1846"/>
                </a:cubicBezTo>
                <a:cubicBezTo>
                  <a:pt x="6584" y="1261"/>
                  <a:pt x="6191" y="716"/>
                  <a:pt x="5629" y="374"/>
                </a:cubicBezTo>
                <a:cubicBezTo>
                  <a:pt x="5208" y="117"/>
                  <a:pt x="4720" y="0"/>
                  <a:pt x="422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0" name="Google Shape;550;p24"/>
          <p:cNvSpPr txBox="1"/>
          <p:nvPr>
            <p:ph idx="1" type="subTitle"/>
          </p:nvPr>
        </p:nvSpPr>
        <p:spPr>
          <a:xfrm>
            <a:off x="720000" y="3422900"/>
            <a:ext cx="2336400" cy="491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51" name="Google Shape;551;p24"/>
          <p:cNvSpPr txBox="1"/>
          <p:nvPr>
            <p:ph idx="2" type="subTitle"/>
          </p:nvPr>
        </p:nvSpPr>
        <p:spPr>
          <a:xfrm>
            <a:off x="720000" y="3880404"/>
            <a:ext cx="2336400" cy="65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2" name="Google Shape;552;p24"/>
          <p:cNvSpPr txBox="1"/>
          <p:nvPr>
            <p:ph idx="3" type="subTitle"/>
          </p:nvPr>
        </p:nvSpPr>
        <p:spPr>
          <a:xfrm>
            <a:off x="3403800" y="3880404"/>
            <a:ext cx="2336400" cy="65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3" name="Google Shape;553;p24"/>
          <p:cNvSpPr txBox="1"/>
          <p:nvPr>
            <p:ph idx="4" type="subTitle"/>
          </p:nvPr>
        </p:nvSpPr>
        <p:spPr>
          <a:xfrm>
            <a:off x="6087600" y="3880404"/>
            <a:ext cx="2336400" cy="65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4" name="Google Shape;554;p24"/>
          <p:cNvSpPr txBox="1"/>
          <p:nvPr>
            <p:ph idx="5" type="subTitle"/>
          </p:nvPr>
        </p:nvSpPr>
        <p:spPr>
          <a:xfrm>
            <a:off x="3403800" y="3422900"/>
            <a:ext cx="2336400" cy="491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55" name="Google Shape;555;p24"/>
          <p:cNvSpPr txBox="1"/>
          <p:nvPr>
            <p:ph idx="6" type="subTitle"/>
          </p:nvPr>
        </p:nvSpPr>
        <p:spPr>
          <a:xfrm>
            <a:off x="6087600" y="3422900"/>
            <a:ext cx="2336400" cy="491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grpSp>
        <p:nvGrpSpPr>
          <p:cNvPr id="556" name="Google Shape;556;p24"/>
          <p:cNvGrpSpPr/>
          <p:nvPr/>
        </p:nvGrpSpPr>
        <p:grpSpPr>
          <a:xfrm>
            <a:off x="-12" y="4113700"/>
            <a:ext cx="10436575" cy="1228050"/>
            <a:chOff x="-12" y="3723150"/>
            <a:chExt cx="10436575" cy="1228050"/>
          </a:xfrm>
        </p:grpSpPr>
        <p:grpSp>
          <p:nvGrpSpPr>
            <p:cNvPr id="557" name="Google Shape;557;p24"/>
            <p:cNvGrpSpPr/>
            <p:nvPr/>
          </p:nvGrpSpPr>
          <p:grpSpPr>
            <a:xfrm>
              <a:off x="-12" y="4147734"/>
              <a:ext cx="10436575" cy="803466"/>
              <a:chOff x="0" y="4340034"/>
              <a:chExt cx="10436575" cy="803466"/>
            </a:xfrm>
          </p:grpSpPr>
          <p:sp>
            <p:nvSpPr>
              <p:cNvPr id="558" name="Google Shape;558;p24"/>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24"/>
            <p:cNvGrpSpPr/>
            <p:nvPr/>
          </p:nvGrpSpPr>
          <p:grpSpPr>
            <a:xfrm>
              <a:off x="104387" y="3799080"/>
              <a:ext cx="8912870" cy="692298"/>
              <a:chOff x="-681874" y="3357146"/>
              <a:chExt cx="4143209" cy="321820"/>
            </a:xfrm>
          </p:grpSpPr>
          <p:sp>
            <p:nvSpPr>
              <p:cNvPr id="565" name="Google Shape;565;p24"/>
              <p:cNvSpPr/>
              <p:nvPr/>
            </p:nvSpPr>
            <p:spPr>
              <a:xfrm>
                <a:off x="-681874" y="3375208"/>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1987318" y="3357146"/>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3278857" y="3399048"/>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1897988"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3207449" y="3424758"/>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24"/>
            <p:cNvGrpSpPr/>
            <p:nvPr/>
          </p:nvGrpSpPr>
          <p:grpSpPr>
            <a:xfrm>
              <a:off x="463427" y="3723150"/>
              <a:ext cx="3073248" cy="589460"/>
              <a:chOff x="13759" y="3298534"/>
              <a:chExt cx="1803655" cy="345968"/>
            </a:xfrm>
          </p:grpSpPr>
          <p:sp>
            <p:nvSpPr>
              <p:cNvPr id="571" name="Google Shape;571;p24"/>
              <p:cNvSpPr/>
              <p:nvPr/>
            </p:nvSpPr>
            <p:spPr>
              <a:xfrm>
                <a:off x="1542306" y="3298534"/>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13759" y="3396010"/>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4" name="Google Shape;574;p24"/>
          <p:cNvGrpSpPr/>
          <p:nvPr/>
        </p:nvGrpSpPr>
        <p:grpSpPr>
          <a:xfrm>
            <a:off x="-1255837" y="4327300"/>
            <a:ext cx="10436575" cy="1197200"/>
            <a:chOff x="-646237" y="3946300"/>
            <a:chExt cx="10436575" cy="1197200"/>
          </a:xfrm>
        </p:grpSpPr>
        <p:grpSp>
          <p:nvGrpSpPr>
            <p:cNvPr id="575" name="Google Shape;575;p24"/>
            <p:cNvGrpSpPr/>
            <p:nvPr/>
          </p:nvGrpSpPr>
          <p:grpSpPr>
            <a:xfrm>
              <a:off x="-646237" y="4340034"/>
              <a:ext cx="10436575" cy="803466"/>
              <a:chOff x="0" y="4340034"/>
              <a:chExt cx="10436575" cy="803466"/>
            </a:xfrm>
          </p:grpSpPr>
          <p:sp>
            <p:nvSpPr>
              <p:cNvPr id="576" name="Google Shape;576;p24"/>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4"/>
            <p:cNvGrpSpPr/>
            <p:nvPr/>
          </p:nvGrpSpPr>
          <p:grpSpPr>
            <a:xfrm>
              <a:off x="1218442" y="4079995"/>
              <a:ext cx="5307715" cy="618659"/>
              <a:chOff x="885044" y="3336978"/>
              <a:chExt cx="2467328" cy="287588"/>
            </a:xfrm>
          </p:grpSpPr>
          <p:sp>
            <p:nvSpPr>
              <p:cNvPr id="583" name="Google Shape;583;p24"/>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885044" y="3357146"/>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3169895" y="3336978"/>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2021035" y="3343582"/>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24"/>
            <p:cNvGrpSpPr/>
            <p:nvPr/>
          </p:nvGrpSpPr>
          <p:grpSpPr>
            <a:xfrm>
              <a:off x="218815" y="3946300"/>
              <a:ext cx="767639" cy="575285"/>
              <a:chOff x="1286413" y="3306853"/>
              <a:chExt cx="450519" cy="337648"/>
            </a:xfrm>
          </p:grpSpPr>
          <p:sp>
            <p:nvSpPr>
              <p:cNvPr id="589" name="Google Shape;589;p24"/>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24"/>
            <p:cNvGrpSpPr/>
            <p:nvPr/>
          </p:nvGrpSpPr>
          <p:grpSpPr>
            <a:xfrm>
              <a:off x="6363790" y="3974757"/>
              <a:ext cx="2803089" cy="680488"/>
              <a:chOff x="178806" y="3323555"/>
              <a:chExt cx="1645102" cy="399394"/>
            </a:xfrm>
          </p:grpSpPr>
          <p:sp>
            <p:nvSpPr>
              <p:cNvPr id="593" name="Google Shape;593;p24"/>
              <p:cNvSpPr/>
              <p:nvPr/>
            </p:nvSpPr>
            <p:spPr>
              <a:xfrm>
                <a:off x="1463120" y="3385325"/>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178806" y="3368117"/>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1616326"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96" name="Shape 596"/>
        <p:cNvGrpSpPr/>
        <p:nvPr/>
      </p:nvGrpSpPr>
      <p:grpSpPr>
        <a:xfrm>
          <a:off x="0" y="0"/>
          <a:ext cx="0" cy="0"/>
          <a:chOff x="0" y="0"/>
          <a:chExt cx="0" cy="0"/>
        </a:xfrm>
      </p:grpSpPr>
      <p:sp>
        <p:nvSpPr>
          <p:cNvPr id="597" name="Google Shape;597;p25"/>
          <p:cNvSpPr/>
          <p:nvPr/>
        </p:nvSpPr>
        <p:spPr>
          <a:xfrm>
            <a:off x="-4848338" y="32565"/>
            <a:ext cx="10584063" cy="5143488"/>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txBox="1"/>
          <p:nvPr>
            <p:ph idx="1" type="subTitle"/>
          </p:nvPr>
        </p:nvSpPr>
        <p:spPr>
          <a:xfrm>
            <a:off x="715108" y="1632175"/>
            <a:ext cx="2343600" cy="4848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599" name="Google Shape;599;p25"/>
          <p:cNvSpPr txBox="1"/>
          <p:nvPr>
            <p:ph idx="2" type="subTitle"/>
          </p:nvPr>
        </p:nvSpPr>
        <p:spPr>
          <a:xfrm>
            <a:off x="715100" y="2040775"/>
            <a:ext cx="23436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0" name="Google Shape;600;p25"/>
          <p:cNvSpPr txBox="1"/>
          <p:nvPr>
            <p:ph idx="3" type="subTitle"/>
          </p:nvPr>
        </p:nvSpPr>
        <p:spPr>
          <a:xfrm>
            <a:off x="6080400" y="2040775"/>
            <a:ext cx="23436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1" name="Google Shape;601;p25"/>
          <p:cNvSpPr txBox="1"/>
          <p:nvPr>
            <p:ph idx="4" type="subTitle"/>
          </p:nvPr>
        </p:nvSpPr>
        <p:spPr>
          <a:xfrm>
            <a:off x="715100" y="3735500"/>
            <a:ext cx="23436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2" name="Google Shape;602;p25"/>
          <p:cNvSpPr txBox="1"/>
          <p:nvPr>
            <p:ph idx="5" type="subTitle"/>
          </p:nvPr>
        </p:nvSpPr>
        <p:spPr>
          <a:xfrm>
            <a:off x="6080400" y="3735500"/>
            <a:ext cx="23436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3" name="Google Shape;603;p2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4" name="Google Shape;604;p25"/>
          <p:cNvSpPr txBox="1"/>
          <p:nvPr>
            <p:ph idx="6" type="subTitle"/>
          </p:nvPr>
        </p:nvSpPr>
        <p:spPr>
          <a:xfrm>
            <a:off x="715108" y="3326900"/>
            <a:ext cx="2343600" cy="4848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05" name="Google Shape;605;p25"/>
          <p:cNvSpPr txBox="1"/>
          <p:nvPr>
            <p:ph idx="7" type="subTitle"/>
          </p:nvPr>
        </p:nvSpPr>
        <p:spPr>
          <a:xfrm>
            <a:off x="6080404" y="1632175"/>
            <a:ext cx="23436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06" name="Google Shape;606;p25"/>
          <p:cNvSpPr txBox="1"/>
          <p:nvPr>
            <p:ph idx="8" type="subTitle"/>
          </p:nvPr>
        </p:nvSpPr>
        <p:spPr>
          <a:xfrm>
            <a:off x="6080404" y="3326900"/>
            <a:ext cx="23436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grpSp>
        <p:nvGrpSpPr>
          <p:cNvPr id="607" name="Google Shape;607;p25"/>
          <p:cNvGrpSpPr/>
          <p:nvPr/>
        </p:nvGrpSpPr>
        <p:grpSpPr>
          <a:xfrm>
            <a:off x="-15150" y="4244600"/>
            <a:ext cx="10436575" cy="1163800"/>
            <a:chOff x="-12" y="3787400"/>
            <a:chExt cx="10436575" cy="1163800"/>
          </a:xfrm>
        </p:grpSpPr>
        <p:grpSp>
          <p:nvGrpSpPr>
            <p:cNvPr id="608" name="Google Shape;608;p25"/>
            <p:cNvGrpSpPr/>
            <p:nvPr/>
          </p:nvGrpSpPr>
          <p:grpSpPr>
            <a:xfrm>
              <a:off x="-12" y="4147734"/>
              <a:ext cx="10436575" cy="803466"/>
              <a:chOff x="0" y="4340034"/>
              <a:chExt cx="10436575" cy="803466"/>
            </a:xfrm>
          </p:grpSpPr>
          <p:sp>
            <p:nvSpPr>
              <p:cNvPr id="609" name="Google Shape;609;p25"/>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5"/>
            <p:cNvGrpSpPr/>
            <p:nvPr/>
          </p:nvGrpSpPr>
          <p:grpSpPr>
            <a:xfrm>
              <a:off x="6572505" y="3856155"/>
              <a:ext cx="1369485" cy="620136"/>
              <a:chOff x="2324874" y="3383678"/>
              <a:chExt cx="636614" cy="288274"/>
            </a:xfrm>
          </p:grpSpPr>
          <p:sp>
            <p:nvSpPr>
              <p:cNvPr id="616" name="Google Shape;616;p25"/>
              <p:cNvSpPr/>
              <p:nvPr/>
            </p:nvSpPr>
            <p:spPr>
              <a:xfrm>
                <a:off x="2769699" y="3440654"/>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2324874" y="3383678"/>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2564988" y="3444331"/>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2689476" y="3464500"/>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2480610" y="3390283"/>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5"/>
            <p:cNvGrpSpPr/>
            <p:nvPr/>
          </p:nvGrpSpPr>
          <p:grpSpPr>
            <a:xfrm>
              <a:off x="208577" y="3787400"/>
              <a:ext cx="796535" cy="575245"/>
              <a:chOff x="-135810" y="3336243"/>
              <a:chExt cx="467478" cy="337625"/>
            </a:xfrm>
          </p:grpSpPr>
          <p:sp>
            <p:nvSpPr>
              <p:cNvPr id="622" name="Google Shape;622;p25"/>
              <p:cNvSpPr/>
              <p:nvPr/>
            </p:nvSpPr>
            <p:spPr>
              <a:xfrm>
                <a:off x="56560" y="333624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135810" y="3429509"/>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8542" y="3344582"/>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5" name="Google Shape;625;p25"/>
          <p:cNvGrpSpPr/>
          <p:nvPr/>
        </p:nvGrpSpPr>
        <p:grpSpPr>
          <a:xfrm>
            <a:off x="-710912" y="4308175"/>
            <a:ext cx="10436575" cy="1197200"/>
            <a:chOff x="-646237" y="3946300"/>
            <a:chExt cx="10436575" cy="1197200"/>
          </a:xfrm>
        </p:grpSpPr>
        <p:grpSp>
          <p:nvGrpSpPr>
            <p:cNvPr id="626" name="Google Shape;626;p25"/>
            <p:cNvGrpSpPr/>
            <p:nvPr/>
          </p:nvGrpSpPr>
          <p:grpSpPr>
            <a:xfrm>
              <a:off x="-646237" y="4340034"/>
              <a:ext cx="10436575" cy="803466"/>
              <a:chOff x="0" y="4340034"/>
              <a:chExt cx="10436575" cy="803466"/>
            </a:xfrm>
          </p:grpSpPr>
          <p:sp>
            <p:nvSpPr>
              <p:cNvPr id="627" name="Google Shape;627;p25"/>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5"/>
            <p:cNvGrpSpPr/>
            <p:nvPr/>
          </p:nvGrpSpPr>
          <p:grpSpPr>
            <a:xfrm>
              <a:off x="3964812" y="4033230"/>
              <a:ext cx="1307895" cy="575273"/>
              <a:chOff x="2161713" y="3315239"/>
              <a:chExt cx="607984" cy="267420"/>
            </a:xfrm>
          </p:grpSpPr>
          <p:sp>
            <p:nvSpPr>
              <p:cNvPr id="634" name="Google Shape;634;p25"/>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25"/>
            <p:cNvGrpSpPr/>
            <p:nvPr/>
          </p:nvGrpSpPr>
          <p:grpSpPr>
            <a:xfrm>
              <a:off x="1497369" y="3974757"/>
              <a:ext cx="751060" cy="666838"/>
              <a:chOff x="2036782" y="3323555"/>
              <a:chExt cx="440789" cy="391383"/>
            </a:xfrm>
          </p:grpSpPr>
          <p:sp>
            <p:nvSpPr>
              <p:cNvPr id="640" name="Google Shape;640;p25"/>
              <p:cNvSpPr/>
              <p:nvPr/>
            </p:nvSpPr>
            <p:spPr>
              <a:xfrm>
                <a:off x="2036782" y="3359757"/>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2149345" y="348312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2269988"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5"/>
            <p:cNvGrpSpPr/>
            <p:nvPr/>
          </p:nvGrpSpPr>
          <p:grpSpPr>
            <a:xfrm>
              <a:off x="8251040" y="3946300"/>
              <a:ext cx="767639" cy="575285"/>
              <a:chOff x="1286413" y="3306853"/>
              <a:chExt cx="450519" cy="337648"/>
            </a:xfrm>
          </p:grpSpPr>
          <p:sp>
            <p:nvSpPr>
              <p:cNvPr id="644" name="Google Shape;644;p2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47" name="Shape 647"/>
        <p:cNvGrpSpPr/>
        <p:nvPr/>
      </p:nvGrpSpPr>
      <p:grpSpPr>
        <a:xfrm>
          <a:off x="0" y="0"/>
          <a:ext cx="0" cy="0"/>
          <a:chOff x="0" y="0"/>
          <a:chExt cx="0" cy="0"/>
        </a:xfrm>
      </p:grpSpPr>
      <p:sp>
        <p:nvSpPr>
          <p:cNvPr id="648" name="Google Shape;648;p26"/>
          <p:cNvSpPr/>
          <p:nvPr/>
        </p:nvSpPr>
        <p:spPr>
          <a:xfrm>
            <a:off x="-294900" y="783637"/>
            <a:ext cx="7747765" cy="4198265"/>
          </a:xfrm>
          <a:custGeom>
            <a:rect b="b" l="l" r="r" t="t"/>
            <a:pathLst>
              <a:path extrusionOk="0" h="10047" w="14292">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0" name="Google Shape;650;p26"/>
          <p:cNvSpPr txBox="1"/>
          <p:nvPr>
            <p:ph idx="1" type="subTitle"/>
          </p:nvPr>
        </p:nvSpPr>
        <p:spPr>
          <a:xfrm>
            <a:off x="715150" y="2254725"/>
            <a:ext cx="1912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1" name="Google Shape;651;p26"/>
          <p:cNvSpPr txBox="1"/>
          <p:nvPr>
            <p:ph idx="2" type="subTitle"/>
          </p:nvPr>
        </p:nvSpPr>
        <p:spPr>
          <a:xfrm>
            <a:off x="3615975" y="2254725"/>
            <a:ext cx="1912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2" name="Google Shape;652;p26"/>
          <p:cNvSpPr txBox="1"/>
          <p:nvPr>
            <p:ph idx="3" type="subTitle"/>
          </p:nvPr>
        </p:nvSpPr>
        <p:spPr>
          <a:xfrm>
            <a:off x="6516850" y="2254725"/>
            <a:ext cx="1912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3" name="Google Shape;653;p26"/>
          <p:cNvSpPr txBox="1"/>
          <p:nvPr>
            <p:ph idx="4" type="subTitle"/>
          </p:nvPr>
        </p:nvSpPr>
        <p:spPr>
          <a:xfrm>
            <a:off x="715100" y="3883412"/>
            <a:ext cx="1912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4" name="Google Shape;654;p26"/>
          <p:cNvSpPr txBox="1"/>
          <p:nvPr>
            <p:ph idx="5" type="subTitle"/>
          </p:nvPr>
        </p:nvSpPr>
        <p:spPr>
          <a:xfrm>
            <a:off x="3615950" y="3883412"/>
            <a:ext cx="1912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5" name="Google Shape;655;p26"/>
          <p:cNvSpPr txBox="1"/>
          <p:nvPr>
            <p:ph idx="6" type="subTitle"/>
          </p:nvPr>
        </p:nvSpPr>
        <p:spPr>
          <a:xfrm>
            <a:off x="6516800" y="3883412"/>
            <a:ext cx="19122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6" name="Google Shape;656;p26"/>
          <p:cNvSpPr txBox="1"/>
          <p:nvPr>
            <p:ph idx="7" type="subTitle"/>
          </p:nvPr>
        </p:nvSpPr>
        <p:spPr>
          <a:xfrm>
            <a:off x="715150" y="1924777"/>
            <a:ext cx="1912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57" name="Google Shape;657;p26"/>
          <p:cNvSpPr txBox="1"/>
          <p:nvPr>
            <p:ph idx="8" type="subTitle"/>
          </p:nvPr>
        </p:nvSpPr>
        <p:spPr>
          <a:xfrm>
            <a:off x="3615975" y="1924777"/>
            <a:ext cx="1912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58" name="Google Shape;658;p26"/>
          <p:cNvSpPr txBox="1"/>
          <p:nvPr>
            <p:ph idx="9" type="subTitle"/>
          </p:nvPr>
        </p:nvSpPr>
        <p:spPr>
          <a:xfrm>
            <a:off x="6516850" y="1924777"/>
            <a:ext cx="1912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59" name="Google Shape;659;p26"/>
          <p:cNvSpPr txBox="1"/>
          <p:nvPr>
            <p:ph idx="13" type="subTitle"/>
          </p:nvPr>
        </p:nvSpPr>
        <p:spPr>
          <a:xfrm>
            <a:off x="715100" y="3548911"/>
            <a:ext cx="1912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60" name="Google Shape;660;p26"/>
          <p:cNvSpPr txBox="1"/>
          <p:nvPr>
            <p:ph idx="14" type="subTitle"/>
          </p:nvPr>
        </p:nvSpPr>
        <p:spPr>
          <a:xfrm>
            <a:off x="3615925" y="3548911"/>
            <a:ext cx="1912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661" name="Google Shape;661;p26"/>
          <p:cNvSpPr txBox="1"/>
          <p:nvPr>
            <p:ph idx="15" type="subTitle"/>
          </p:nvPr>
        </p:nvSpPr>
        <p:spPr>
          <a:xfrm>
            <a:off x="6516800" y="3548911"/>
            <a:ext cx="19122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grpSp>
        <p:nvGrpSpPr>
          <p:cNvPr id="662" name="Google Shape;662;p26"/>
          <p:cNvGrpSpPr/>
          <p:nvPr/>
        </p:nvGrpSpPr>
        <p:grpSpPr>
          <a:xfrm>
            <a:off x="-1255837" y="4335082"/>
            <a:ext cx="10436575" cy="1225718"/>
            <a:chOff x="-12" y="3725482"/>
            <a:chExt cx="10436575" cy="1225718"/>
          </a:xfrm>
        </p:grpSpPr>
        <p:grpSp>
          <p:nvGrpSpPr>
            <p:cNvPr id="663" name="Google Shape;663;p26"/>
            <p:cNvGrpSpPr/>
            <p:nvPr/>
          </p:nvGrpSpPr>
          <p:grpSpPr>
            <a:xfrm>
              <a:off x="-12" y="4147734"/>
              <a:ext cx="10436575" cy="803466"/>
              <a:chOff x="0" y="4340034"/>
              <a:chExt cx="10436575" cy="803466"/>
            </a:xfrm>
          </p:grpSpPr>
          <p:sp>
            <p:nvSpPr>
              <p:cNvPr id="664" name="Google Shape;664;p26"/>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26"/>
            <p:cNvGrpSpPr/>
            <p:nvPr/>
          </p:nvGrpSpPr>
          <p:grpSpPr>
            <a:xfrm>
              <a:off x="6642162" y="3737318"/>
              <a:ext cx="1215283" cy="620748"/>
              <a:chOff x="2357255" y="3328436"/>
              <a:chExt cx="564932" cy="288559"/>
            </a:xfrm>
          </p:grpSpPr>
          <p:sp>
            <p:nvSpPr>
              <p:cNvPr id="671" name="Google Shape;671;p26"/>
              <p:cNvSpPr/>
              <p:nvPr/>
            </p:nvSpPr>
            <p:spPr>
              <a:xfrm>
                <a:off x="2357255" y="3346497"/>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2497946" y="3328436"/>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2739710" y="3393052"/>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2464027" y="341224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2657267" y="3335035"/>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6"/>
            <p:cNvGrpSpPr/>
            <p:nvPr/>
          </p:nvGrpSpPr>
          <p:grpSpPr>
            <a:xfrm>
              <a:off x="3736816" y="3725482"/>
              <a:ext cx="822471" cy="589200"/>
              <a:chOff x="1934874" y="3299902"/>
              <a:chExt cx="482699" cy="345815"/>
            </a:xfrm>
          </p:grpSpPr>
          <p:sp>
            <p:nvSpPr>
              <p:cNvPr id="677" name="Google Shape;677;p26"/>
              <p:cNvSpPr/>
              <p:nvPr/>
            </p:nvSpPr>
            <p:spPr>
              <a:xfrm>
                <a:off x="2142466" y="3306868"/>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2069220" y="341390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1934874" y="3299902"/>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0" name="Google Shape;680;p26"/>
          <p:cNvGrpSpPr/>
          <p:nvPr/>
        </p:nvGrpSpPr>
        <p:grpSpPr>
          <a:xfrm>
            <a:off x="-541125" y="4488875"/>
            <a:ext cx="10436575" cy="1197200"/>
            <a:chOff x="-646237" y="3946300"/>
            <a:chExt cx="10436575" cy="1197200"/>
          </a:xfrm>
        </p:grpSpPr>
        <p:grpSp>
          <p:nvGrpSpPr>
            <p:cNvPr id="681" name="Google Shape;681;p26"/>
            <p:cNvGrpSpPr/>
            <p:nvPr/>
          </p:nvGrpSpPr>
          <p:grpSpPr>
            <a:xfrm>
              <a:off x="-646237" y="4340034"/>
              <a:ext cx="10436575" cy="803466"/>
              <a:chOff x="0" y="4340034"/>
              <a:chExt cx="10436575" cy="803466"/>
            </a:xfrm>
          </p:grpSpPr>
          <p:sp>
            <p:nvSpPr>
              <p:cNvPr id="682" name="Google Shape;682;p26"/>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26"/>
            <p:cNvGrpSpPr/>
            <p:nvPr/>
          </p:nvGrpSpPr>
          <p:grpSpPr>
            <a:xfrm>
              <a:off x="3964812" y="4033230"/>
              <a:ext cx="1307895" cy="575273"/>
              <a:chOff x="2161713" y="3315239"/>
              <a:chExt cx="607984" cy="267420"/>
            </a:xfrm>
          </p:grpSpPr>
          <p:sp>
            <p:nvSpPr>
              <p:cNvPr id="689" name="Google Shape;689;p26"/>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26"/>
            <p:cNvGrpSpPr/>
            <p:nvPr/>
          </p:nvGrpSpPr>
          <p:grpSpPr>
            <a:xfrm>
              <a:off x="67904" y="3974757"/>
              <a:ext cx="776471" cy="633738"/>
              <a:chOff x="1197845" y="3323555"/>
              <a:chExt cx="455702" cy="371955"/>
            </a:xfrm>
          </p:grpSpPr>
          <p:sp>
            <p:nvSpPr>
              <p:cNvPr id="695" name="Google Shape;695;p26"/>
              <p:cNvSpPr/>
              <p:nvPr/>
            </p:nvSpPr>
            <p:spPr>
              <a:xfrm>
                <a:off x="1378439" y="3357886"/>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1197845"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26"/>
            <p:cNvGrpSpPr/>
            <p:nvPr/>
          </p:nvGrpSpPr>
          <p:grpSpPr>
            <a:xfrm>
              <a:off x="8251040" y="3946300"/>
              <a:ext cx="767639" cy="575285"/>
              <a:chOff x="1286413" y="3306853"/>
              <a:chExt cx="450519" cy="337648"/>
            </a:xfrm>
          </p:grpSpPr>
          <p:sp>
            <p:nvSpPr>
              <p:cNvPr id="699" name="Google Shape;699;p26"/>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02" name="Shape 702"/>
        <p:cNvGrpSpPr/>
        <p:nvPr/>
      </p:nvGrpSpPr>
      <p:grpSpPr>
        <a:xfrm>
          <a:off x="0" y="0"/>
          <a:ext cx="0" cy="0"/>
          <a:chOff x="0" y="0"/>
          <a:chExt cx="0" cy="0"/>
        </a:xfrm>
      </p:grpSpPr>
      <p:sp>
        <p:nvSpPr>
          <p:cNvPr id="703" name="Google Shape;703;p27"/>
          <p:cNvSpPr/>
          <p:nvPr/>
        </p:nvSpPr>
        <p:spPr>
          <a:xfrm flipH="1">
            <a:off x="1578375" y="669225"/>
            <a:ext cx="7747765" cy="4198265"/>
          </a:xfrm>
          <a:custGeom>
            <a:rect b="b" l="l" r="r" t="t"/>
            <a:pathLst>
              <a:path extrusionOk="0" h="10047" w="14292">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txBox="1"/>
          <p:nvPr>
            <p:ph hasCustomPrompt="1" type="title"/>
          </p:nvPr>
        </p:nvSpPr>
        <p:spPr>
          <a:xfrm>
            <a:off x="4407350" y="540000"/>
            <a:ext cx="40215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05" name="Google Shape;705;p27"/>
          <p:cNvSpPr txBox="1"/>
          <p:nvPr>
            <p:ph idx="1" type="subTitle"/>
          </p:nvPr>
        </p:nvSpPr>
        <p:spPr>
          <a:xfrm>
            <a:off x="4407350" y="1246027"/>
            <a:ext cx="40215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6" name="Google Shape;706;p27"/>
          <p:cNvSpPr txBox="1"/>
          <p:nvPr>
            <p:ph hasCustomPrompt="1" idx="2" type="title"/>
          </p:nvPr>
        </p:nvSpPr>
        <p:spPr>
          <a:xfrm>
            <a:off x="4407350" y="1843749"/>
            <a:ext cx="40215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07" name="Google Shape;707;p27"/>
          <p:cNvSpPr txBox="1"/>
          <p:nvPr>
            <p:ph idx="3" type="subTitle"/>
          </p:nvPr>
        </p:nvSpPr>
        <p:spPr>
          <a:xfrm>
            <a:off x="4407350" y="2549776"/>
            <a:ext cx="40215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8" name="Google Shape;708;p27"/>
          <p:cNvSpPr txBox="1"/>
          <p:nvPr>
            <p:ph hasCustomPrompt="1" idx="4" type="title"/>
          </p:nvPr>
        </p:nvSpPr>
        <p:spPr>
          <a:xfrm>
            <a:off x="4407350" y="3147498"/>
            <a:ext cx="40215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09" name="Google Shape;709;p27"/>
          <p:cNvSpPr txBox="1"/>
          <p:nvPr>
            <p:ph idx="5" type="subTitle"/>
          </p:nvPr>
        </p:nvSpPr>
        <p:spPr>
          <a:xfrm>
            <a:off x="4407350" y="3853525"/>
            <a:ext cx="40215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10" name="Google Shape;710;p27"/>
          <p:cNvGrpSpPr/>
          <p:nvPr/>
        </p:nvGrpSpPr>
        <p:grpSpPr>
          <a:xfrm flipH="1">
            <a:off x="-1111506" y="4128330"/>
            <a:ext cx="10436575" cy="1242270"/>
            <a:chOff x="-12" y="3708930"/>
            <a:chExt cx="10436575" cy="1242270"/>
          </a:xfrm>
        </p:grpSpPr>
        <p:grpSp>
          <p:nvGrpSpPr>
            <p:cNvPr id="711" name="Google Shape;711;p27"/>
            <p:cNvGrpSpPr/>
            <p:nvPr/>
          </p:nvGrpSpPr>
          <p:grpSpPr>
            <a:xfrm>
              <a:off x="-12" y="4147734"/>
              <a:ext cx="10436575" cy="803466"/>
              <a:chOff x="0" y="4340034"/>
              <a:chExt cx="10436575" cy="803466"/>
            </a:xfrm>
          </p:grpSpPr>
          <p:sp>
            <p:nvSpPr>
              <p:cNvPr id="712" name="Google Shape;712;p27"/>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7"/>
            <p:cNvGrpSpPr/>
            <p:nvPr/>
          </p:nvGrpSpPr>
          <p:grpSpPr>
            <a:xfrm>
              <a:off x="6221512" y="3708930"/>
              <a:ext cx="1307895" cy="575273"/>
              <a:chOff x="2161713" y="3315239"/>
              <a:chExt cx="607984" cy="267420"/>
            </a:xfrm>
          </p:grpSpPr>
          <p:sp>
            <p:nvSpPr>
              <p:cNvPr id="719" name="Google Shape;719;p27"/>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27"/>
            <p:cNvGrpSpPr/>
            <p:nvPr/>
          </p:nvGrpSpPr>
          <p:grpSpPr>
            <a:xfrm>
              <a:off x="2574527" y="3799087"/>
              <a:ext cx="911064" cy="589422"/>
              <a:chOff x="1252740" y="3343103"/>
              <a:chExt cx="534693" cy="345946"/>
            </a:xfrm>
          </p:grpSpPr>
          <p:sp>
            <p:nvSpPr>
              <p:cNvPr id="725" name="Google Shape;725;p27"/>
              <p:cNvSpPr/>
              <p:nvPr/>
            </p:nvSpPr>
            <p:spPr>
              <a:xfrm>
                <a:off x="1371646" y="334310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1252740"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1579851" y="3368103"/>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8" name="Google Shape;728;p27"/>
          <p:cNvGrpSpPr/>
          <p:nvPr/>
        </p:nvGrpSpPr>
        <p:grpSpPr>
          <a:xfrm flipH="1">
            <a:off x="-594687" y="4222525"/>
            <a:ext cx="10436575" cy="1197200"/>
            <a:chOff x="-646237" y="3946300"/>
            <a:chExt cx="10436575" cy="1197200"/>
          </a:xfrm>
        </p:grpSpPr>
        <p:grpSp>
          <p:nvGrpSpPr>
            <p:cNvPr id="729" name="Google Shape;729;p27"/>
            <p:cNvGrpSpPr/>
            <p:nvPr/>
          </p:nvGrpSpPr>
          <p:grpSpPr>
            <a:xfrm>
              <a:off x="-646237" y="4340034"/>
              <a:ext cx="10436575" cy="803466"/>
              <a:chOff x="0" y="4340034"/>
              <a:chExt cx="10436575" cy="803466"/>
            </a:xfrm>
          </p:grpSpPr>
          <p:sp>
            <p:nvSpPr>
              <p:cNvPr id="730" name="Google Shape;730;p27"/>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27"/>
            <p:cNvGrpSpPr/>
            <p:nvPr/>
          </p:nvGrpSpPr>
          <p:grpSpPr>
            <a:xfrm>
              <a:off x="3964812" y="4033230"/>
              <a:ext cx="1307895" cy="575273"/>
              <a:chOff x="2161713" y="3315239"/>
              <a:chExt cx="607984" cy="267420"/>
            </a:xfrm>
          </p:grpSpPr>
          <p:sp>
            <p:nvSpPr>
              <p:cNvPr id="737" name="Google Shape;737;p27"/>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27"/>
            <p:cNvGrpSpPr/>
            <p:nvPr/>
          </p:nvGrpSpPr>
          <p:grpSpPr>
            <a:xfrm>
              <a:off x="218815" y="3946300"/>
              <a:ext cx="767639" cy="575285"/>
              <a:chOff x="1286413" y="3306853"/>
              <a:chExt cx="450519" cy="337648"/>
            </a:xfrm>
          </p:grpSpPr>
          <p:sp>
            <p:nvSpPr>
              <p:cNvPr id="743" name="Google Shape;743;p2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27"/>
            <p:cNvGrpSpPr/>
            <p:nvPr/>
          </p:nvGrpSpPr>
          <p:grpSpPr>
            <a:xfrm>
              <a:off x="8251040" y="3946300"/>
              <a:ext cx="767639" cy="575285"/>
              <a:chOff x="1286413" y="3306853"/>
              <a:chExt cx="450519" cy="337648"/>
            </a:xfrm>
          </p:grpSpPr>
          <p:sp>
            <p:nvSpPr>
              <p:cNvPr id="747" name="Google Shape;747;p2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750" name="Shape 750"/>
        <p:cNvGrpSpPr/>
        <p:nvPr/>
      </p:nvGrpSpPr>
      <p:grpSpPr>
        <a:xfrm>
          <a:off x="0" y="0"/>
          <a:ext cx="0" cy="0"/>
          <a:chOff x="0" y="0"/>
          <a:chExt cx="0" cy="0"/>
        </a:xfrm>
      </p:grpSpPr>
      <p:sp>
        <p:nvSpPr>
          <p:cNvPr id="751" name="Google Shape;751;p28"/>
          <p:cNvSpPr/>
          <p:nvPr/>
        </p:nvSpPr>
        <p:spPr>
          <a:xfrm>
            <a:off x="-86474" y="332825"/>
            <a:ext cx="6840332" cy="4399678"/>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txBox="1"/>
          <p:nvPr>
            <p:ph hasCustomPrompt="1" type="title"/>
          </p:nvPr>
        </p:nvSpPr>
        <p:spPr>
          <a:xfrm>
            <a:off x="1125650" y="1921350"/>
            <a:ext cx="1264500" cy="61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53" name="Google Shape;753;p28"/>
          <p:cNvSpPr txBox="1"/>
          <p:nvPr>
            <p:ph idx="1" type="subTitle"/>
          </p:nvPr>
        </p:nvSpPr>
        <p:spPr>
          <a:xfrm>
            <a:off x="715100" y="3455375"/>
            <a:ext cx="2085600" cy="102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4" name="Google Shape;754;p28"/>
          <p:cNvSpPr txBox="1"/>
          <p:nvPr>
            <p:ph hasCustomPrompt="1" idx="2" type="title"/>
          </p:nvPr>
        </p:nvSpPr>
        <p:spPr>
          <a:xfrm>
            <a:off x="3939775" y="1921350"/>
            <a:ext cx="1264500" cy="61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55" name="Google Shape;755;p28"/>
          <p:cNvSpPr txBox="1"/>
          <p:nvPr>
            <p:ph idx="3" type="subTitle"/>
          </p:nvPr>
        </p:nvSpPr>
        <p:spPr>
          <a:xfrm>
            <a:off x="3529225" y="3455386"/>
            <a:ext cx="2085600" cy="102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6" name="Google Shape;756;p28"/>
          <p:cNvSpPr txBox="1"/>
          <p:nvPr>
            <p:ph hasCustomPrompt="1" idx="4" type="title"/>
          </p:nvPr>
        </p:nvSpPr>
        <p:spPr>
          <a:xfrm>
            <a:off x="6753850" y="1921350"/>
            <a:ext cx="1264500" cy="61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757" name="Google Shape;757;p28"/>
          <p:cNvSpPr txBox="1"/>
          <p:nvPr>
            <p:ph idx="5" type="subTitle"/>
          </p:nvPr>
        </p:nvSpPr>
        <p:spPr>
          <a:xfrm>
            <a:off x="6343300" y="3455369"/>
            <a:ext cx="2085600" cy="102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8" name="Google Shape;758;p28"/>
          <p:cNvSpPr txBox="1"/>
          <p:nvPr>
            <p:ph idx="6" type="subTitle"/>
          </p:nvPr>
        </p:nvSpPr>
        <p:spPr>
          <a:xfrm>
            <a:off x="715100" y="3144294"/>
            <a:ext cx="2085600" cy="445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Alatsi"/>
                <a:ea typeface="Alatsi"/>
                <a:cs typeface="Alatsi"/>
                <a:sym typeface="Alatsi"/>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59" name="Google Shape;759;p28"/>
          <p:cNvSpPr txBox="1"/>
          <p:nvPr>
            <p:ph idx="7" type="subTitle"/>
          </p:nvPr>
        </p:nvSpPr>
        <p:spPr>
          <a:xfrm>
            <a:off x="3529225" y="3144294"/>
            <a:ext cx="2085600" cy="445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Alatsi"/>
                <a:ea typeface="Alatsi"/>
                <a:cs typeface="Alatsi"/>
                <a:sym typeface="Alatsi"/>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60" name="Google Shape;760;p28"/>
          <p:cNvSpPr txBox="1"/>
          <p:nvPr>
            <p:ph idx="8" type="subTitle"/>
          </p:nvPr>
        </p:nvSpPr>
        <p:spPr>
          <a:xfrm>
            <a:off x="6343300" y="3144294"/>
            <a:ext cx="2085600" cy="445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Bebas Neue"/>
              <a:buNone/>
              <a:defRPr sz="2500">
                <a:solidFill>
                  <a:schemeClr val="dk1"/>
                </a:solidFill>
                <a:latin typeface="Alatsi"/>
                <a:ea typeface="Alatsi"/>
                <a:cs typeface="Alatsi"/>
                <a:sym typeface="Alatsi"/>
              </a:defRPr>
            </a:lvl1pPr>
            <a:lvl2pPr lvl="1"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p:txBody>
      </p:sp>
      <p:sp>
        <p:nvSpPr>
          <p:cNvPr id="761" name="Google Shape;761;p28"/>
          <p:cNvSpPr txBox="1"/>
          <p:nvPr>
            <p:ph idx="9"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62" name="Google Shape;762;p28"/>
          <p:cNvGrpSpPr/>
          <p:nvPr/>
        </p:nvGrpSpPr>
        <p:grpSpPr>
          <a:xfrm>
            <a:off x="-471912" y="4272544"/>
            <a:ext cx="10436575" cy="1246781"/>
            <a:chOff x="-646237" y="3896719"/>
            <a:chExt cx="10436575" cy="1246781"/>
          </a:xfrm>
        </p:grpSpPr>
        <p:grpSp>
          <p:nvGrpSpPr>
            <p:cNvPr id="763" name="Google Shape;763;p28"/>
            <p:cNvGrpSpPr/>
            <p:nvPr/>
          </p:nvGrpSpPr>
          <p:grpSpPr>
            <a:xfrm>
              <a:off x="-646237" y="4340034"/>
              <a:ext cx="10436575" cy="803466"/>
              <a:chOff x="0" y="4340034"/>
              <a:chExt cx="10436575" cy="803466"/>
            </a:xfrm>
          </p:grpSpPr>
          <p:sp>
            <p:nvSpPr>
              <p:cNvPr id="764" name="Google Shape;764;p28"/>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8"/>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8"/>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8"/>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28"/>
            <p:cNvGrpSpPr/>
            <p:nvPr/>
          </p:nvGrpSpPr>
          <p:grpSpPr>
            <a:xfrm>
              <a:off x="2413750" y="3960530"/>
              <a:ext cx="3830820" cy="647986"/>
              <a:chOff x="1440691" y="3281444"/>
              <a:chExt cx="1780783" cy="301221"/>
            </a:xfrm>
          </p:grpSpPr>
          <p:sp>
            <p:nvSpPr>
              <p:cNvPr id="771" name="Google Shape;771;p28"/>
              <p:cNvSpPr/>
              <p:nvPr/>
            </p:nvSpPr>
            <p:spPr>
              <a:xfrm>
                <a:off x="1440691" y="3351367"/>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2908066" y="3281444"/>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8"/>
              <p:cNvSpPr/>
              <p:nvPr/>
            </p:nvSpPr>
            <p:spPr>
              <a:xfrm>
                <a:off x="3038997" y="3355044"/>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a:off x="1568294" y="3323352"/>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8"/>
              <p:cNvSpPr/>
              <p:nvPr/>
            </p:nvSpPr>
            <p:spPr>
              <a:xfrm>
                <a:off x="1749443" y="3321844"/>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28"/>
            <p:cNvGrpSpPr/>
            <p:nvPr/>
          </p:nvGrpSpPr>
          <p:grpSpPr>
            <a:xfrm>
              <a:off x="-13121" y="3896719"/>
              <a:ext cx="822446" cy="624825"/>
              <a:chOff x="1150292" y="3277753"/>
              <a:chExt cx="482684" cy="366725"/>
            </a:xfrm>
          </p:grpSpPr>
          <p:sp>
            <p:nvSpPr>
              <p:cNvPr id="777" name="Google Shape;777;p28"/>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8"/>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8"/>
              <p:cNvSpPr/>
              <p:nvPr/>
            </p:nvSpPr>
            <p:spPr>
              <a:xfrm>
                <a:off x="1150292" y="3277753"/>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8"/>
            <p:cNvGrpSpPr/>
            <p:nvPr/>
          </p:nvGrpSpPr>
          <p:grpSpPr>
            <a:xfrm>
              <a:off x="7913827" y="3945050"/>
              <a:ext cx="1148298" cy="688097"/>
              <a:chOff x="1088506" y="3306120"/>
              <a:chExt cx="673923" cy="403860"/>
            </a:xfrm>
          </p:grpSpPr>
          <p:sp>
            <p:nvSpPr>
              <p:cNvPr id="781" name="Google Shape;781;p28"/>
              <p:cNvSpPr/>
              <p:nvPr/>
            </p:nvSpPr>
            <p:spPr>
              <a:xfrm>
                <a:off x="1487322" y="3306120"/>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8"/>
              <p:cNvSpPr/>
              <p:nvPr/>
            </p:nvSpPr>
            <p:spPr>
              <a:xfrm>
                <a:off x="1088506" y="3468121"/>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8"/>
              <p:cNvSpPr/>
              <p:nvPr/>
            </p:nvSpPr>
            <p:spPr>
              <a:xfrm>
                <a:off x="1243446" y="3389034"/>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4" name="Google Shape;784;p28"/>
          <p:cNvGrpSpPr/>
          <p:nvPr/>
        </p:nvGrpSpPr>
        <p:grpSpPr>
          <a:xfrm>
            <a:off x="-12" y="4180343"/>
            <a:ext cx="10436575" cy="1228057"/>
            <a:chOff x="-12" y="3723143"/>
            <a:chExt cx="10436575" cy="1228057"/>
          </a:xfrm>
        </p:grpSpPr>
        <p:grpSp>
          <p:nvGrpSpPr>
            <p:cNvPr id="785" name="Google Shape;785;p28"/>
            <p:cNvGrpSpPr/>
            <p:nvPr/>
          </p:nvGrpSpPr>
          <p:grpSpPr>
            <a:xfrm>
              <a:off x="-12" y="4147734"/>
              <a:ext cx="10436575" cy="803466"/>
              <a:chOff x="0" y="4340034"/>
              <a:chExt cx="10436575" cy="803466"/>
            </a:xfrm>
          </p:grpSpPr>
          <p:sp>
            <p:nvSpPr>
              <p:cNvPr id="786" name="Google Shape;786;p28"/>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28"/>
            <p:cNvGrpSpPr/>
            <p:nvPr/>
          </p:nvGrpSpPr>
          <p:grpSpPr>
            <a:xfrm>
              <a:off x="5596725" y="3723143"/>
              <a:ext cx="3321858" cy="692036"/>
              <a:chOff x="1871276" y="3321846"/>
              <a:chExt cx="1544188" cy="321698"/>
            </a:xfrm>
          </p:grpSpPr>
          <p:sp>
            <p:nvSpPr>
              <p:cNvPr id="793" name="Google Shape;793;p28"/>
              <p:cNvSpPr/>
              <p:nvPr/>
            </p:nvSpPr>
            <p:spPr>
              <a:xfrm>
                <a:off x="1871276" y="3412245"/>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a:off x="2024565" y="3321846"/>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a:off x="3232987" y="339207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a:off x="2020780" y="341224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a:off x="3199930" y="3376942"/>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28"/>
            <p:cNvGrpSpPr/>
            <p:nvPr/>
          </p:nvGrpSpPr>
          <p:grpSpPr>
            <a:xfrm>
              <a:off x="2631902" y="3737325"/>
              <a:ext cx="767639" cy="575285"/>
              <a:chOff x="1286413" y="3306853"/>
              <a:chExt cx="450519" cy="337648"/>
            </a:xfrm>
          </p:grpSpPr>
          <p:sp>
            <p:nvSpPr>
              <p:cNvPr id="799" name="Google Shape;799;p28"/>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8"/>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8"/>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02" name="Shape 802"/>
        <p:cNvGrpSpPr/>
        <p:nvPr/>
      </p:nvGrpSpPr>
      <p:grpSpPr>
        <a:xfrm>
          <a:off x="0" y="0"/>
          <a:ext cx="0" cy="0"/>
          <a:chOff x="0" y="0"/>
          <a:chExt cx="0" cy="0"/>
        </a:xfrm>
      </p:grpSpPr>
      <p:sp>
        <p:nvSpPr>
          <p:cNvPr id="803" name="Google Shape;803;p29"/>
          <p:cNvSpPr/>
          <p:nvPr/>
        </p:nvSpPr>
        <p:spPr>
          <a:xfrm>
            <a:off x="-372850" y="535000"/>
            <a:ext cx="6615072" cy="4608491"/>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05" name="Google Shape;805;p29"/>
          <p:cNvGrpSpPr/>
          <p:nvPr/>
        </p:nvGrpSpPr>
        <p:grpSpPr>
          <a:xfrm>
            <a:off x="116988" y="4668405"/>
            <a:ext cx="10436575" cy="1089870"/>
            <a:chOff x="-12" y="3861330"/>
            <a:chExt cx="10436575" cy="1089870"/>
          </a:xfrm>
        </p:grpSpPr>
        <p:grpSp>
          <p:nvGrpSpPr>
            <p:cNvPr id="806" name="Google Shape;806;p29"/>
            <p:cNvGrpSpPr/>
            <p:nvPr/>
          </p:nvGrpSpPr>
          <p:grpSpPr>
            <a:xfrm>
              <a:off x="-12" y="4147734"/>
              <a:ext cx="10436575" cy="803466"/>
              <a:chOff x="0" y="4340034"/>
              <a:chExt cx="10436575" cy="803466"/>
            </a:xfrm>
          </p:grpSpPr>
          <p:sp>
            <p:nvSpPr>
              <p:cNvPr id="807" name="Google Shape;807;p29"/>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29"/>
            <p:cNvGrpSpPr/>
            <p:nvPr/>
          </p:nvGrpSpPr>
          <p:grpSpPr>
            <a:xfrm>
              <a:off x="6221512" y="3861330"/>
              <a:ext cx="1307895" cy="575273"/>
              <a:chOff x="2161713" y="3386084"/>
              <a:chExt cx="607984" cy="267420"/>
            </a:xfrm>
          </p:grpSpPr>
          <p:sp>
            <p:nvSpPr>
              <p:cNvPr id="814" name="Google Shape;814;p29"/>
              <p:cNvSpPr/>
              <p:nvPr/>
            </p:nvSpPr>
            <p:spPr>
              <a:xfrm>
                <a:off x="2161713" y="3422205"/>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2378304" y="3386084"/>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2587220" y="3429560"/>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2321682" y="3469898"/>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2514150" y="3399295"/>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9"/>
            <p:cNvGrpSpPr/>
            <p:nvPr/>
          </p:nvGrpSpPr>
          <p:grpSpPr>
            <a:xfrm>
              <a:off x="2631902" y="3889225"/>
              <a:ext cx="843839" cy="575785"/>
              <a:chOff x="1286413" y="3396007"/>
              <a:chExt cx="495240" cy="337941"/>
            </a:xfrm>
          </p:grpSpPr>
          <p:sp>
            <p:nvSpPr>
              <p:cNvPr id="820" name="Google Shape;820;p29"/>
              <p:cNvSpPr/>
              <p:nvPr/>
            </p:nvSpPr>
            <p:spPr>
              <a:xfrm>
                <a:off x="1420666" y="3396007"/>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1574070" y="3413002"/>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3" name="Google Shape;823;p29"/>
          <p:cNvGrpSpPr/>
          <p:nvPr/>
        </p:nvGrpSpPr>
        <p:grpSpPr>
          <a:xfrm>
            <a:off x="-1292575" y="4595975"/>
            <a:ext cx="10436575" cy="1197200"/>
            <a:chOff x="-646237" y="3946300"/>
            <a:chExt cx="10436575" cy="1197200"/>
          </a:xfrm>
        </p:grpSpPr>
        <p:grpSp>
          <p:nvGrpSpPr>
            <p:cNvPr id="824" name="Google Shape;824;p29"/>
            <p:cNvGrpSpPr/>
            <p:nvPr/>
          </p:nvGrpSpPr>
          <p:grpSpPr>
            <a:xfrm>
              <a:off x="-646237" y="4340034"/>
              <a:ext cx="10436575" cy="803466"/>
              <a:chOff x="0" y="4340034"/>
              <a:chExt cx="10436575" cy="803466"/>
            </a:xfrm>
          </p:grpSpPr>
          <p:sp>
            <p:nvSpPr>
              <p:cNvPr id="825" name="Google Shape;825;p29"/>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29"/>
            <p:cNvGrpSpPr/>
            <p:nvPr/>
          </p:nvGrpSpPr>
          <p:grpSpPr>
            <a:xfrm>
              <a:off x="3964812" y="4033230"/>
              <a:ext cx="1307895" cy="575273"/>
              <a:chOff x="2161713" y="3315239"/>
              <a:chExt cx="607984" cy="267420"/>
            </a:xfrm>
          </p:grpSpPr>
          <p:sp>
            <p:nvSpPr>
              <p:cNvPr id="832" name="Google Shape;832;p29"/>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29"/>
            <p:cNvGrpSpPr/>
            <p:nvPr/>
          </p:nvGrpSpPr>
          <p:grpSpPr>
            <a:xfrm>
              <a:off x="218815" y="3946300"/>
              <a:ext cx="767639" cy="575285"/>
              <a:chOff x="1286413" y="3306853"/>
              <a:chExt cx="450519" cy="337648"/>
            </a:xfrm>
          </p:grpSpPr>
          <p:sp>
            <p:nvSpPr>
              <p:cNvPr id="838" name="Google Shape;838;p29"/>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29"/>
            <p:cNvGrpSpPr/>
            <p:nvPr/>
          </p:nvGrpSpPr>
          <p:grpSpPr>
            <a:xfrm>
              <a:off x="8251040" y="3946300"/>
              <a:ext cx="767639" cy="575285"/>
              <a:chOff x="1286413" y="3306853"/>
              <a:chExt cx="450519" cy="337648"/>
            </a:xfrm>
          </p:grpSpPr>
          <p:sp>
            <p:nvSpPr>
              <p:cNvPr id="842" name="Google Shape;842;p29"/>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45" name="Shape 845"/>
        <p:cNvGrpSpPr/>
        <p:nvPr/>
      </p:nvGrpSpPr>
      <p:grpSpPr>
        <a:xfrm>
          <a:off x="0" y="0"/>
          <a:ext cx="0" cy="0"/>
          <a:chOff x="0" y="0"/>
          <a:chExt cx="0" cy="0"/>
        </a:xfrm>
      </p:grpSpPr>
      <p:sp>
        <p:nvSpPr>
          <p:cNvPr id="846" name="Google Shape;846;p30"/>
          <p:cNvSpPr/>
          <p:nvPr/>
        </p:nvSpPr>
        <p:spPr>
          <a:xfrm flipH="1">
            <a:off x="420944" y="181650"/>
            <a:ext cx="8361106" cy="4961862"/>
          </a:xfrm>
          <a:custGeom>
            <a:rect b="b" l="l" r="r" t="t"/>
            <a:pathLst>
              <a:path extrusionOk="0" h="10047" w="14292">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48" name="Google Shape;848;p30"/>
          <p:cNvGrpSpPr/>
          <p:nvPr/>
        </p:nvGrpSpPr>
        <p:grpSpPr>
          <a:xfrm>
            <a:off x="-1292587" y="4284980"/>
            <a:ext cx="10436575" cy="1242270"/>
            <a:chOff x="-12" y="3708930"/>
            <a:chExt cx="10436575" cy="1242270"/>
          </a:xfrm>
        </p:grpSpPr>
        <p:grpSp>
          <p:nvGrpSpPr>
            <p:cNvPr id="849" name="Google Shape;849;p30"/>
            <p:cNvGrpSpPr/>
            <p:nvPr/>
          </p:nvGrpSpPr>
          <p:grpSpPr>
            <a:xfrm>
              <a:off x="-12" y="4147734"/>
              <a:ext cx="10436575" cy="803466"/>
              <a:chOff x="0" y="4340034"/>
              <a:chExt cx="10436575" cy="803466"/>
            </a:xfrm>
          </p:grpSpPr>
          <p:sp>
            <p:nvSpPr>
              <p:cNvPr id="850" name="Google Shape;850;p30"/>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30"/>
            <p:cNvGrpSpPr/>
            <p:nvPr/>
          </p:nvGrpSpPr>
          <p:grpSpPr>
            <a:xfrm>
              <a:off x="6221512" y="3708930"/>
              <a:ext cx="1307895" cy="575273"/>
              <a:chOff x="2161713" y="3315239"/>
              <a:chExt cx="607984" cy="267420"/>
            </a:xfrm>
          </p:grpSpPr>
          <p:sp>
            <p:nvSpPr>
              <p:cNvPr id="857" name="Google Shape;857;p30"/>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30"/>
            <p:cNvGrpSpPr/>
            <p:nvPr/>
          </p:nvGrpSpPr>
          <p:grpSpPr>
            <a:xfrm>
              <a:off x="2631902" y="3737325"/>
              <a:ext cx="767639" cy="575285"/>
              <a:chOff x="1286413" y="3306853"/>
              <a:chExt cx="450519" cy="337648"/>
            </a:xfrm>
          </p:grpSpPr>
          <p:sp>
            <p:nvSpPr>
              <p:cNvPr id="863" name="Google Shape;863;p30"/>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0"/>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0"/>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66" name="Google Shape;866;p30"/>
          <p:cNvGrpSpPr/>
          <p:nvPr/>
        </p:nvGrpSpPr>
        <p:grpSpPr>
          <a:xfrm>
            <a:off x="-414487" y="4307512"/>
            <a:ext cx="10436575" cy="1197200"/>
            <a:chOff x="-646237" y="3946300"/>
            <a:chExt cx="10436575" cy="1197200"/>
          </a:xfrm>
        </p:grpSpPr>
        <p:grpSp>
          <p:nvGrpSpPr>
            <p:cNvPr id="867" name="Google Shape;867;p30"/>
            <p:cNvGrpSpPr/>
            <p:nvPr/>
          </p:nvGrpSpPr>
          <p:grpSpPr>
            <a:xfrm>
              <a:off x="-646237" y="4340034"/>
              <a:ext cx="10436575" cy="803466"/>
              <a:chOff x="0" y="4340034"/>
              <a:chExt cx="10436575" cy="803466"/>
            </a:xfrm>
          </p:grpSpPr>
          <p:sp>
            <p:nvSpPr>
              <p:cNvPr id="868" name="Google Shape;868;p30"/>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0"/>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0"/>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0"/>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0"/>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0"/>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30"/>
            <p:cNvGrpSpPr/>
            <p:nvPr/>
          </p:nvGrpSpPr>
          <p:grpSpPr>
            <a:xfrm>
              <a:off x="4308937" y="3999385"/>
              <a:ext cx="1768315" cy="609119"/>
              <a:chOff x="2321682" y="3299506"/>
              <a:chExt cx="822013" cy="283153"/>
            </a:xfrm>
          </p:grpSpPr>
          <p:sp>
            <p:nvSpPr>
              <p:cNvPr id="875" name="Google Shape;875;p30"/>
              <p:cNvSpPr/>
              <p:nvPr/>
            </p:nvSpPr>
            <p:spPr>
              <a:xfrm>
                <a:off x="2951906" y="3299506"/>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0"/>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0"/>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0"/>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0"/>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30"/>
            <p:cNvGrpSpPr/>
            <p:nvPr/>
          </p:nvGrpSpPr>
          <p:grpSpPr>
            <a:xfrm>
              <a:off x="940804" y="3960562"/>
              <a:ext cx="1146746" cy="604557"/>
              <a:chOff x="1710140" y="3315224"/>
              <a:chExt cx="673012" cy="354829"/>
            </a:xfrm>
          </p:grpSpPr>
          <p:sp>
            <p:nvSpPr>
              <p:cNvPr id="881" name="Google Shape;881;p30"/>
              <p:cNvSpPr/>
              <p:nvPr/>
            </p:nvSpPr>
            <p:spPr>
              <a:xfrm>
                <a:off x="2108045" y="3315224"/>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0"/>
              <p:cNvSpPr/>
              <p:nvPr/>
            </p:nvSpPr>
            <p:spPr>
              <a:xfrm>
                <a:off x="1957006" y="3438239"/>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0"/>
              <p:cNvSpPr/>
              <p:nvPr/>
            </p:nvSpPr>
            <p:spPr>
              <a:xfrm>
                <a:off x="1710140"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30"/>
            <p:cNvGrpSpPr/>
            <p:nvPr/>
          </p:nvGrpSpPr>
          <p:grpSpPr>
            <a:xfrm>
              <a:off x="-320185" y="3946300"/>
              <a:ext cx="9338864" cy="575285"/>
              <a:chOff x="-3743944" y="3306853"/>
              <a:chExt cx="5480876" cy="337648"/>
            </a:xfrm>
          </p:grpSpPr>
          <p:sp>
            <p:nvSpPr>
              <p:cNvPr id="885" name="Google Shape;885;p30"/>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0"/>
              <p:cNvSpPr/>
              <p:nvPr/>
            </p:nvSpPr>
            <p:spPr>
              <a:xfrm>
                <a:off x="-3743944" y="3359753"/>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0"/>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4"/>
          <p:cNvSpPr txBox="1"/>
          <p:nvPr>
            <p:ph idx="1" type="body"/>
          </p:nvPr>
        </p:nvSpPr>
        <p:spPr>
          <a:xfrm>
            <a:off x="720000" y="1152475"/>
            <a:ext cx="7704000" cy="181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888" name="Shape 888"/>
        <p:cNvGrpSpPr/>
        <p:nvPr/>
      </p:nvGrpSpPr>
      <p:grpSpPr>
        <a:xfrm>
          <a:off x="0" y="0"/>
          <a:ext cx="0" cy="0"/>
          <a:chOff x="0" y="0"/>
          <a:chExt cx="0" cy="0"/>
        </a:xfrm>
      </p:grpSpPr>
      <p:sp>
        <p:nvSpPr>
          <p:cNvPr id="889" name="Google Shape;889;p31"/>
          <p:cNvSpPr/>
          <p:nvPr/>
        </p:nvSpPr>
        <p:spPr>
          <a:xfrm>
            <a:off x="-1440075" y="-76499"/>
            <a:ext cx="10584063" cy="5143488"/>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91" name="Google Shape;891;p31"/>
          <p:cNvGrpSpPr/>
          <p:nvPr/>
        </p:nvGrpSpPr>
        <p:grpSpPr>
          <a:xfrm>
            <a:off x="-646250" y="4380968"/>
            <a:ext cx="10436575" cy="1228057"/>
            <a:chOff x="-12" y="3723143"/>
            <a:chExt cx="10436575" cy="1228057"/>
          </a:xfrm>
        </p:grpSpPr>
        <p:grpSp>
          <p:nvGrpSpPr>
            <p:cNvPr id="892" name="Google Shape;892;p31"/>
            <p:cNvGrpSpPr/>
            <p:nvPr/>
          </p:nvGrpSpPr>
          <p:grpSpPr>
            <a:xfrm>
              <a:off x="-12" y="4147734"/>
              <a:ext cx="10436575" cy="803466"/>
              <a:chOff x="0" y="4340034"/>
              <a:chExt cx="10436575" cy="803466"/>
            </a:xfrm>
          </p:grpSpPr>
          <p:sp>
            <p:nvSpPr>
              <p:cNvPr id="893" name="Google Shape;893;p31"/>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31"/>
            <p:cNvGrpSpPr/>
            <p:nvPr/>
          </p:nvGrpSpPr>
          <p:grpSpPr>
            <a:xfrm>
              <a:off x="5596725" y="3723143"/>
              <a:ext cx="4136037" cy="764961"/>
              <a:chOff x="1871276" y="3321846"/>
              <a:chExt cx="1922665" cy="355597"/>
            </a:xfrm>
          </p:grpSpPr>
          <p:sp>
            <p:nvSpPr>
              <p:cNvPr id="900" name="Google Shape;900;p31"/>
              <p:cNvSpPr/>
              <p:nvPr/>
            </p:nvSpPr>
            <p:spPr>
              <a:xfrm>
                <a:off x="1871276" y="3446145"/>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3545530" y="3321846"/>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3512913" y="3343585"/>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2014284" y="3432193"/>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3629527" y="33637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31"/>
            <p:cNvGrpSpPr/>
            <p:nvPr/>
          </p:nvGrpSpPr>
          <p:grpSpPr>
            <a:xfrm>
              <a:off x="1121352" y="3841682"/>
              <a:ext cx="886310" cy="603938"/>
              <a:chOff x="399888" y="3368103"/>
              <a:chExt cx="520166" cy="354465"/>
            </a:xfrm>
          </p:grpSpPr>
          <p:sp>
            <p:nvSpPr>
              <p:cNvPr id="906" name="Google Shape;906;p31"/>
              <p:cNvSpPr/>
              <p:nvPr/>
            </p:nvSpPr>
            <p:spPr>
              <a:xfrm>
                <a:off x="644945" y="338494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399888" y="3485575"/>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516951" y="3368103"/>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9" name="Google Shape;909;p31"/>
          <p:cNvGrpSpPr/>
          <p:nvPr/>
        </p:nvGrpSpPr>
        <p:grpSpPr>
          <a:xfrm>
            <a:off x="-1255837" y="4479700"/>
            <a:ext cx="10436575" cy="1197200"/>
            <a:chOff x="-646237" y="3946300"/>
            <a:chExt cx="10436575" cy="1197200"/>
          </a:xfrm>
        </p:grpSpPr>
        <p:grpSp>
          <p:nvGrpSpPr>
            <p:cNvPr id="910" name="Google Shape;910;p31"/>
            <p:cNvGrpSpPr/>
            <p:nvPr/>
          </p:nvGrpSpPr>
          <p:grpSpPr>
            <a:xfrm>
              <a:off x="-646237" y="4340034"/>
              <a:ext cx="10436575" cy="803466"/>
              <a:chOff x="0" y="4340034"/>
              <a:chExt cx="10436575" cy="803466"/>
            </a:xfrm>
          </p:grpSpPr>
          <p:sp>
            <p:nvSpPr>
              <p:cNvPr id="911" name="Google Shape;911;p31"/>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1"/>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1"/>
            <p:cNvGrpSpPr/>
            <p:nvPr/>
          </p:nvGrpSpPr>
          <p:grpSpPr>
            <a:xfrm>
              <a:off x="4147874" y="4033230"/>
              <a:ext cx="1427591" cy="651211"/>
              <a:chOff x="2246810" y="3315239"/>
              <a:chExt cx="663625" cy="302720"/>
            </a:xfrm>
          </p:grpSpPr>
          <p:sp>
            <p:nvSpPr>
              <p:cNvPr id="918" name="Google Shape;918;p31"/>
              <p:cNvSpPr/>
              <p:nvPr/>
            </p:nvSpPr>
            <p:spPr>
              <a:xfrm>
                <a:off x="2718646" y="3375208"/>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1"/>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1"/>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1"/>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2246810" y="33637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31"/>
            <p:cNvGrpSpPr/>
            <p:nvPr/>
          </p:nvGrpSpPr>
          <p:grpSpPr>
            <a:xfrm>
              <a:off x="218815" y="3946300"/>
              <a:ext cx="1970514" cy="686835"/>
              <a:chOff x="1286413" y="3306853"/>
              <a:chExt cx="1156473" cy="403119"/>
            </a:xfrm>
          </p:grpSpPr>
          <p:sp>
            <p:nvSpPr>
              <p:cNvPr id="924" name="Google Shape;924;p31"/>
              <p:cNvSpPr/>
              <p:nvPr/>
            </p:nvSpPr>
            <p:spPr>
              <a:xfrm>
                <a:off x="1570997"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2235303" y="3389027"/>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31"/>
            <p:cNvGrpSpPr/>
            <p:nvPr/>
          </p:nvGrpSpPr>
          <p:grpSpPr>
            <a:xfrm>
              <a:off x="8404881" y="3960537"/>
              <a:ext cx="818445" cy="575245"/>
              <a:chOff x="1376700" y="3315210"/>
              <a:chExt cx="480336" cy="337625"/>
            </a:xfrm>
          </p:grpSpPr>
          <p:sp>
            <p:nvSpPr>
              <p:cNvPr id="928" name="Google Shape;928;p31"/>
              <p:cNvSpPr/>
              <p:nvPr/>
            </p:nvSpPr>
            <p:spPr>
              <a:xfrm>
                <a:off x="1376700" y="3315210"/>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a:off x="1664662"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931" name="Shape 931"/>
        <p:cNvGrpSpPr/>
        <p:nvPr/>
      </p:nvGrpSpPr>
      <p:grpSpPr>
        <a:xfrm>
          <a:off x="0" y="0"/>
          <a:ext cx="0" cy="0"/>
          <a:chOff x="0" y="0"/>
          <a:chExt cx="0" cy="0"/>
        </a:xfrm>
      </p:grpSpPr>
      <p:sp>
        <p:nvSpPr>
          <p:cNvPr id="932" name="Google Shape;932;p32"/>
          <p:cNvSpPr/>
          <p:nvPr/>
        </p:nvSpPr>
        <p:spPr>
          <a:xfrm>
            <a:off x="-601875" y="5950"/>
            <a:ext cx="6643060" cy="5050434"/>
          </a:xfrm>
          <a:custGeom>
            <a:rect b="b" l="l" r="r" t="t"/>
            <a:pathLst>
              <a:path extrusionOk="0" h="11148" w="11672">
                <a:moveTo>
                  <a:pt x="4224" y="0"/>
                </a:moveTo>
                <a:cubicBezTo>
                  <a:pt x="3446" y="0"/>
                  <a:pt x="2645" y="288"/>
                  <a:pt x="2046" y="770"/>
                </a:cubicBezTo>
                <a:cubicBezTo>
                  <a:pt x="1067" y="1562"/>
                  <a:pt x="556" y="2767"/>
                  <a:pt x="344" y="3970"/>
                </a:cubicBezTo>
                <a:cubicBezTo>
                  <a:pt x="0" y="5922"/>
                  <a:pt x="350" y="7917"/>
                  <a:pt x="701" y="9869"/>
                </a:cubicBezTo>
                <a:lnTo>
                  <a:pt x="754" y="11147"/>
                </a:lnTo>
                <a:lnTo>
                  <a:pt x="11413" y="11123"/>
                </a:lnTo>
                <a:cubicBezTo>
                  <a:pt x="11672" y="10650"/>
                  <a:pt x="11379" y="9991"/>
                  <a:pt x="10843" y="9832"/>
                </a:cubicBezTo>
                <a:cubicBezTo>
                  <a:pt x="10732" y="9800"/>
                  <a:pt x="10611" y="9784"/>
                  <a:pt x="10521" y="9715"/>
                </a:cubicBezTo>
                <a:cubicBezTo>
                  <a:pt x="10389" y="9614"/>
                  <a:pt x="10369" y="9426"/>
                  <a:pt x="10414" y="9271"/>
                </a:cubicBezTo>
                <a:cubicBezTo>
                  <a:pt x="10461" y="9116"/>
                  <a:pt x="10558" y="8982"/>
                  <a:pt x="10633" y="8838"/>
                </a:cubicBezTo>
                <a:cubicBezTo>
                  <a:pt x="10891" y="8346"/>
                  <a:pt x="10860" y="7730"/>
                  <a:pt x="10556" y="7264"/>
                </a:cubicBezTo>
                <a:cubicBezTo>
                  <a:pt x="10250" y="6798"/>
                  <a:pt x="9681" y="6497"/>
                  <a:pt x="9101" y="6497"/>
                </a:cubicBezTo>
                <a:cubicBezTo>
                  <a:pt x="8939" y="6497"/>
                  <a:pt x="8771" y="6517"/>
                  <a:pt x="8608" y="6517"/>
                </a:cubicBezTo>
                <a:cubicBezTo>
                  <a:pt x="8444" y="6517"/>
                  <a:pt x="8285" y="6497"/>
                  <a:pt x="8146" y="6415"/>
                </a:cubicBezTo>
                <a:cubicBezTo>
                  <a:pt x="7875" y="6255"/>
                  <a:pt x="7792" y="5923"/>
                  <a:pt x="7732" y="5626"/>
                </a:cubicBezTo>
                <a:cubicBezTo>
                  <a:pt x="7602" y="4975"/>
                  <a:pt x="7472" y="4325"/>
                  <a:pt x="7341" y="3673"/>
                </a:cubicBezTo>
                <a:cubicBezTo>
                  <a:pt x="7217" y="3054"/>
                  <a:pt x="7092" y="2429"/>
                  <a:pt x="6838" y="1846"/>
                </a:cubicBezTo>
                <a:cubicBezTo>
                  <a:pt x="6584" y="1261"/>
                  <a:pt x="6191" y="716"/>
                  <a:pt x="5629" y="374"/>
                </a:cubicBezTo>
                <a:cubicBezTo>
                  <a:pt x="5208" y="117"/>
                  <a:pt x="4720" y="0"/>
                  <a:pt x="422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32"/>
          <p:cNvGrpSpPr/>
          <p:nvPr/>
        </p:nvGrpSpPr>
        <p:grpSpPr>
          <a:xfrm flipH="1">
            <a:off x="-646237" y="4318530"/>
            <a:ext cx="10436575" cy="1242270"/>
            <a:chOff x="-12" y="3708930"/>
            <a:chExt cx="10436575" cy="1242270"/>
          </a:xfrm>
        </p:grpSpPr>
        <p:grpSp>
          <p:nvGrpSpPr>
            <p:cNvPr id="934" name="Google Shape;934;p32"/>
            <p:cNvGrpSpPr/>
            <p:nvPr/>
          </p:nvGrpSpPr>
          <p:grpSpPr>
            <a:xfrm>
              <a:off x="-12" y="4147734"/>
              <a:ext cx="10436575" cy="803466"/>
              <a:chOff x="0" y="4340034"/>
              <a:chExt cx="10436575" cy="803466"/>
            </a:xfrm>
          </p:grpSpPr>
          <p:sp>
            <p:nvSpPr>
              <p:cNvPr id="935" name="Google Shape;935;p32"/>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32"/>
            <p:cNvGrpSpPr/>
            <p:nvPr/>
          </p:nvGrpSpPr>
          <p:grpSpPr>
            <a:xfrm>
              <a:off x="6221512" y="3708930"/>
              <a:ext cx="1307895" cy="575273"/>
              <a:chOff x="2161713" y="3315239"/>
              <a:chExt cx="607984" cy="267420"/>
            </a:xfrm>
          </p:grpSpPr>
          <p:sp>
            <p:nvSpPr>
              <p:cNvPr id="942" name="Google Shape;942;p32"/>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2"/>
            <p:cNvGrpSpPr/>
            <p:nvPr/>
          </p:nvGrpSpPr>
          <p:grpSpPr>
            <a:xfrm>
              <a:off x="2631902" y="3737325"/>
              <a:ext cx="767639" cy="575285"/>
              <a:chOff x="1286413" y="3306853"/>
              <a:chExt cx="450519" cy="337648"/>
            </a:xfrm>
          </p:grpSpPr>
          <p:sp>
            <p:nvSpPr>
              <p:cNvPr id="948" name="Google Shape;948;p32"/>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1" name="Google Shape;951;p3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52" name="Google Shape;952;p32"/>
          <p:cNvGrpSpPr/>
          <p:nvPr/>
        </p:nvGrpSpPr>
        <p:grpSpPr>
          <a:xfrm flipH="1">
            <a:off x="-12" y="4403500"/>
            <a:ext cx="10436575" cy="1197200"/>
            <a:chOff x="-646237" y="3946300"/>
            <a:chExt cx="10436575" cy="1197200"/>
          </a:xfrm>
        </p:grpSpPr>
        <p:grpSp>
          <p:nvGrpSpPr>
            <p:cNvPr id="953" name="Google Shape;953;p32"/>
            <p:cNvGrpSpPr/>
            <p:nvPr/>
          </p:nvGrpSpPr>
          <p:grpSpPr>
            <a:xfrm>
              <a:off x="-646237" y="4340034"/>
              <a:ext cx="10436575" cy="803466"/>
              <a:chOff x="0" y="4340034"/>
              <a:chExt cx="10436575" cy="803466"/>
            </a:xfrm>
          </p:grpSpPr>
          <p:sp>
            <p:nvSpPr>
              <p:cNvPr id="954" name="Google Shape;954;p32"/>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32"/>
            <p:cNvGrpSpPr/>
            <p:nvPr/>
          </p:nvGrpSpPr>
          <p:grpSpPr>
            <a:xfrm>
              <a:off x="3964812" y="4033230"/>
              <a:ext cx="1307895" cy="575273"/>
              <a:chOff x="2161713" y="3315239"/>
              <a:chExt cx="607984" cy="267420"/>
            </a:xfrm>
          </p:grpSpPr>
          <p:sp>
            <p:nvSpPr>
              <p:cNvPr id="961" name="Google Shape;961;p32"/>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32"/>
            <p:cNvGrpSpPr/>
            <p:nvPr/>
          </p:nvGrpSpPr>
          <p:grpSpPr>
            <a:xfrm>
              <a:off x="218815" y="3946300"/>
              <a:ext cx="767639" cy="575285"/>
              <a:chOff x="1286413" y="3306853"/>
              <a:chExt cx="450519" cy="337648"/>
            </a:xfrm>
          </p:grpSpPr>
          <p:sp>
            <p:nvSpPr>
              <p:cNvPr id="967" name="Google Shape;967;p32"/>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32"/>
            <p:cNvGrpSpPr/>
            <p:nvPr/>
          </p:nvGrpSpPr>
          <p:grpSpPr>
            <a:xfrm>
              <a:off x="8251040" y="3946300"/>
              <a:ext cx="767639" cy="575285"/>
              <a:chOff x="1286413" y="3306853"/>
              <a:chExt cx="450519" cy="337648"/>
            </a:xfrm>
          </p:grpSpPr>
          <p:sp>
            <p:nvSpPr>
              <p:cNvPr id="971" name="Google Shape;971;p32"/>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974" name="Shape 974"/>
        <p:cNvGrpSpPr/>
        <p:nvPr/>
      </p:nvGrpSpPr>
      <p:grpSpPr>
        <a:xfrm>
          <a:off x="0" y="0"/>
          <a:ext cx="0" cy="0"/>
          <a:chOff x="0" y="0"/>
          <a:chExt cx="0" cy="0"/>
        </a:xfrm>
      </p:grpSpPr>
      <p:grpSp>
        <p:nvGrpSpPr>
          <p:cNvPr id="975" name="Google Shape;975;p33"/>
          <p:cNvGrpSpPr/>
          <p:nvPr/>
        </p:nvGrpSpPr>
        <p:grpSpPr>
          <a:xfrm flipH="1">
            <a:off x="-899739" y="415030"/>
            <a:ext cx="6575097" cy="4537279"/>
            <a:chOff x="2682681" y="986909"/>
            <a:chExt cx="1036199" cy="633000"/>
          </a:xfrm>
        </p:grpSpPr>
        <p:sp>
          <p:nvSpPr>
            <p:cNvPr id="976" name="Google Shape;976;p33"/>
            <p:cNvSpPr/>
            <p:nvPr/>
          </p:nvSpPr>
          <p:spPr>
            <a:xfrm>
              <a:off x="2682681" y="986909"/>
              <a:ext cx="1036199" cy="63300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3313700" y="1000146"/>
              <a:ext cx="155046" cy="109594"/>
            </a:xfrm>
            <a:custGeom>
              <a:rect b="b" l="l" r="r" t="t"/>
              <a:pathLst>
                <a:path extrusionOk="0" h="8808" w="12461">
                  <a:moveTo>
                    <a:pt x="5018" y="0"/>
                  </a:moveTo>
                  <a:cubicBezTo>
                    <a:pt x="4258" y="0"/>
                    <a:pt x="3528" y="109"/>
                    <a:pt x="2871" y="327"/>
                  </a:cubicBezTo>
                  <a:cubicBezTo>
                    <a:pt x="1543" y="769"/>
                    <a:pt x="621" y="1623"/>
                    <a:pt x="312" y="2699"/>
                  </a:cubicBezTo>
                  <a:cubicBezTo>
                    <a:pt x="1" y="3776"/>
                    <a:pt x="327" y="4990"/>
                    <a:pt x="1218" y="6070"/>
                  </a:cubicBezTo>
                  <a:cubicBezTo>
                    <a:pt x="2109" y="7152"/>
                    <a:pt x="3492" y="8013"/>
                    <a:pt x="5061" y="8464"/>
                  </a:cubicBezTo>
                  <a:cubicBezTo>
                    <a:pt x="5855" y="8693"/>
                    <a:pt x="6665" y="8808"/>
                    <a:pt x="7443" y="8808"/>
                  </a:cubicBezTo>
                  <a:cubicBezTo>
                    <a:pt x="8203" y="8808"/>
                    <a:pt x="8932" y="8699"/>
                    <a:pt x="9589" y="8480"/>
                  </a:cubicBezTo>
                  <a:cubicBezTo>
                    <a:pt x="10918" y="8038"/>
                    <a:pt x="11840" y="7186"/>
                    <a:pt x="12150" y="6108"/>
                  </a:cubicBezTo>
                  <a:cubicBezTo>
                    <a:pt x="12460" y="5031"/>
                    <a:pt x="12134" y="3819"/>
                    <a:pt x="11243" y="2737"/>
                  </a:cubicBezTo>
                  <a:cubicBezTo>
                    <a:pt x="10352" y="1657"/>
                    <a:pt x="8969" y="795"/>
                    <a:pt x="7400" y="343"/>
                  </a:cubicBezTo>
                  <a:cubicBezTo>
                    <a:pt x="6606" y="114"/>
                    <a:pt x="5796" y="0"/>
                    <a:pt x="5018"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3482832" y="1065361"/>
              <a:ext cx="62611" cy="57036"/>
            </a:xfrm>
            <a:custGeom>
              <a:rect b="b" l="l" r="r" t="t"/>
              <a:pathLst>
                <a:path extrusionOk="0" h="4584" w="5032">
                  <a:moveTo>
                    <a:pt x="2516" y="1"/>
                  </a:moveTo>
                  <a:cubicBezTo>
                    <a:pt x="1930" y="1"/>
                    <a:pt x="1343" y="225"/>
                    <a:pt x="896" y="672"/>
                  </a:cubicBezTo>
                  <a:cubicBezTo>
                    <a:pt x="1" y="1567"/>
                    <a:pt x="1" y="3018"/>
                    <a:pt x="896" y="3913"/>
                  </a:cubicBezTo>
                  <a:cubicBezTo>
                    <a:pt x="1343" y="4360"/>
                    <a:pt x="1930" y="4584"/>
                    <a:pt x="2516" y="4584"/>
                  </a:cubicBezTo>
                  <a:cubicBezTo>
                    <a:pt x="3102" y="4584"/>
                    <a:pt x="3689" y="4360"/>
                    <a:pt x="4136" y="3913"/>
                  </a:cubicBezTo>
                  <a:cubicBezTo>
                    <a:pt x="5031" y="3018"/>
                    <a:pt x="5031" y="1567"/>
                    <a:pt x="4136" y="672"/>
                  </a:cubicBezTo>
                  <a:cubicBezTo>
                    <a:pt x="3689" y="225"/>
                    <a:pt x="3102" y="1"/>
                    <a:pt x="2516"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33"/>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0" name="Google Shape;980;p33"/>
          <p:cNvGrpSpPr/>
          <p:nvPr/>
        </p:nvGrpSpPr>
        <p:grpSpPr>
          <a:xfrm>
            <a:off x="-609612" y="4346951"/>
            <a:ext cx="10436575" cy="1213849"/>
            <a:chOff x="-12" y="3737351"/>
            <a:chExt cx="10436575" cy="1213849"/>
          </a:xfrm>
        </p:grpSpPr>
        <p:grpSp>
          <p:nvGrpSpPr>
            <p:cNvPr id="981" name="Google Shape;981;p33"/>
            <p:cNvGrpSpPr/>
            <p:nvPr/>
          </p:nvGrpSpPr>
          <p:grpSpPr>
            <a:xfrm>
              <a:off x="-12" y="4147734"/>
              <a:ext cx="10436575" cy="803466"/>
              <a:chOff x="0" y="4340034"/>
              <a:chExt cx="10436575" cy="803466"/>
            </a:xfrm>
          </p:grpSpPr>
          <p:sp>
            <p:nvSpPr>
              <p:cNvPr id="982" name="Google Shape;982;p33"/>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3"/>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3"/>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3"/>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33"/>
            <p:cNvGrpSpPr/>
            <p:nvPr/>
          </p:nvGrpSpPr>
          <p:grpSpPr>
            <a:xfrm>
              <a:off x="5596725" y="3737351"/>
              <a:ext cx="4083758" cy="706527"/>
              <a:chOff x="1871276" y="3328451"/>
              <a:chExt cx="1898363" cy="328434"/>
            </a:xfrm>
          </p:grpSpPr>
          <p:sp>
            <p:nvSpPr>
              <p:cNvPr id="989" name="Google Shape;989;p33"/>
              <p:cNvSpPr/>
              <p:nvPr/>
            </p:nvSpPr>
            <p:spPr>
              <a:xfrm>
                <a:off x="1871276" y="3425587"/>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3436027" y="3383678"/>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3587162" y="3383679"/>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1983917" y="3425586"/>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3518542"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33"/>
            <p:cNvGrpSpPr/>
            <p:nvPr/>
          </p:nvGrpSpPr>
          <p:grpSpPr>
            <a:xfrm>
              <a:off x="1160802" y="4042437"/>
              <a:ext cx="1029085" cy="575245"/>
              <a:chOff x="423040" y="3485931"/>
              <a:chExt cx="603959" cy="337625"/>
            </a:xfrm>
          </p:grpSpPr>
          <p:sp>
            <p:nvSpPr>
              <p:cNvPr id="995" name="Google Shape;995;p33"/>
              <p:cNvSpPr/>
              <p:nvPr/>
            </p:nvSpPr>
            <p:spPr>
              <a:xfrm>
                <a:off x="751891" y="3485931"/>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423040" y="349122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615416" y="3494269"/>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8" name="Google Shape;998;p33"/>
          <p:cNvGrpSpPr/>
          <p:nvPr/>
        </p:nvGrpSpPr>
        <p:grpSpPr>
          <a:xfrm>
            <a:off x="-1255837" y="4657062"/>
            <a:ext cx="10436575" cy="1096038"/>
            <a:chOff x="-646237" y="4047462"/>
            <a:chExt cx="10436575" cy="1096038"/>
          </a:xfrm>
        </p:grpSpPr>
        <p:grpSp>
          <p:nvGrpSpPr>
            <p:cNvPr id="999" name="Google Shape;999;p33"/>
            <p:cNvGrpSpPr/>
            <p:nvPr/>
          </p:nvGrpSpPr>
          <p:grpSpPr>
            <a:xfrm>
              <a:off x="-646237" y="4340034"/>
              <a:ext cx="10436575" cy="803466"/>
              <a:chOff x="0" y="4340034"/>
              <a:chExt cx="10436575" cy="803466"/>
            </a:xfrm>
          </p:grpSpPr>
          <p:sp>
            <p:nvSpPr>
              <p:cNvPr id="1000" name="Google Shape;1000;p33"/>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3"/>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33"/>
            <p:cNvGrpSpPr/>
            <p:nvPr/>
          </p:nvGrpSpPr>
          <p:grpSpPr>
            <a:xfrm>
              <a:off x="1568887" y="4098951"/>
              <a:ext cx="3243249" cy="733590"/>
              <a:chOff x="1047951" y="3345790"/>
              <a:chExt cx="1507647" cy="341014"/>
            </a:xfrm>
          </p:grpSpPr>
          <p:sp>
            <p:nvSpPr>
              <p:cNvPr id="1007" name="Google Shape;1007;p33"/>
              <p:cNvSpPr/>
              <p:nvPr/>
            </p:nvSpPr>
            <p:spPr>
              <a:xfrm>
                <a:off x="1047951" y="3396940"/>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a:off x="2127072" y="3419385"/>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a:off x="2287143" y="3441124"/>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3"/>
              <p:cNvSpPr/>
              <p:nvPr/>
            </p:nvSpPr>
            <p:spPr>
              <a:xfrm>
                <a:off x="2016038" y="3420786"/>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a:off x="2391183" y="3345790"/>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33"/>
            <p:cNvGrpSpPr/>
            <p:nvPr/>
          </p:nvGrpSpPr>
          <p:grpSpPr>
            <a:xfrm>
              <a:off x="610394" y="4061669"/>
              <a:ext cx="877508" cy="593575"/>
              <a:chOff x="1516226" y="3374566"/>
              <a:chExt cx="515000" cy="348383"/>
            </a:xfrm>
          </p:grpSpPr>
          <p:sp>
            <p:nvSpPr>
              <p:cNvPr id="1013" name="Google Shape;1013;p33"/>
              <p:cNvSpPr/>
              <p:nvPr/>
            </p:nvSpPr>
            <p:spPr>
              <a:xfrm>
                <a:off x="1516226" y="3385325"/>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1838851" y="3491136"/>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1691205" y="3374566"/>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33"/>
            <p:cNvGrpSpPr/>
            <p:nvPr/>
          </p:nvGrpSpPr>
          <p:grpSpPr>
            <a:xfrm>
              <a:off x="7667865" y="4047462"/>
              <a:ext cx="987514" cy="598335"/>
              <a:chOff x="944154" y="3366228"/>
              <a:chExt cx="579561" cy="351177"/>
            </a:xfrm>
          </p:grpSpPr>
          <p:sp>
            <p:nvSpPr>
              <p:cNvPr id="1017" name="Google Shape;1017;p33"/>
              <p:cNvSpPr/>
              <p:nvPr/>
            </p:nvSpPr>
            <p:spPr>
              <a:xfrm>
                <a:off x="1085757" y="3366228"/>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944154" y="3474995"/>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1316132" y="3396459"/>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20" name="Shape 1020"/>
        <p:cNvGrpSpPr/>
        <p:nvPr/>
      </p:nvGrpSpPr>
      <p:grpSpPr>
        <a:xfrm>
          <a:off x="0" y="0"/>
          <a:ext cx="0" cy="0"/>
          <a:chOff x="0" y="0"/>
          <a:chExt cx="0" cy="0"/>
        </a:xfrm>
      </p:grpSpPr>
      <p:grpSp>
        <p:nvGrpSpPr>
          <p:cNvPr id="1021" name="Google Shape;1021;p34"/>
          <p:cNvGrpSpPr/>
          <p:nvPr/>
        </p:nvGrpSpPr>
        <p:grpSpPr>
          <a:xfrm flipH="1">
            <a:off x="-54483" y="11"/>
            <a:ext cx="7869309" cy="4807317"/>
            <a:chOff x="2682681" y="986909"/>
            <a:chExt cx="1036199" cy="633000"/>
          </a:xfrm>
        </p:grpSpPr>
        <p:sp>
          <p:nvSpPr>
            <p:cNvPr id="1022" name="Google Shape;1022;p34"/>
            <p:cNvSpPr/>
            <p:nvPr/>
          </p:nvSpPr>
          <p:spPr>
            <a:xfrm>
              <a:off x="2682681" y="986909"/>
              <a:ext cx="1036199" cy="63300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3313700" y="1000146"/>
              <a:ext cx="155046" cy="109594"/>
            </a:xfrm>
            <a:custGeom>
              <a:rect b="b" l="l" r="r" t="t"/>
              <a:pathLst>
                <a:path extrusionOk="0" h="8808" w="12461">
                  <a:moveTo>
                    <a:pt x="5018" y="0"/>
                  </a:moveTo>
                  <a:cubicBezTo>
                    <a:pt x="4258" y="0"/>
                    <a:pt x="3528" y="109"/>
                    <a:pt x="2871" y="327"/>
                  </a:cubicBezTo>
                  <a:cubicBezTo>
                    <a:pt x="1543" y="769"/>
                    <a:pt x="621" y="1623"/>
                    <a:pt x="312" y="2699"/>
                  </a:cubicBezTo>
                  <a:cubicBezTo>
                    <a:pt x="1" y="3776"/>
                    <a:pt x="327" y="4990"/>
                    <a:pt x="1218" y="6070"/>
                  </a:cubicBezTo>
                  <a:cubicBezTo>
                    <a:pt x="2109" y="7152"/>
                    <a:pt x="3492" y="8013"/>
                    <a:pt x="5061" y="8464"/>
                  </a:cubicBezTo>
                  <a:cubicBezTo>
                    <a:pt x="5855" y="8693"/>
                    <a:pt x="6665" y="8808"/>
                    <a:pt x="7443" y="8808"/>
                  </a:cubicBezTo>
                  <a:cubicBezTo>
                    <a:pt x="8203" y="8808"/>
                    <a:pt x="8932" y="8699"/>
                    <a:pt x="9589" y="8480"/>
                  </a:cubicBezTo>
                  <a:cubicBezTo>
                    <a:pt x="10918" y="8038"/>
                    <a:pt x="11840" y="7186"/>
                    <a:pt x="12150" y="6108"/>
                  </a:cubicBezTo>
                  <a:cubicBezTo>
                    <a:pt x="12460" y="5031"/>
                    <a:pt x="12134" y="3819"/>
                    <a:pt x="11243" y="2737"/>
                  </a:cubicBezTo>
                  <a:cubicBezTo>
                    <a:pt x="10352" y="1657"/>
                    <a:pt x="8969" y="795"/>
                    <a:pt x="7400" y="343"/>
                  </a:cubicBezTo>
                  <a:cubicBezTo>
                    <a:pt x="6606" y="114"/>
                    <a:pt x="5796" y="0"/>
                    <a:pt x="5018"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3482832" y="1065361"/>
              <a:ext cx="62611" cy="57036"/>
            </a:xfrm>
            <a:custGeom>
              <a:rect b="b" l="l" r="r" t="t"/>
              <a:pathLst>
                <a:path extrusionOk="0" h="4584" w="5032">
                  <a:moveTo>
                    <a:pt x="2516" y="1"/>
                  </a:moveTo>
                  <a:cubicBezTo>
                    <a:pt x="1930" y="1"/>
                    <a:pt x="1343" y="225"/>
                    <a:pt x="896" y="672"/>
                  </a:cubicBezTo>
                  <a:cubicBezTo>
                    <a:pt x="1" y="1567"/>
                    <a:pt x="1" y="3018"/>
                    <a:pt x="896" y="3913"/>
                  </a:cubicBezTo>
                  <a:cubicBezTo>
                    <a:pt x="1343" y="4360"/>
                    <a:pt x="1930" y="4584"/>
                    <a:pt x="2516" y="4584"/>
                  </a:cubicBezTo>
                  <a:cubicBezTo>
                    <a:pt x="3102" y="4584"/>
                    <a:pt x="3689" y="4360"/>
                    <a:pt x="4136" y="3913"/>
                  </a:cubicBezTo>
                  <a:cubicBezTo>
                    <a:pt x="5031" y="3018"/>
                    <a:pt x="5031" y="1567"/>
                    <a:pt x="4136" y="672"/>
                  </a:cubicBezTo>
                  <a:cubicBezTo>
                    <a:pt x="3689" y="225"/>
                    <a:pt x="3102" y="1"/>
                    <a:pt x="2516"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34"/>
          <p:cNvGrpSpPr/>
          <p:nvPr/>
        </p:nvGrpSpPr>
        <p:grpSpPr>
          <a:xfrm>
            <a:off x="-12" y="4215955"/>
            <a:ext cx="10436575" cy="1242270"/>
            <a:chOff x="-12" y="3708930"/>
            <a:chExt cx="10436575" cy="1242270"/>
          </a:xfrm>
        </p:grpSpPr>
        <p:grpSp>
          <p:nvGrpSpPr>
            <p:cNvPr id="1026" name="Google Shape;1026;p34"/>
            <p:cNvGrpSpPr/>
            <p:nvPr/>
          </p:nvGrpSpPr>
          <p:grpSpPr>
            <a:xfrm>
              <a:off x="-12" y="4147734"/>
              <a:ext cx="10436575" cy="803466"/>
              <a:chOff x="0" y="4340034"/>
              <a:chExt cx="10436575" cy="803466"/>
            </a:xfrm>
          </p:grpSpPr>
          <p:sp>
            <p:nvSpPr>
              <p:cNvPr id="1027" name="Google Shape;1027;p34"/>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34"/>
            <p:cNvGrpSpPr/>
            <p:nvPr/>
          </p:nvGrpSpPr>
          <p:grpSpPr>
            <a:xfrm>
              <a:off x="6221512" y="3708930"/>
              <a:ext cx="1307895" cy="575273"/>
              <a:chOff x="2161713" y="3315239"/>
              <a:chExt cx="607984" cy="267420"/>
            </a:xfrm>
          </p:grpSpPr>
          <p:sp>
            <p:nvSpPr>
              <p:cNvPr id="1034" name="Google Shape;1034;p34"/>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4"/>
            <p:cNvGrpSpPr/>
            <p:nvPr/>
          </p:nvGrpSpPr>
          <p:grpSpPr>
            <a:xfrm>
              <a:off x="426966" y="3723157"/>
              <a:ext cx="849071" cy="617750"/>
              <a:chOff x="-7640" y="3298538"/>
              <a:chExt cx="498310" cy="362572"/>
            </a:xfrm>
          </p:grpSpPr>
          <p:sp>
            <p:nvSpPr>
              <p:cNvPr id="1040" name="Google Shape;1040;p34"/>
              <p:cNvSpPr/>
              <p:nvPr/>
            </p:nvSpPr>
            <p:spPr>
              <a:xfrm>
                <a:off x="215563" y="3312994"/>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91287" y="3429296"/>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7640" y="3298538"/>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3" name="Google Shape;1043;p34"/>
          <p:cNvSpPr txBox="1"/>
          <p:nvPr>
            <p:ph type="ctrTitle"/>
          </p:nvPr>
        </p:nvSpPr>
        <p:spPr>
          <a:xfrm>
            <a:off x="1733225" y="535000"/>
            <a:ext cx="4293900" cy="9501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4" name="Google Shape;1044;p34"/>
          <p:cNvSpPr txBox="1"/>
          <p:nvPr>
            <p:ph idx="1" type="subTitle"/>
          </p:nvPr>
        </p:nvSpPr>
        <p:spPr>
          <a:xfrm>
            <a:off x="1733280" y="1606150"/>
            <a:ext cx="4293900" cy="1812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5" name="Google Shape;1045;p34"/>
          <p:cNvSpPr txBox="1"/>
          <p:nvPr/>
        </p:nvSpPr>
        <p:spPr>
          <a:xfrm>
            <a:off x="1733274" y="3460750"/>
            <a:ext cx="4293900" cy="7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chemeClr val="dk1"/>
                </a:solidFill>
                <a:latin typeface="Archivo"/>
                <a:ea typeface="Archivo"/>
                <a:cs typeface="Archivo"/>
                <a:sym typeface="Archivo"/>
              </a:rPr>
              <a:t>CRÉDITOS: </a:t>
            </a:r>
            <a:r>
              <a:rPr lang="es" sz="1200">
                <a:solidFill>
                  <a:schemeClr val="dk1"/>
                </a:solidFill>
                <a:latin typeface="Archivo"/>
                <a:ea typeface="Archivo"/>
                <a:cs typeface="Archivo"/>
                <a:sym typeface="Archivo"/>
              </a:rPr>
              <a:t>Esta plantilla para presentaciones es una creación de </a:t>
            </a:r>
            <a:r>
              <a:rPr b="1" lang="es" sz="1200">
                <a:solidFill>
                  <a:schemeClr val="dk1"/>
                </a:solidFill>
                <a:latin typeface="Archivo"/>
                <a:ea typeface="Archivo"/>
                <a:cs typeface="Archivo"/>
                <a:sym typeface="Archivo"/>
              </a:rPr>
              <a:t>Slidesgo</a:t>
            </a:r>
            <a:r>
              <a:rPr lang="es" sz="1200">
                <a:solidFill>
                  <a:schemeClr val="dk1"/>
                </a:solidFill>
                <a:latin typeface="Archivo"/>
                <a:ea typeface="Archivo"/>
                <a:cs typeface="Archivo"/>
                <a:sym typeface="Archivo"/>
              </a:rPr>
              <a:t>, e incluye iconos de </a:t>
            </a:r>
            <a:r>
              <a:rPr b="1" lang="es" sz="1200">
                <a:solidFill>
                  <a:schemeClr val="dk1"/>
                </a:solidFill>
                <a:latin typeface="Archivo"/>
                <a:ea typeface="Archivo"/>
                <a:cs typeface="Archivo"/>
                <a:sym typeface="Archivo"/>
              </a:rPr>
              <a:t>Flaticon</a:t>
            </a:r>
            <a:r>
              <a:rPr lang="es" sz="1200">
                <a:solidFill>
                  <a:schemeClr val="dk1"/>
                </a:solidFill>
                <a:latin typeface="Archivo"/>
                <a:ea typeface="Archivo"/>
                <a:cs typeface="Archivo"/>
                <a:sym typeface="Archivo"/>
              </a:rPr>
              <a:t>, infografías e imágenes de </a:t>
            </a:r>
            <a:r>
              <a:rPr b="1" lang="es" sz="1200">
                <a:solidFill>
                  <a:schemeClr val="dk1"/>
                </a:solidFill>
                <a:latin typeface="Archivo"/>
                <a:ea typeface="Archivo"/>
                <a:cs typeface="Archivo"/>
                <a:sym typeface="Archivo"/>
              </a:rPr>
              <a:t>Freepik</a:t>
            </a:r>
            <a:endParaRPr b="1" sz="1200">
              <a:solidFill>
                <a:schemeClr val="dk1"/>
              </a:solidFill>
              <a:latin typeface="Archivo"/>
              <a:ea typeface="Archivo"/>
              <a:cs typeface="Archivo"/>
              <a:sym typeface="Archivo"/>
            </a:endParaRPr>
          </a:p>
        </p:txBody>
      </p:sp>
      <p:grpSp>
        <p:nvGrpSpPr>
          <p:cNvPr id="1046" name="Google Shape;1046;p34"/>
          <p:cNvGrpSpPr/>
          <p:nvPr/>
        </p:nvGrpSpPr>
        <p:grpSpPr>
          <a:xfrm>
            <a:off x="-1533112" y="4327300"/>
            <a:ext cx="10436575" cy="1197200"/>
            <a:chOff x="-646237" y="3946300"/>
            <a:chExt cx="10436575" cy="1197200"/>
          </a:xfrm>
        </p:grpSpPr>
        <p:grpSp>
          <p:nvGrpSpPr>
            <p:cNvPr id="1047" name="Google Shape;1047;p34"/>
            <p:cNvGrpSpPr/>
            <p:nvPr/>
          </p:nvGrpSpPr>
          <p:grpSpPr>
            <a:xfrm>
              <a:off x="-646237" y="4340034"/>
              <a:ext cx="10436575" cy="803466"/>
              <a:chOff x="0" y="4340034"/>
              <a:chExt cx="10436575" cy="803466"/>
            </a:xfrm>
          </p:grpSpPr>
          <p:sp>
            <p:nvSpPr>
              <p:cNvPr id="1048" name="Google Shape;1048;p34"/>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34"/>
            <p:cNvGrpSpPr/>
            <p:nvPr/>
          </p:nvGrpSpPr>
          <p:grpSpPr>
            <a:xfrm>
              <a:off x="5458937" y="4033243"/>
              <a:ext cx="961020" cy="589186"/>
              <a:chOff x="2856267" y="3315245"/>
              <a:chExt cx="446737" cy="273887"/>
            </a:xfrm>
          </p:grpSpPr>
          <p:sp>
            <p:nvSpPr>
              <p:cNvPr id="1055" name="Google Shape;1055;p34"/>
              <p:cNvSpPr/>
              <p:nvPr/>
            </p:nvSpPr>
            <p:spPr>
              <a:xfrm>
                <a:off x="2856267" y="3339908"/>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3073509" y="3315245"/>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3120527" y="3336978"/>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3069578" y="3405527"/>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3003191" y="3323332"/>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0" name="Google Shape;1060;p34"/>
            <p:cNvGrpSpPr/>
            <p:nvPr/>
          </p:nvGrpSpPr>
          <p:grpSpPr>
            <a:xfrm>
              <a:off x="218815" y="3946300"/>
              <a:ext cx="767639" cy="575285"/>
              <a:chOff x="1286413" y="3306853"/>
              <a:chExt cx="450519" cy="337648"/>
            </a:xfrm>
          </p:grpSpPr>
          <p:sp>
            <p:nvSpPr>
              <p:cNvPr id="1061" name="Google Shape;1061;p34"/>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34"/>
            <p:cNvGrpSpPr/>
            <p:nvPr/>
          </p:nvGrpSpPr>
          <p:grpSpPr>
            <a:xfrm>
              <a:off x="8251040" y="3946300"/>
              <a:ext cx="767639" cy="575285"/>
              <a:chOff x="1286413" y="3306853"/>
              <a:chExt cx="450519" cy="337648"/>
            </a:xfrm>
          </p:grpSpPr>
          <p:sp>
            <p:nvSpPr>
              <p:cNvPr id="1065" name="Google Shape;1065;p34"/>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68" name="Shape 1068"/>
        <p:cNvGrpSpPr/>
        <p:nvPr/>
      </p:nvGrpSpPr>
      <p:grpSpPr>
        <a:xfrm>
          <a:off x="0" y="0"/>
          <a:ext cx="0" cy="0"/>
          <a:chOff x="0" y="0"/>
          <a:chExt cx="0" cy="0"/>
        </a:xfrm>
      </p:grpSpPr>
      <p:grpSp>
        <p:nvGrpSpPr>
          <p:cNvPr id="1069" name="Google Shape;1069;p35"/>
          <p:cNvGrpSpPr/>
          <p:nvPr/>
        </p:nvGrpSpPr>
        <p:grpSpPr>
          <a:xfrm>
            <a:off x="90357" y="527530"/>
            <a:ext cx="6575097" cy="4016700"/>
            <a:chOff x="2682681" y="986909"/>
            <a:chExt cx="1036199" cy="633000"/>
          </a:xfrm>
        </p:grpSpPr>
        <p:sp>
          <p:nvSpPr>
            <p:cNvPr id="1070" name="Google Shape;1070;p35"/>
            <p:cNvSpPr/>
            <p:nvPr/>
          </p:nvSpPr>
          <p:spPr>
            <a:xfrm>
              <a:off x="2682681" y="986909"/>
              <a:ext cx="1036199" cy="63300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3313700" y="1000146"/>
              <a:ext cx="155046" cy="109594"/>
            </a:xfrm>
            <a:custGeom>
              <a:rect b="b" l="l" r="r" t="t"/>
              <a:pathLst>
                <a:path extrusionOk="0" h="8808" w="12461">
                  <a:moveTo>
                    <a:pt x="5018" y="0"/>
                  </a:moveTo>
                  <a:cubicBezTo>
                    <a:pt x="4258" y="0"/>
                    <a:pt x="3528" y="109"/>
                    <a:pt x="2871" y="327"/>
                  </a:cubicBezTo>
                  <a:cubicBezTo>
                    <a:pt x="1543" y="769"/>
                    <a:pt x="621" y="1623"/>
                    <a:pt x="312" y="2699"/>
                  </a:cubicBezTo>
                  <a:cubicBezTo>
                    <a:pt x="1" y="3776"/>
                    <a:pt x="327" y="4990"/>
                    <a:pt x="1218" y="6070"/>
                  </a:cubicBezTo>
                  <a:cubicBezTo>
                    <a:pt x="2109" y="7152"/>
                    <a:pt x="3492" y="8013"/>
                    <a:pt x="5061" y="8464"/>
                  </a:cubicBezTo>
                  <a:cubicBezTo>
                    <a:pt x="5855" y="8693"/>
                    <a:pt x="6665" y="8808"/>
                    <a:pt x="7443" y="8808"/>
                  </a:cubicBezTo>
                  <a:cubicBezTo>
                    <a:pt x="8203" y="8808"/>
                    <a:pt x="8932" y="8699"/>
                    <a:pt x="9589" y="8480"/>
                  </a:cubicBezTo>
                  <a:cubicBezTo>
                    <a:pt x="10918" y="8038"/>
                    <a:pt x="11840" y="7186"/>
                    <a:pt x="12150" y="6108"/>
                  </a:cubicBezTo>
                  <a:cubicBezTo>
                    <a:pt x="12460" y="5031"/>
                    <a:pt x="12134" y="3819"/>
                    <a:pt x="11243" y="2737"/>
                  </a:cubicBezTo>
                  <a:cubicBezTo>
                    <a:pt x="10352" y="1657"/>
                    <a:pt x="8969" y="795"/>
                    <a:pt x="7400" y="343"/>
                  </a:cubicBezTo>
                  <a:cubicBezTo>
                    <a:pt x="6606" y="114"/>
                    <a:pt x="5796" y="0"/>
                    <a:pt x="5018"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3482832" y="1065361"/>
              <a:ext cx="62611" cy="57036"/>
            </a:xfrm>
            <a:custGeom>
              <a:rect b="b" l="l" r="r" t="t"/>
              <a:pathLst>
                <a:path extrusionOk="0" h="4584" w="5032">
                  <a:moveTo>
                    <a:pt x="2516" y="1"/>
                  </a:moveTo>
                  <a:cubicBezTo>
                    <a:pt x="1930" y="1"/>
                    <a:pt x="1343" y="225"/>
                    <a:pt x="896" y="672"/>
                  </a:cubicBezTo>
                  <a:cubicBezTo>
                    <a:pt x="1" y="1567"/>
                    <a:pt x="1" y="3018"/>
                    <a:pt x="896" y="3913"/>
                  </a:cubicBezTo>
                  <a:cubicBezTo>
                    <a:pt x="1343" y="4360"/>
                    <a:pt x="1930" y="4584"/>
                    <a:pt x="2516" y="4584"/>
                  </a:cubicBezTo>
                  <a:cubicBezTo>
                    <a:pt x="3102" y="4584"/>
                    <a:pt x="3689" y="4360"/>
                    <a:pt x="4136" y="3913"/>
                  </a:cubicBezTo>
                  <a:cubicBezTo>
                    <a:pt x="5031" y="3018"/>
                    <a:pt x="5031" y="1567"/>
                    <a:pt x="4136" y="672"/>
                  </a:cubicBezTo>
                  <a:cubicBezTo>
                    <a:pt x="3689" y="225"/>
                    <a:pt x="3102" y="1"/>
                    <a:pt x="2516"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35"/>
          <p:cNvGrpSpPr/>
          <p:nvPr/>
        </p:nvGrpSpPr>
        <p:grpSpPr>
          <a:xfrm flipH="1">
            <a:off x="-619337" y="3803055"/>
            <a:ext cx="10360375" cy="1242270"/>
            <a:chOff x="76188" y="3708930"/>
            <a:chExt cx="10360375" cy="1242270"/>
          </a:xfrm>
        </p:grpSpPr>
        <p:grpSp>
          <p:nvGrpSpPr>
            <p:cNvPr id="1074" name="Google Shape;1074;p35"/>
            <p:cNvGrpSpPr/>
            <p:nvPr/>
          </p:nvGrpSpPr>
          <p:grpSpPr>
            <a:xfrm>
              <a:off x="76188" y="4147734"/>
              <a:ext cx="10360375" cy="803466"/>
              <a:chOff x="76200" y="4340034"/>
              <a:chExt cx="10360375" cy="803466"/>
            </a:xfrm>
          </p:grpSpPr>
          <p:sp>
            <p:nvSpPr>
              <p:cNvPr id="1075" name="Google Shape;1075;p35"/>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flipH="1" rot="10800000">
                <a:off x="7620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1" name="Google Shape;1081;p35"/>
            <p:cNvGrpSpPr/>
            <p:nvPr/>
          </p:nvGrpSpPr>
          <p:grpSpPr>
            <a:xfrm>
              <a:off x="6221512" y="3708930"/>
              <a:ext cx="1307895" cy="575273"/>
              <a:chOff x="2161713" y="3315239"/>
              <a:chExt cx="607984" cy="267420"/>
            </a:xfrm>
          </p:grpSpPr>
          <p:sp>
            <p:nvSpPr>
              <p:cNvPr id="1082" name="Google Shape;1082;p35"/>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35"/>
            <p:cNvGrpSpPr/>
            <p:nvPr/>
          </p:nvGrpSpPr>
          <p:grpSpPr>
            <a:xfrm>
              <a:off x="2631902" y="3737325"/>
              <a:ext cx="767639" cy="575285"/>
              <a:chOff x="1286413" y="3306853"/>
              <a:chExt cx="450519" cy="337648"/>
            </a:xfrm>
          </p:grpSpPr>
          <p:sp>
            <p:nvSpPr>
              <p:cNvPr id="1088" name="Google Shape;1088;p3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1" name="Google Shape;1091;p35"/>
          <p:cNvGrpSpPr/>
          <p:nvPr/>
        </p:nvGrpSpPr>
        <p:grpSpPr>
          <a:xfrm>
            <a:off x="5070563" y="527532"/>
            <a:ext cx="2450065" cy="2803943"/>
            <a:chOff x="102290" y="527532"/>
            <a:chExt cx="2450065" cy="2803943"/>
          </a:xfrm>
        </p:grpSpPr>
        <p:grpSp>
          <p:nvGrpSpPr>
            <p:cNvPr id="1092" name="Google Shape;1092;p35"/>
            <p:cNvGrpSpPr/>
            <p:nvPr/>
          </p:nvGrpSpPr>
          <p:grpSpPr>
            <a:xfrm>
              <a:off x="201255" y="1440643"/>
              <a:ext cx="2351100" cy="1890832"/>
              <a:chOff x="74805" y="1836043"/>
              <a:chExt cx="2351100" cy="1890832"/>
            </a:xfrm>
          </p:grpSpPr>
          <p:sp>
            <p:nvSpPr>
              <p:cNvPr id="1093" name="Google Shape;1093;p35"/>
              <p:cNvSpPr/>
              <p:nvPr/>
            </p:nvSpPr>
            <p:spPr>
              <a:xfrm>
                <a:off x="550116" y="1836043"/>
                <a:ext cx="1400100" cy="2142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371278" y="2354720"/>
                <a:ext cx="17583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205745" y="2913597"/>
                <a:ext cx="20895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74805" y="3472475"/>
                <a:ext cx="23511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35"/>
            <p:cNvGrpSpPr/>
            <p:nvPr/>
          </p:nvGrpSpPr>
          <p:grpSpPr>
            <a:xfrm>
              <a:off x="102290" y="527532"/>
              <a:ext cx="2296130" cy="608633"/>
              <a:chOff x="5929275" y="535002"/>
              <a:chExt cx="2136332" cy="566276"/>
            </a:xfrm>
          </p:grpSpPr>
          <p:sp>
            <p:nvSpPr>
              <p:cNvPr id="1098" name="Google Shape;1098;p35"/>
              <p:cNvSpPr/>
              <p:nvPr/>
            </p:nvSpPr>
            <p:spPr>
              <a:xfrm>
                <a:off x="6878418" y="1067968"/>
                <a:ext cx="773264" cy="33310"/>
              </a:xfrm>
              <a:custGeom>
                <a:rect b="b" l="l" r="r" t="t"/>
                <a:pathLst>
                  <a:path extrusionOk="0" h="1422" w="33049">
                    <a:moveTo>
                      <a:pt x="711" y="1"/>
                    </a:moveTo>
                    <a:cubicBezTo>
                      <a:pt x="318" y="1"/>
                      <a:pt x="0" y="319"/>
                      <a:pt x="0" y="712"/>
                    </a:cubicBezTo>
                    <a:cubicBezTo>
                      <a:pt x="0" y="1103"/>
                      <a:pt x="318" y="1421"/>
                      <a:pt x="711" y="1421"/>
                    </a:cubicBezTo>
                    <a:lnTo>
                      <a:pt x="32339" y="1421"/>
                    </a:lnTo>
                    <a:cubicBezTo>
                      <a:pt x="32731" y="1421"/>
                      <a:pt x="33049" y="1103"/>
                      <a:pt x="33049" y="712"/>
                    </a:cubicBezTo>
                    <a:cubicBezTo>
                      <a:pt x="33049" y="319"/>
                      <a:pt x="32731" y="1"/>
                      <a:pt x="32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9" name="Google Shape;1099;p35"/>
              <p:cNvGrpSpPr/>
              <p:nvPr/>
            </p:nvGrpSpPr>
            <p:grpSpPr>
              <a:xfrm>
                <a:off x="6876827" y="921163"/>
                <a:ext cx="776516" cy="180115"/>
                <a:chOff x="6876827" y="921163"/>
                <a:chExt cx="776516" cy="180115"/>
              </a:xfrm>
            </p:grpSpPr>
            <p:sp>
              <p:nvSpPr>
                <p:cNvPr id="1100" name="Google Shape;1100;p35"/>
                <p:cNvSpPr/>
                <p:nvPr/>
              </p:nvSpPr>
              <p:spPr>
                <a:xfrm>
                  <a:off x="6876827" y="921163"/>
                  <a:ext cx="776516" cy="180115"/>
                </a:xfrm>
                <a:custGeom>
                  <a:rect b="b" l="l" r="r" t="t"/>
                  <a:pathLst>
                    <a:path extrusionOk="0" h="7689" w="33188">
                      <a:moveTo>
                        <a:pt x="8890" y="1"/>
                      </a:moveTo>
                      <a:cubicBezTo>
                        <a:pt x="7500" y="1"/>
                        <a:pt x="6195" y="543"/>
                        <a:pt x="5211" y="1525"/>
                      </a:cubicBezTo>
                      <a:lnTo>
                        <a:pt x="277" y="6459"/>
                      </a:lnTo>
                      <a:cubicBezTo>
                        <a:pt x="1" y="6738"/>
                        <a:pt x="1" y="7187"/>
                        <a:pt x="277" y="7464"/>
                      </a:cubicBezTo>
                      <a:cubicBezTo>
                        <a:pt x="416" y="7602"/>
                        <a:pt x="598" y="7671"/>
                        <a:pt x="779" y="7671"/>
                      </a:cubicBezTo>
                      <a:cubicBezTo>
                        <a:pt x="961" y="7671"/>
                        <a:pt x="1143" y="7602"/>
                        <a:pt x="1281" y="7464"/>
                      </a:cubicBezTo>
                      <a:lnTo>
                        <a:pt x="6215" y="2530"/>
                      </a:lnTo>
                      <a:cubicBezTo>
                        <a:pt x="6929" y="1816"/>
                        <a:pt x="7879" y="1422"/>
                        <a:pt x="8889" y="1422"/>
                      </a:cubicBezTo>
                      <a:lnTo>
                        <a:pt x="24395" y="1422"/>
                      </a:lnTo>
                      <a:cubicBezTo>
                        <a:pt x="25331" y="1422"/>
                        <a:pt x="26210" y="1786"/>
                        <a:pt x="26871" y="2448"/>
                      </a:cubicBezTo>
                      <a:lnTo>
                        <a:pt x="31905" y="7481"/>
                      </a:lnTo>
                      <a:cubicBezTo>
                        <a:pt x="32043" y="7620"/>
                        <a:pt x="32225" y="7688"/>
                        <a:pt x="32407" y="7688"/>
                      </a:cubicBezTo>
                      <a:cubicBezTo>
                        <a:pt x="32589" y="7688"/>
                        <a:pt x="32771" y="7620"/>
                        <a:pt x="32911" y="7479"/>
                      </a:cubicBezTo>
                      <a:cubicBezTo>
                        <a:pt x="33188" y="7203"/>
                        <a:pt x="33188" y="6753"/>
                        <a:pt x="32911" y="6476"/>
                      </a:cubicBezTo>
                      <a:lnTo>
                        <a:pt x="27876" y="1442"/>
                      </a:lnTo>
                      <a:cubicBezTo>
                        <a:pt x="26947" y="512"/>
                        <a:pt x="25711" y="1"/>
                        <a:pt x="243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6876827" y="921163"/>
                  <a:ext cx="776516" cy="180115"/>
                </a:xfrm>
                <a:custGeom>
                  <a:rect b="b" l="l" r="r" t="t"/>
                  <a:pathLst>
                    <a:path extrusionOk="0" h="7689" w="33188">
                      <a:moveTo>
                        <a:pt x="8890" y="1"/>
                      </a:moveTo>
                      <a:cubicBezTo>
                        <a:pt x="7500" y="1"/>
                        <a:pt x="6195" y="543"/>
                        <a:pt x="5211" y="1525"/>
                      </a:cubicBezTo>
                      <a:lnTo>
                        <a:pt x="277" y="6459"/>
                      </a:lnTo>
                      <a:cubicBezTo>
                        <a:pt x="1" y="6738"/>
                        <a:pt x="1" y="7187"/>
                        <a:pt x="277" y="7464"/>
                      </a:cubicBezTo>
                      <a:cubicBezTo>
                        <a:pt x="416" y="7602"/>
                        <a:pt x="598" y="7671"/>
                        <a:pt x="779" y="7671"/>
                      </a:cubicBezTo>
                      <a:cubicBezTo>
                        <a:pt x="961" y="7671"/>
                        <a:pt x="1143" y="7602"/>
                        <a:pt x="1281" y="7464"/>
                      </a:cubicBezTo>
                      <a:lnTo>
                        <a:pt x="6215" y="2530"/>
                      </a:lnTo>
                      <a:cubicBezTo>
                        <a:pt x="6929" y="1816"/>
                        <a:pt x="7879" y="1422"/>
                        <a:pt x="8889" y="1422"/>
                      </a:cubicBezTo>
                      <a:lnTo>
                        <a:pt x="24395" y="1422"/>
                      </a:lnTo>
                      <a:cubicBezTo>
                        <a:pt x="25331" y="1422"/>
                        <a:pt x="26210" y="1786"/>
                        <a:pt x="26871" y="2448"/>
                      </a:cubicBezTo>
                      <a:lnTo>
                        <a:pt x="31905" y="7481"/>
                      </a:lnTo>
                      <a:cubicBezTo>
                        <a:pt x="32043" y="7620"/>
                        <a:pt x="32225" y="7688"/>
                        <a:pt x="32407" y="7688"/>
                      </a:cubicBezTo>
                      <a:cubicBezTo>
                        <a:pt x="32589" y="7688"/>
                        <a:pt x="32771" y="7620"/>
                        <a:pt x="32911" y="7479"/>
                      </a:cubicBezTo>
                      <a:cubicBezTo>
                        <a:pt x="33188" y="7203"/>
                        <a:pt x="33188" y="6753"/>
                        <a:pt x="32911" y="6476"/>
                      </a:cubicBezTo>
                      <a:lnTo>
                        <a:pt x="27876" y="1442"/>
                      </a:lnTo>
                      <a:cubicBezTo>
                        <a:pt x="26947" y="512"/>
                        <a:pt x="25711" y="1"/>
                        <a:pt x="2439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2" name="Google Shape;1102;p35"/>
              <p:cNvSpPr/>
              <p:nvPr/>
            </p:nvSpPr>
            <p:spPr>
              <a:xfrm>
                <a:off x="6696245" y="603333"/>
                <a:ext cx="245627" cy="21059"/>
              </a:xfrm>
              <a:custGeom>
                <a:rect b="b" l="l" r="r" t="t"/>
                <a:pathLst>
                  <a:path extrusionOk="0" h="899" w="10498">
                    <a:moveTo>
                      <a:pt x="121" y="1"/>
                    </a:moveTo>
                    <a:cubicBezTo>
                      <a:pt x="55" y="1"/>
                      <a:pt x="0" y="56"/>
                      <a:pt x="0" y="123"/>
                    </a:cubicBezTo>
                    <a:cubicBezTo>
                      <a:pt x="1" y="181"/>
                      <a:pt x="43" y="231"/>
                      <a:pt x="101" y="241"/>
                    </a:cubicBezTo>
                    <a:lnTo>
                      <a:pt x="3767" y="821"/>
                    </a:lnTo>
                    <a:cubicBezTo>
                      <a:pt x="4097" y="873"/>
                      <a:pt x="4431" y="899"/>
                      <a:pt x="4764" y="899"/>
                    </a:cubicBezTo>
                    <a:lnTo>
                      <a:pt x="7523" y="899"/>
                    </a:lnTo>
                    <a:cubicBezTo>
                      <a:pt x="8565" y="899"/>
                      <a:pt x="9585" y="609"/>
                      <a:pt x="10471" y="60"/>
                    </a:cubicBezTo>
                    <a:cubicBezTo>
                      <a:pt x="10498" y="43"/>
                      <a:pt x="10486" y="1"/>
                      <a:pt x="10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6680475" y="622448"/>
                <a:ext cx="350705" cy="198316"/>
              </a:xfrm>
              <a:custGeom>
                <a:rect b="b" l="l" r="r" t="t"/>
                <a:pathLst>
                  <a:path extrusionOk="0" h="8466" w="14989">
                    <a:moveTo>
                      <a:pt x="419" y="0"/>
                    </a:moveTo>
                    <a:cubicBezTo>
                      <a:pt x="200" y="0"/>
                      <a:pt x="0" y="177"/>
                      <a:pt x="0" y="419"/>
                    </a:cubicBezTo>
                    <a:lnTo>
                      <a:pt x="0" y="789"/>
                    </a:lnTo>
                    <a:cubicBezTo>
                      <a:pt x="0" y="945"/>
                      <a:pt x="88" y="1089"/>
                      <a:pt x="227" y="1161"/>
                    </a:cubicBezTo>
                    <a:lnTo>
                      <a:pt x="488" y="1294"/>
                    </a:lnTo>
                    <a:lnTo>
                      <a:pt x="14379" y="8419"/>
                    </a:lnTo>
                    <a:cubicBezTo>
                      <a:pt x="14442" y="8451"/>
                      <a:pt x="14507" y="8466"/>
                      <a:pt x="14570" y="8466"/>
                    </a:cubicBezTo>
                    <a:cubicBezTo>
                      <a:pt x="14711" y="8466"/>
                      <a:pt x="14844" y="8393"/>
                      <a:pt x="14921" y="8276"/>
                    </a:cubicBezTo>
                    <a:cubicBezTo>
                      <a:pt x="14963" y="8211"/>
                      <a:pt x="14989" y="8134"/>
                      <a:pt x="14989" y="8046"/>
                    </a:cubicBezTo>
                    <a:cubicBezTo>
                      <a:pt x="14989" y="7664"/>
                      <a:pt x="14774" y="7312"/>
                      <a:pt x="14433" y="7135"/>
                    </a:cubicBezTo>
                    <a:lnTo>
                      <a:pt x="1475" y="489"/>
                    </a:lnTo>
                    <a:lnTo>
                      <a:pt x="786" y="137"/>
                    </a:lnTo>
                    <a:lnTo>
                      <a:pt x="611" y="47"/>
                    </a:lnTo>
                    <a:cubicBezTo>
                      <a:pt x="548" y="15"/>
                      <a:pt x="483" y="0"/>
                      <a:pt x="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a:off x="6667373" y="610525"/>
                <a:ext cx="42958" cy="58258"/>
              </a:xfrm>
              <a:custGeom>
                <a:rect b="b" l="l" r="r" t="t"/>
                <a:pathLst>
                  <a:path extrusionOk="0" h="2487" w="1836">
                    <a:moveTo>
                      <a:pt x="226" y="0"/>
                    </a:moveTo>
                    <a:cubicBezTo>
                      <a:pt x="102" y="0"/>
                      <a:pt x="0" y="101"/>
                      <a:pt x="0" y="226"/>
                    </a:cubicBezTo>
                    <a:lnTo>
                      <a:pt x="0" y="2261"/>
                    </a:lnTo>
                    <a:cubicBezTo>
                      <a:pt x="0" y="2385"/>
                      <a:pt x="102" y="2486"/>
                      <a:pt x="226" y="2486"/>
                    </a:cubicBezTo>
                    <a:lnTo>
                      <a:pt x="1610" y="2486"/>
                    </a:lnTo>
                    <a:cubicBezTo>
                      <a:pt x="1735" y="2486"/>
                      <a:pt x="1835" y="2385"/>
                      <a:pt x="1835" y="2261"/>
                    </a:cubicBezTo>
                    <a:lnTo>
                      <a:pt x="1835" y="226"/>
                    </a:lnTo>
                    <a:cubicBezTo>
                      <a:pt x="1835" y="101"/>
                      <a:pt x="1735" y="1"/>
                      <a:pt x="1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a:off x="6667373" y="610525"/>
                <a:ext cx="26392" cy="58258"/>
              </a:xfrm>
              <a:custGeom>
                <a:rect b="b" l="l" r="r" t="t"/>
                <a:pathLst>
                  <a:path extrusionOk="0" h="2487" w="1128">
                    <a:moveTo>
                      <a:pt x="226" y="0"/>
                    </a:moveTo>
                    <a:cubicBezTo>
                      <a:pt x="102" y="0"/>
                      <a:pt x="0" y="101"/>
                      <a:pt x="0" y="226"/>
                    </a:cubicBezTo>
                    <a:lnTo>
                      <a:pt x="0" y="2261"/>
                    </a:lnTo>
                    <a:cubicBezTo>
                      <a:pt x="0" y="2385"/>
                      <a:pt x="102" y="2486"/>
                      <a:pt x="226" y="2486"/>
                    </a:cubicBezTo>
                    <a:lnTo>
                      <a:pt x="902" y="2486"/>
                    </a:lnTo>
                    <a:cubicBezTo>
                      <a:pt x="1026" y="2486"/>
                      <a:pt x="1128" y="2385"/>
                      <a:pt x="1128" y="2261"/>
                    </a:cubicBezTo>
                    <a:lnTo>
                      <a:pt x="1128" y="226"/>
                    </a:lnTo>
                    <a:cubicBezTo>
                      <a:pt x="1128" y="101"/>
                      <a:pt x="1026" y="1"/>
                      <a:pt x="902"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6673760" y="602349"/>
                <a:ext cx="30206" cy="8199"/>
              </a:xfrm>
              <a:custGeom>
                <a:rect b="b" l="l" r="r" t="t"/>
                <a:pathLst>
                  <a:path extrusionOk="0" h="350" w="1291">
                    <a:moveTo>
                      <a:pt x="0" y="0"/>
                    </a:moveTo>
                    <a:lnTo>
                      <a:pt x="0" y="349"/>
                    </a:lnTo>
                    <a:lnTo>
                      <a:pt x="1290" y="349"/>
                    </a:lnTo>
                    <a:lnTo>
                      <a:pt x="1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a:off x="6667396" y="590121"/>
                <a:ext cx="42934" cy="12251"/>
              </a:xfrm>
              <a:custGeom>
                <a:rect b="b" l="l" r="r" t="t"/>
                <a:pathLst>
                  <a:path extrusionOk="0" h="523" w="1835">
                    <a:moveTo>
                      <a:pt x="79" y="0"/>
                    </a:moveTo>
                    <a:cubicBezTo>
                      <a:pt x="35" y="0"/>
                      <a:pt x="0" y="35"/>
                      <a:pt x="0" y="78"/>
                    </a:cubicBezTo>
                    <a:lnTo>
                      <a:pt x="0" y="445"/>
                    </a:lnTo>
                    <a:cubicBezTo>
                      <a:pt x="0" y="488"/>
                      <a:pt x="35" y="522"/>
                      <a:pt x="79" y="522"/>
                    </a:cubicBezTo>
                    <a:lnTo>
                      <a:pt x="1756" y="522"/>
                    </a:lnTo>
                    <a:cubicBezTo>
                      <a:pt x="1799" y="522"/>
                      <a:pt x="1834" y="488"/>
                      <a:pt x="1834" y="445"/>
                    </a:cubicBezTo>
                    <a:lnTo>
                      <a:pt x="1834" y="78"/>
                    </a:lnTo>
                    <a:cubicBezTo>
                      <a:pt x="1834" y="35"/>
                      <a:pt x="1799" y="0"/>
                      <a:pt x="17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a:off x="6667396" y="590121"/>
                <a:ext cx="31657" cy="12251"/>
              </a:xfrm>
              <a:custGeom>
                <a:rect b="b" l="l" r="r" t="t"/>
                <a:pathLst>
                  <a:path extrusionOk="0" h="523" w="1353">
                    <a:moveTo>
                      <a:pt x="79" y="0"/>
                    </a:moveTo>
                    <a:cubicBezTo>
                      <a:pt x="35" y="0"/>
                      <a:pt x="0" y="35"/>
                      <a:pt x="0" y="78"/>
                    </a:cubicBezTo>
                    <a:lnTo>
                      <a:pt x="0" y="445"/>
                    </a:lnTo>
                    <a:cubicBezTo>
                      <a:pt x="0" y="488"/>
                      <a:pt x="35" y="522"/>
                      <a:pt x="79" y="522"/>
                    </a:cubicBezTo>
                    <a:lnTo>
                      <a:pt x="1274" y="522"/>
                    </a:lnTo>
                    <a:cubicBezTo>
                      <a:pt x="1317" y="522"/>
                      <a:pt x="1352" y="488"/>
                      <a:pt x="1352" y="445"/>
                    </a:cubicBezTo>
                    <a:lnTo>
                      <a:pt x="1352" y="78"/>
                    </a:lnTo>
                    <a:cubicBezTo>
                      <a:pt x="1352" y="35"/>
                      <a:pt x="1317" y="0"/>
                      <a:pt x="127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a:off x="6433913" y="603333"/>
                <a:ext cx="245674" cy="21059"/>
              </a:xfrm>
              <a:custGeom>
                <a:rect b="b" l="l" r="r" t="t"/>
                <a:pathLst>
                  <a:path extrusionOk="0" h="899" w="10500">
                    <a:moveTo>
                      <a:pt x="45" y="1"/>
                    </a:moveTo>
                    <a:cubicBezTo>
                      <a:pt x="13" y="1"/>
                      <a:pt x="1" y="43"/>
                      <a:pt x="28" y="60"/>
                    </a:cubicBezTo>
                    <a:cubicBezTo>
                      <a:pt x="914" y="609"/>
                      <a:pt x="1934" y="899"/>
                      <a:pt x="2977" y="899"/>
                    </a:cubicBezTo>
                    <a:lnTo>
                      <a:pt x="5736" y="899"/>
                    </a:lnTo>
                    <a:cubicBezTo>
                      <a:pt x="6069" y="899"/>
                      <a:pt x="6402" y="873"/>
                      <a:pt x="6732" y="821"/>
                    </a:cubicBezTo>
                    <a:lnTo>
                      <a:pt x="10398" y="241"/>
                    </a:lnTo>
                    <a:cubicBezTo>
                      <a:pt x="10455" y="231"/>
                      <a:pt x="10499" y="181"/>
                      <a:pt x="10499" y="123"/>
                    </a:cubicBezTo>
                    <a:cubicBezTo>
                      <a:pt x="10499" y="56"/>
                      <a:pt x="10444" y="1"/>
                      <a:pt x="10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6710284" y="631490"/>
                <a:ext cx="319306" cy="189297"/>
              </a:xfrm>
              <a:custGeom>
                <a:rect b="b" l="l" r="r" t="t"/>
                <a:pathLst>
                  <a:path extrusionOk="0" h="8081" w="13647">
                    <a:moveTo>
                      <a:pt x="0" y="0"/>
                    </a:moveTo>
                    <a:lnTo>
                      <a:pt x="0" y="1312"/>
                    </a:lnTo>
                    <a:lnTo>
                      <a:pt x="13104" y="8034"/>
                    </a:lnTo>
                    <a:cubicBezTo>
                      <a:pt x="13166" y="8066"/>
                      <a:pt x="13232" y="8081"/>
                      <a:pt x="13294" y="8081"/>
                    </a:cubicBezTo>
                    <a:cubicBezTo>
                      <a:pt x="13436" y="8081"/>
                      <a:pt x="13569" y="8008"/>
                      <a:pt x="13646" y="7891"/>
                    </a:cubicBezTo>
                    <a:lnTo>
                      <a:pt x="1094" y="1557"/>
                    </a:lnTo>
                    <a:cubicBezTo>
                      <a:pt x="546" y="1280"/>
                      <a:pt x="200" y="718"/>
                      <a:pt x="200" y="103"/>
                    </a:cubicBezTo>
                    <a:lnTo>
                      <a:pt x="0"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7097442" y="603333"/>
                <a:ext cx="245650" cy="21059"/>
              </a:xfrm>
              <a:custGeom>
                <a:rect b="b" l="l" r="r" t="t"/>
                <a:pathLst>
                  <a:path extrusionOk="0" h="899" w="10499">
                    <a:moveTo>
                      <a:pt x="44" y="1"/>
                    </a:moveTo>
                    <a:cubicBezTo>
                      <a:pt x="12" y="1"/>
                      <a:pt x="0" y="43"/>
                      <a:pt x="27" y="60"/>
                    </a:cubicBezTo>
                    <a:cubicBezTo>
                      <a:pt x="913" y="609"/>
                      <a:pt x="1934" y="899"/>
                      <a:pt x="2976" y="899"/>
                    </a:cubicBezTo>
                    <a:lnTo>
                      <a:pt x="5734" y="899"/>
                    </a:lnTo>
                    <a:cubicBezTo>
                      <a:pt x="6068" y="899"/>
                      <a:pt x="6401" y="873"/>
                      <a:pt x="6730" y="821"/>
                    </a:cubicBezTo>
                    <a:lnTo>
                      <a:pt x="10397" y="241"/>
                    </a:lnTo>
                    <a:cubicBezTo>
                      <a:pt x="10455" y="231"/>
                      <a:pt x="10498" y="181"/>
                      <a:pt x="10498" y="123"/>
                    </a:cubicBezTo>
                    <a:cubicBezTo>
                      <a:pt x="10498" y="56"/>
                      <a:pt x="10444" y="1"/>
                      <a:pt x="10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7008134" y="622448"/>
                <a:ext cx="350705" cy="198316"/>
              </a:xfrm>
              <a:custGeom>
                <a:rect b="b" l="l" r="r" t="t"/>
                <a:pathLst>
                  <a:path extrusionOk="0" h="8466" w="14989">
                    <a:moveTo>
                      <a:pt x="14570" y="0"/>
                    </a:moveTo>
                    <a:cubicBezTo>
                      <a:pt x="14507" y="0"/>
                      <a:pt x="14441" y="15"/>
                      <a:pt x="14379" y="47"/>
                    </a:cubicBezTo>
                    <a:lnTo>
                      <a:pt x="14203" y="137"/>
                    </a:lnTo>
                    <a:lnTo>
                      <a:pt x="13515" y="489"/>
                    </a:lnTo>
                    <a:lnTo>
                      <a:pt x="557" y="7135"/>
                    </a:lnTo>
                    <a:cubicBezTo>
                      <a:pt x="215" y="7312"/>
                      <a:pt x="0" y="7664"/>
                      <a:pt x="0" y="8046"/>
                    </a:cubicBezTo>
                    <a:cubicBezTo>
                      <a:pt x="0" y="8134"/>
                      <a:pt x="26" y="8211"/>
                      <a:pt x="69" y="8276"/>
                    </a:cubicBezTo>
                    <a:cubicBezTo>
                      <a:pt x="146" y="8393"/>
                      <a:pt x="279" y="8466"/>
                      <a:pt x="420" y="8466"/>
                    </a:cubicBezTo>
                    <a:cubicBezTo>
                      <a:pt x="484" y="8466"/>
                      <a:pt x="548" y="8451"/>
                      <a:pt x="611" y="8419"/>
                    </a:cubicBezTo>
                    <a:lnTo>
                      <a:pt x="14502" y="1294"/>
                    </a:lnTo>
                    <a:lnTo>
                      <a:pt x="14762" y="1161"/>
                    </a:lnTo>
                    <a:cubicBezTo>
                      <a:pt x="14902" y="1089"/>
                      <a:pt x="14989" y="945"/>
                      <a:pt x="14989" y="789"/>
                    </a:cubicBezTo>
                    <a:lnTo>
                      <a:pt x="14989" y="419"/>
                    </a:lnTo>
                    <a:cubicBezTo>
                      <a:pt x="14989" y="177"/>
                      <a:pt x="14790" y="0"/>
                      <a:pt x="145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7329007" y="610525"/>
                <a:ext cx="42911" cy="58258"/>
              </a:xfrm>
              <a:custGeom>
                <a:rect b="b" l="l" r="r" t="t"/>
                <a:pathLst>
                  <a:path extrusionOk="0" h="2487" w="1834">
                    <a:moveTo>
                      <a:pt x="226" y="0"/>
                    </a:moveTo>
                    <a:cubicBezTo>
                      <a:pt x="101" y="1"/>
                      <a:pt x="0" y="101"/>
                      <a:pt x="0" y="226"/>
                    </a:cubicBezTo>
                    <a:lnTo>
                      <a:pt x="0" y="2261"/>
                    </a:lnTo>
                    <a:cubicBezTo>
                      <a:pt x="0" y="2385"/>
                      <a:pt x="100" y="2486"/>
                      <a:pt x="226" y="2486"/>
                    </a:cubicBezTo>
                    <a:lnTo>
                      <a:pt x="1608" y="2486"/>
                    </a:lnTo>
                    <a:cubicBezTo>
                      <a:pt x="1733" y="2486"/>
                      <a:pt x="1834" y="2385"/>
                      <a:pt x="1834" y="2261"/>
                    </a:cubicBezTo>
                    <a:lnTo>
                      <a:pt x="1834" y="226"/>
                    </a:lnTo>
                    <a:cubicBezTo>
                      <a:pt x="1834" y="101"/>
                      <a:pt x="1734" y="0"/>
                      <a:pt x="16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7345573" y="610525"/>
                <a:ext cx="26392" cy="58258"/>
              </a:xfrm>
              <a:custGeom>
                <a:rect b="b" l="l" r="r" t="t"/>
                <a:pathLst>
                  <a:path extrusionOk="0" h="2487" w="1128">
                    <a:moveTo>
                      <a:pt x="226" y="0"/>
                    </a:moveTo>
                    <a:cubicBezTo>
                      <a:pt x="100" y="1"/>
                      <a:pt x="1" y="101"/>
                      <a:pt x="1" y="226"/>
                    </a:cubicBezTo>
                    <a:lnTo>
                      <a:pt x="1" y="2261"/>
                    </a:lnTo>
                    <a:cubicBezTo>
                      <a:pt x="1" y="2385"/>
                      <a:pt x="102" y="2486"/>
                      <a:pt x="226" y="2486"/>
                    </a:cubicBezTo>
                    <a:lnTo>
                      <a:pt x="902" y="2486"/>
                    </a:lnTo>
                    <a:cubicBezTo>
                      <a:pt x="1026" y="2486"/>
                      <a:pt x="1128" y="2385"/>
                      <a:pt x="1128" y="2261"/>
                    </a:cubicBezTo>
                    <a:lnTo>
                      <a:pt x="1128" y="226"/>
                    </a:lnTo>
                    <a:cubicBezTo>
                      <a:pt x="1128" y="101"/>
                      <a:pt x="1027" y="0"/>
                      <a:pt x="902"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7335371" y="602373"/>
                <a:ext cx="30206" cy="8199"/>
              </a:xfrm>
              <a:custGeom>
                <a:rect b="b" l="l" r="r" t="t"/>
                <a:pathLst>
                  <a:path extrusionOk="0" h="350" w="1291">
                    <a:moveTo>
                      <a:pt x="1" y="1"/>
                    </a:moveTo>
                    <a:lnTo>
                      <a:pt x="1" y="349"/>
                    </a:lnTo>
                    <a:lnTo>
                      <a:pt x="1290" y="349"/>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7329007" y="590121"/>
                <a:ext cx="42888" cy="12251"/>
              </a:xfrm>
              <a:custGeom>
                <a:rect b="b" l="l" r="r" t="t"/>
                <a:pathLst>
                  <a:path extrusionOk="0" h="523" w="1833">
                    <a:moveTo>
                      <a:pt x="78" y="0"/>
                    </a:moveTo>
                    <a:cubicBezTo>
                      <a:pt x="36" y="0"/>
                      <a:pt x="0" y="35"/>
                      <a:pt x="0" y="78"/>
                    </a:cubicBezTo>
                    <a:lnTo>
                      <a:pt x="0" y="445"/>
                    </a:lnTo>
                    <a:cubicBezTo>
                      <a:pt x="0" y="488"/>
                      <a:pt x="34" y="522"/>
                      <a:pt x="78" y="522"/>
                    </a:cubicBezTo>
                    <a:lnTo>
                      <a:pt x="1755" y="522"/>
                    </a:lnTo>
                    <a:cubicBezTo>
                      <a:pt x="1798" y="522"/>
                      <a:pt x="1833" y="488"/>
                      <a:pt x="1833" y="445"/>
                    </a:cubicBezTo>
                    <a:lnTo>
                      <a:pt x="1833" y="78"/>
                    </a:lnTo>
                    <a:cubicBezTo>
                      <a:pt x="1833" y="35"/>
                      <a:pt x="1798" y="0"/>
                      <a:pt x="1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7340262" y="590121"/>
                <a:ext cx="31633" cy="12251"/>
              </a:xfrm>
              <a:custGeom>
                <a:rect b="b" l="l" r="r" t="t"/>
                <a:pathLst>
                  <a:path extrusionOk="0" h="523" w="1352">
                    <a:moveTo>
                      <a:pt x="79" y="0"/>
                    </a:moveTo>
                    <a:cubicBezTo>
                      <a:pt x="37" y="0"/>
                      <a:pt x="0" y="35"/>
                      <a:pt x="0" y="78"/>
                    </a:cubicBezTo>
                    <a:lnTo>
                      <a:pt x="0" y="445"/>
                    </a:lnTo>
                    <a:cubicBezTo>
                      <a:pt x="0" y="488"/>
                      <a:pt x="35" y="522"/>
                      <a:pt x="79" y="522"/>
                    </a:cubicBezTo>
                    <a:lnTo>
                      <a:pt x="1274" y="522"/>
                    </a:lnTo>
                    <a:cubicBezTo>
                      <a:pt x="1317" y="522"/>
                      <a:pt x="1352" y="488"/>
                      <a:pt x="1352" y="445"/>
                    </a:cubicBezTo>
                    <a:lnTo>
                      <a:pt x="1352" y="78"/>
                    </a:lnTo>
                    <a:cubicBezTo>
                      <a:pt x="1352" y="35"/>
                      <a:pt x="1317" y="0"/>
                      <a:pt x="127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a:off x="7359728" y="603333"/>
                <a:ext cx="245650" cy="21059"/>
              </a:xfrm>
              <a:custGeom>
                <a:rect b="b" l="l" r="r" t="t"/>
                <a:pathLst>
                  <a:path extrusionOk="0" h="899" w="10499">
                    <a:moveTo>
                      <a:pt x="122" y="1"/>
                    </a:moveTo>
                    <a:cubicBezTo>
                      <a:pt x="54" y="1"/>
                      <a:pt x="1" y="56"/>
                      <a:pt x="1" y="123"/>
                    </a:cubicBezTo>
                    <a:cubicBezTo>
                      <a:pt x="2" y="181"/>
                      <a:pt x="44" y="231"/>
                      <a:pt x="102" y="241"/>
                    </a:cubicBezTo>
                    <a:lnTo>
                      <a:pt x="3769" y="821"/>
                    </a:lnTo>
                    <a:cubicBezTo>
                      <a:pt x="4098" y="873"/>
                      <a:pt x="4431" y="899"/>
                      <a:pt x="4765" y="899"/>
                    </a:cubicBezTo>
                    <a:lnTo>
                      <a:pt x="7523" y="899"/>
                    </a:lnTo>
                    <a:cubicBezTo>
                      <a:pt x="8565" y="899"/>
                      <a:pt x="9586" y="609"/>
                      <a:pt x="10472" y="60"/>
                    </a:cubicBezTo>
                    <a:cubicBezTo>
                      <a:pt x="10498" y="43"/>
                      <a:pt x="10487" y="1"/>
                      <a:pt x="10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7009748" y="631490"/>
                <a:ext cx="319306" cy="189297"/>
              </a:xfrm>
              <a:custGeom>
                <a:rect b="b" l="l" r="r" t="t"/>
                <a:pathLst>
                  <a:path extrusionOk="0" h="8081" w="13647">
                    <a:moveTo>
                      <a:pt x="13646" y="0"/>
                    </a:moveTo>
                    <a:lnTo>
                      <a:pt x="13446" y="103"/>
                    </a:lnTo>
                    <a:cubicBezTo>
                      <a:pt x="13446" y="718"/>
                      <a:pt x="13099" y="1280"/>
                      <a:pt x="12551" y="1557"/>
                    </a:cubicBezTo>
                    <a:lnTo>
                      <a:pt x="0" y="7891"/>
                    </a:lnTo>
                    <a:cubicBezTo>
                      <a:pt x="77" y="8008"/>
                      <a:pt x="210" y="8081"/>
                      <a:pt x="351" y="8081"/>
                    </a:cubicBezTo>
                    <a:cubicBezTo>
                      <a:pt x="415" y="8081"/>
                      <a:pt x="479" y="8066"/>
                      <a:pt x="542" y="8034"/>
                    </a:cubicBezTo>
                    <a:lnTo>
                      <a:pt x="13646" y="1312"/>
                    </a:lnTo>
                    <a:lnTo>
                      <a:pt x="13646"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6804997" y="705419"/>
                <a:ext cx="866737" cy="271871"/>
              </a:xfrm>
              <a:custGeom>
                <a:rect b="b" l="l" r="r" t="t"/>
                <a:pathLst>
                  <a:path extrusionOk="0" h="11606" w="37044">
                    <a:moveTo>
                      <a:pt x="2759" y="0"/>
                    </a:moveTo>
                    <a:cubicBezTo>
                      <a:pt x="1235" y="0"/>
                      <a:pt x="0" y="1236"/>
                      <a:pt x="0" y="2759"/>
                    </a:cubicBezTo>
                    <a:lnTo>
                      <a:pt x="0" y="5770"/>
                    </a:lnTo>
                    <a:cubicBezTo>
                      <a:pt x="0" y="8993"/>
                      <a:pt x="2613" y="11605"/>
                      <a:pt x="5835" y="11605"/>
                    </a:cubicBezTo>
                    <a:lnTo>
                      <a:pt x="23230" y="11605"/>
                    </a:lnTo>
                    <a:cubicBezTo>
                      <a:pt x="25218" y="11605"/>
                      <a:pt x="27186" y="11214"/>
                      <a:pt x="29022" y="10452"/>
                    </a:cubicBezTo>
                    <a:lnTo>
                      <a:pt x="35520" y="7757"/>
                    </a:lnTo>
                    <a:cubicBezTo>
                      <a:pt x="36442" y="7375"/>
                      <a:pt x="37043" y="6475"/>
                      <a:pt x="37043" y="5478"/>
                    </a:cubicBezTo>
                    <a:cubicBezTo>
                      <a:pt x="37043" y="4503"/>
                      <a:pt x="36521" y="3601"/>
                      <a:pt x="35674" y="3114"/>
                    </a:cubicBezTo>
                    <a:lnTo>
                      <a:pt x="32841" y="1484"/>
                    </a:lnTo>
                    <a:cubicBezTo>
                      <a:pt x="31150" y="513"/>
                      <a:pt x="29232" y="0"/>
                      <a:pt x="27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35"/>
              <p:cNvGrpSpPr/>
              <p:nvPr/>
            </p:nvGrpSpPr>
            <p:grpSpPr>
              <a:xfrm>
                <a:off x="6586301" y="705419"/>
                <a:ext cx="866784" cy="271871"/>
                <a:chOff x="6586301" y="705419"/>
                <a:chExt cx="866784" cy="271871"/>
              </a:xfrm>
            </p:grpSpPr>
            <p:sp>
              <p:nvSpPr>
                <p:cNvPr id="1122" name="Google Shape;1122;p35"/>
                <p:cNvSpPr/>
                <p:nvPr/>
              </p:nvSpPr>
              <p:spPr>
                <a:xfrm>
                  <a:off x="6586301" y="705419"/>
                  <a:ext cx="866784" cy="271871"/>
                </a:xfrm>
                <a:custGeom>
                  <a:rect b="b" l="l" r="r" t="t"/>
                  <a:pathLst>
                    <a:path extrusionOk="0" h="11606" w="37046">
                      <a:moveTo>
                        <a:pt x="2759" y="0"/>
                      </a:moveTo>
                      <a:cubicBezTo>
                        <a:pt x="1235" y="0"/>
                        <a:pt x="0" y="1236"/>
                        <a:pt x="0" y="2759"/>
                      </a:cubicBezTo>
                      <a:lnTo>
                        <a:pt x="0" y="5770"/>
                      </a:lnTo>
                      <a:cubicBezTo>
                        <a:pt x="0" y="8993"/>
                        <a:pt x="2613" y="11605"/>
                        <a:pt x="5835" y="11605"/>
                      </a:cubicBezTo>
                      <a:lnTo>
                        <a:pt x="22557" y="11605"/>
                      </a:lnTo>
                      <a:cubicBezTo>
                        <a:pt x="24990" y="11605"/>
                        <a:pt x="27398" y="11126"/>
                        <a:pt x="29646" y="10194"/>
                      </a:cubicBezTo>
                      <a:lnTo>
                        <a:pt x="35521" y="7757"/>
                      </a:lnTo>
                      <a:cubicBezTo>
                        <a:pt x="36443" y="7375"/>
                        <a:pt x="37045" y="6475"/>
                        <a:pt x="37045" y="5478"/>
                      </a:cubicBezTo>
                      <a:cubicBezTo>
                        <a:pt x="37043" y="4503"/>
                        <a:pt x="36522" y="3601"/>
                        <a:pt x="35674" y="3114"/>
                      </a:cubicBezTo>
                      <a:lnTo>
                        <a:pt x="32841" y="1484"/>
                      </a:lnTo>
                      <a:cubicBezTo>
                        <a:pt x="31150" y="513"/>
                        <a:pt x="29233" y="0"/>
                        <a:pt x="27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6586301" y="705419"/>
                  <a:ext cx="866784" cy="271871"/>
                </a:xfrm>
                <a:custGeom>
                  <a:rect b="b" l="l" r="r" t="t"/>
                  <a:pathLst>
                    <a:path extrusionOk="0" h="11606" w="37046">
                      <a:moveTo>
                        <a:pt x="2759" y="0"/>
                      </a:moveTo>
                      <a:cubicBezTo>
                        <a:pt x="1235" y="0"/>
                        <a:pt x="0" y="1236"/>
                        <a:pt x="0" y="2759"/>
                      </a:cubicBezTo>
                      <a:lnTo>
                        <a:pt x="0" y="5770"/>
                      </a:lnTo>
                      <a:cubicBezTo>
                        <a:pt x="0" y="8993"/>
                        <a:pt x="2613" y="11605"/>
                        <a:pt x="5835" y="11605"/>
                      </a:cubicBezTo>
                      <a:lnTo>
                        <a:pt x="22557" y="11605"/>
                      </a:lnTo>
                      <a:cubicBezTo>
                        <a:pt x="24990" y="11605"/>
                        <a:pt x="27398" y="11126"/>
                        <a:pt x="29646" y="10194"/>
                      </a:cubicBezTo>
                      <a:lnTo>
                        <a:pt x="35521" y="7757"/>
                      </a:lnTo>
                      <a:cubicBezTo>
                        <a:pt x="36443" y="7375"/>
                        <a:pt x="37045" y="6475"/>
                        <a:pt x="37045" y="5478"/>
                      </a:cubicBezTo>
                      <a:cubicBezTo>
                        <a:pt x="37043" y="4503"/>
                        <a:pt x="36522" y="3601"/>
                        <a:pt x="35674" y="3114"/>
                      </a:cubicBezTo>
                      <a:lnTo>
                        <a:pt x="32841" y="1484"/>
                      </a:lnTo>
                      <a:cubicBezTo>
                        <a:pt x="31150" y="513"/>
                        <a:pt x="29233" y="0"/>
                        <a:pt x="27282"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4" name="Google Shape;1124;p35"/>
              <p:cNvSpPr/>
              <p:nvPr/>
            </p:nvSpPr>
            <p:spPr>
              <a:xfrm>
                <a:off x="6602632" y="717202"/>
                <a:ext cx="843199" cy="248328"/>
              </a:xfrm>
              <a:custGeom>
                <a:rect b="b" l="l" r="r" t="t"/>
                <a:pathLst>
                  <a:path extrusionOk="0" h="10601" w="36038">
                    <a:moveTo>
                      <a:pt x="2258" y="1"/>
                    </a:moveTo>
                    <a:cubicBezTo>
                      <a:pt x="1014" y="1"/>
                      <a:pt x="0" y="1014"/>
                      <a:pt x="0" y="2257"/>
                    </a:cubicBezTo>
                    <a:lnTo>
                      <a:pt x="0" y="5268"/>
                    </a:lnTo>
                    <a:cubicBezTo>
                      <a:pt x="0" y="8209"/>
                      <a:pt x="2393" y="10601"/>
                      <a:pt x="5334" y="10601"/>
                    </a:cubicBezTo>
                    <a:lnTo>
                      <a:pt x="22054" y="10601"/>
                    </a:lnTo>
                    <a:cubicBezTo>
                      <a:pt x="24432" y="10601"/>
                      <a:pt x="26753" y="10139"/>
                      <a:pt x="28950" y="9229"/>
                    </a:cubicBezTo>
                    <a:lnTo>
                      <a:pt x="34826" y="6791"/>
                    </a:lnTo>
                    <a:cubicBezTo>
                      <a:pt x="35563" y="6485"/>
                      <a:pt x="36038" y="5774"/>
                      <a:pt x="36038" y="4976"/>
                    </a:cubicBezTo>
                    <a:cubicBezTo>
                      <a:pt x="36038" y="4183"/>
                      <a:pt x="35610" y="3442"/>
                      <a:pt x="34922" y="3047"/>
                    </a:cubicBezTo>
                    <a:lnTo>
                      <a:pt x="32088" y="1417"/>
                    </a:lnTo>
                    <a:cubicBezTo>
                      <a:pt x="30476" y="491"/>
                      <a:pt x="28640" y="1"/>
                      <a:pt x="26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6596829" y="717202"/>
                <a:ext cx="843199" cy="248328"/>
              </a:xfrm>
              <a:custGeom>
                <a:rect b="b" l="l" r="r" t="t"/>
                <a:pathLst>
                  <a:path extrusionOk="0" h="10601" w="36038">
                    <a:moveTo>
                      <a:pt x="2257" y="1"/>
                    </a:moveTo>
                    <a:cubicBezTo>
                      <a:pt x="1012" y="1"/>
                      <a:pt x="0" y="1014"/>
                      <a:pt x="0" y="2257"/>
                    </a:cubicBezTo>
                    <a:lnTo>
                      <a:pt x="0" y="5268"/>
                    </a:lnTo>
                    <a:cubicBezTo>
                      <a:pt x="0" y="8209"/>
                      <a:pt x="2393" y="10601"/>
                      <a:pt x="5333" y="10601"/>
                    </a:cubicBezTo>
                    <a:lnTo>
                      <a:pt x="22055" y="10601"/>
                    </a:lnTo>
                    <a:cubicBezTo>
                      <a:pt x="24433" y="10601"/>
                      <a:pt x="26753" y="10139"/>
                      <a:pt x="28951" y="9229"/>
                    </a:cubicBezTo>
                    <a:lnTo>
                      <a:pt x="34826" y="6791"/>
                    </a:lnTo>
                    <a:cubicBezTo>
                      <a:pt x="35561" y="6485"/>
                      <a:pt x="36037" y="5774"/>
                      <a:pt x="36037" y="4976"/>
                    </a:cubicBezTo>
                    <a:cubicBezTo>
                      <a:pt x="36037" y="4183"/>
                      <a:pt x="35609" y="3442"/>
                      <a:pt x="34920" y="3047"/>
                    </a:cubicBezTo>
                    <a:lnTo>
                      <a:pt x="32088" y="1417"/>
                    </a:lnTo>
                    <a:cubicBezTo>
                      <a:pt x="30475" y="491"/>
                      <a:pt x="28639" y="1"/>
                      <a:pt x="267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a:off x="6259671" y="551658"/>
                <a:ext cx="309432" cy="26541"/>
              </a:xfrm>
              <a:custGeom>
                <a:rect b="b" l="l" r="r" t="t"/>
                <a:pathLst>
                  <a:path extrusionOk="0" h="1133" w="13225">
                    <a:moveTo>
                      <a:pt x="154" y="1"/>
                    </a:moveTo>
                    <a:cubicBezTo>
                      <a:pt x="69" y="1"/>
                      <a:pt x="0" y="69"/>
                      <a:pt x="0" y="154"/>
                    </a:cubicBezTo>
                    <a:cubicBezTo>
                      <a:pt x="1" y="228"/>
                      <a:pt x="56" y="292"/>
                      <a:pt x="128" y="303"/>
                    </a:cubicBezTo>
                    <a:lnTo>
                      <a:pt x="4745" y="1033"/>
                    </a:lnTo>
                    <a:cubicBezTo>
                      <a:pt x="5161" y="1099"/>
                      <a:pt x="5580" y="1133"/>
                      <a:pt x="6001" y="1133"/>
                    </a:cubicBezTo>
                    <a:lnTo>
                      <a:pt x="9476" y="1133"/>
                    </a:lnTo>
                    <a:cubicBezTo>
                      <a:pt x="10789" y="1133"/>
                      <a:pt x="12075" y="766"/>
                      <a:pt x="13190" y="74"/>
                    </a:cubicBezTo>
                    <a:cubicBezTo>
                      <a:pt x="13225" y="53"/>
                      <a:pt x="13209" y="1"/>
                      <a:pt x="13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a:off x="6651252" y="775366"/>
                <a:ext cx="74427" cy="81472"/>
              </a:xfrm>
              <a:custGeom>
                <a:rect b="b" l="l" r="r" t="t"/>
                <a:pathLst>
                  <a:path extrusionOk="0" h="3478" w="3181">
                    <a:moveTo>
                      <a:pt x="2700" y="1"/>
                    </a:moveTo>
                    <a:cubicBezTo>
                      <a:pt x="2700" y="1"/>
                      <a:pt x="2699" y="1"/>
                      <a:pt x="2699" y="1"/>
                    </a:cubicBezTo>
                    <a:lnTo>
                      <a:pt x="482" y="1"/>
                    </a:lnTo>
                    <a:cubicBezTo>
                      <a:pt x="216" y="1"/>
                      <a:pt x="0" y="216"/>
                      <a:pt x="0" y="483"/>
                    </a:cubicBezTo>
                    <a:lnTo>
                      <a:pt x="0" y="2995"/>
                    </a:lnTo>
                    <a:cubicBezTo>
                      <a:pt x="0" y="3262"/>
                      <a:pt x="216" y="3477"/>
                      <a:pt x="482" y="3477"/>
                    </a:cubicBezTo>
                    <a:lnTo>
                      <a:pt x="2699" y="3477"/>
                    </a:lnTo>
                    <a:cubicBezTo>
                      <a:pt x="2965" y="3477"/>
                      <a:pt x="3181" y="3262"/>
                      <a:pt x="3181" y="2995"/>
                    </a:cubicBezTo>
                    <a:lnTo>
                      <a:pt x="3181" y="483"/>
                    </a:lnTo>
                    <a:cubicBezTo>
                      <a:pt x="3181" y="217"/>
                      <a:pt x="2966" y="1"/>
                      <a:pt x="27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8" name="Google Shape;1128;p35"/>
              <p:cNvGrpSpPr/>
              <p:nvPr/>
            </p:nvGrpSpPr>
            <p:grpSpPr>
              <a:xfrm>
                <a:off x="6642174" y="775366"/>
                <a:ext cx="74427" cy="81472"/>
                <a:chOff x="6642174" y="775366"/>
                <a:chExt cx="74427" cy="81472"/>
              </a:xfrm>
            </p:grpSpPr>
            <p:sp>
              <p:nvSpPr>
                <p:cNvPr id="1129" name="Google Shape;1129;p35"/>
                <p:cNvSpPr/>
                <p:nvPr/>
              </p:nvSpPr>
              <p:spPr>
                <a:xfrm>
                  <a:off x="6642174" y="775366"/>
                  <a:ext cx="74427" cy="81472"/>
                </a:xfrm>
                <a:custGeom>
                  <a:rect b="b" l="l" r="r" t="t"/>
                  <a:pathLst>
                    <a:path extrusionOk="0" h="3478" w="3181">
                      <a:moveTo>
                        <a:pt x="2701" y="1"/>
                      </a:moveTo>
                      <a:cubicBezTo>
                        <a:pt x="2700" y="1"/>
                        <a:pt x="2699" y="1"/>
                        <a:pt x="2699" y="1"/>
                      </a:cubicBezTo>
                      <a:lnTo>
                        <a:pt x="483" y="1"/>
                      </a:lnTo>
                      <a:cubicBezTo>
                        <a:pt x="217" y="1"/>
                        <a:pt x="1" y="216"/>
                        <a:pt x="1" y="483"/>
                      </a:cubicBezTo>
                      <a:lnTo>
                        <a:pt x="1" y="2995"/>
                      </a:lnTo>
                      <a:cubicBezTo>
                        <a:pt x="1" y="3262"/>
                        <a:pt x="216" y="3477"/>
                        <a:pt x="483" y="3477"/>
                      </a:cubicBezTo>
                      <a:lnTo>
                        <a:pt x="2699" y="3477"/>
                      </a:lnTo>
                      <a:cubicBezTo>
                        <a:pt x="2965" y="3477"/>
                        <a:pt x="3181" y="3262"/>
                        <a:pt x="3181" y="2995"/>
                      </a:cubicBezTo>
                      <a:lnTo>
                        <a:pt x="3181" y="483"/>
                      </a:lnTo>
                      <a:cubicBezTo>
                        <a:pt x="3181" y="217"/>
                        <a:pt x="2967"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a:off x="6642174" y="775366"/>
                  <a:ext cx="74427" cy="81472"/>
                </a:xfrm>
                <a:custGeom>
                  <a:rect b="b" l="l" r="r" t="t"/>
                  <a:pathLst>
                    <a:path extrusionOk="0" h="3478" w="3181">
                      <a:moveTo>
                        <a:pt x="2701" y="1"/>
                      </a:moveTo>
                      <a:cubicBezTo>
                        <a:pt x="2700" y="1"/>
                        <a:pt x="2699" y="1"/>
                        <a:pt x="2699" y="1"/>
                      </a:cubicBezTo>
                      <a:lnTo>
                        <a:pt x="483" y="1"/>
                      </a:lnTo>
                      <a:cubicBezTo>
                        <a:pt x="217" y="1"/>
                        <a:pt x="1" y="216"/>
                        <a:pt x="1" y="483"/>
                      </a:cubicBezTo>
                      <a:lnTo>
                        <a:pt x="1" y="2995"/>
                      </a:lnTo>
                      <a:cubicBezTo>
                        <a:pt x="1" y="3262"/>
                        <a:pt x="216" y="3477"/>
                        <a:pt x="483" y="3477"/>
                      </a:cubicBezTo>
                      <a:lnTo>
                        <a:pt x="2699" y="3477"/>
                      </a:lnTo>
                      <a:cubicBezTo>
                        <a:pt x="2965" y="3477"/>
                        <a:pt x="3181" y="3262"/>
                        <a:pt x="3181" y="2995"/>
                      </a:cubicBezTo>
                      <a:lnTo>
                        <a:pt x="3181" y="483"/>
                      </a:lnTo>
                      <a:cubicBezTo>
                        <a:pt x="3181" y="217"/>
                        <a:pt x="2967" y="1"/>
                        <a:pt x="2701"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1" name="Google Shape;1131;p35"/>
              <p:cNvSpPr/>
              <p:nvPr/>
            </p:nvSpPr>
            <p:spPr>
              <a:xfrm>
                <a:off x="6239807" y="575738"/>
                <a:ext cx="441721" cy="249781"/>
              </a:xfrm>
              <a:custGeom>
                <a:rect b="b" l="l" r="r" t="t"/>
                <a:pathLst>
                  <a:path extrusionOk="0" h="10663" w="18879">
                    <a:moveTo>
                      <a:pt x="527" y="1"/>
                    </a:moveTo>
                    <a:cubicBezTo>
                      <a:pt x="250" y="1"/>
                      <a:pt x="0" y="222"/>
                      <a:pt x="0" y="528"/>
                    </a:cubicBezTo>
                    <a:lnTo>
                      <a:pt x="0" y="994"/>
                    </a:lnTo>
                    <a:cubicBezTo>
                      <a:pt x="0" y="1192"/>
                      <a:pt x="112" y="1373"/>
                      <a:pt x="287" y="1464"/>
                    </a:cubicBezTo>
                    <a:lnTo>
                      <a:pt x="614" y="1631"/>
                    </a:lnTo>
                    <a:lnTo>
                      <a:pt x="18109" y="10603"/>
                    </a:lnTo>
                    <a:cubicBezTo>
                      <a:pt x="18188" y="10644"/>
                      <a:pt x="18270" y="10663"/>
                      <a:pt x="18350" y="10663"/>
                    </a:cubicBezTo>
                    <a:cubicBezTo>
                      <a:pt x="18529" y="10663"/>
                      <a:pt x="18695" y="10571"/>
                      <a:pt x="18792" y="10424"/>
                    </a:cubicBezTo>
                    <a:cubicBezTo>
                      <a:pt x="18847" y="10342"/>
                      <a:pt x="18878" y="10243"/>
                      <a:pt x="18878" y="10135"/>
                    </a:cubicBezTo>
                    <a:cubicBezTo>
                      <a:pt x="18878" y="9651"/>
                      <a:pt x="18608" y="9209"/>
                      <a:pt x="18176" y="8988"/>
                    </a:cubicBezTo>
                    <a:lnTo>
                      <a:pt x="1856" y="619"/>
                    </a:lnTo>
                    <a:lnTo>
                      <a:pt x="990" y="173"/>
                    </a:lnTo>
                    <a:lnTo>
                      <a:pt x="768" y="60"/>
                    </a:lnTo>
                    <a:cubicBezTo>
                      <a:pt x="689" y="19"/>
                      <a:pt x="607"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a:off x="6223358" y="560723"/>
                <a:ext cx="54072" cy="73344"/>
              </a:xfrm>
              <a:custGeom>
                <a:rect b="b" l="l" r="r" t="t"/>
                <a:pathLst>
                  <a:path extrusionOk="0" h="3131" w="2311">
                    <a:moveTo>
                      <a:pt x="285" y="0"/>
                    </a:moveTo>
                    <a:cubicBezTo>
                      <a:pt x="128" y="0"/>
                      <a:pt x="1" y="127"/>
                      <a:pt x="1" y="284"/>
                    </a:cubicBezTo>
                    <a:lnTo>
                      <a:pt x="1" y="2846"/>
                    </a:lnTo>
                    <a:cubicBezTo>
                      <a:pt x="1" y="3003"/>
                      <a:pt x="128" y="3130"/>
                      <a:pt x="285" y="3130"/>
                    </a:cubicBezTo>
                    <a:lnTo>
                      <a:pt x="2026" y="3130"/>
                    </a:lnTo>
                    <a:cubicBezTo>
                      <a:pt x="2183" y="3130"/>
                      <a:pt x="2310" y="3003"/>
                      <a:pt x="2310" y="2846"/>
                    </a:cubicBezTo>
                    <a:lnTo>
                      <a:pt x="2310" y="284"/>
                    </a:lnTo>
                    <a:cubicBezTo>
                      <a:pt x="2310" y="127"/>
                      <a:pt x="2183" y="0"/>
                      <a:pt x="20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a:off x="6223358" y="560723"/>
                <a:ext cx="33178" cy="73344"/>
              </a:xfrm>
              <a:custGeom>
                <a:rect b="b" l="l" r="r" t="t"/>
                <a:pathLst>
                  <a:path extrusionOk="0" h="3131" w="1418">
                    <a:moveTo>
                      <a:pt x="285" y="0"/>
                    </a:moveTo>
                    <a:cubicBezTo>
                      <a:pt x="128" y="0"/>
                      <a:pt x="1" y="127"/>
                      <a:pt x="1" y="284"/>
                    </a:cubicBezTo>
                    <a:lnTo>
                      <a:pt x="1" y="2846"/>
                    </a:lnTo>
                    <a:cubicBezTo>
                      <a:pt x="1" y="3003"/>
                      <a:pt x="128" y="3130"/>
                      <a:pt x="285" y="3130"/>
                    </a:cubicBezTo>
                    <a:lnTo>
                      <a:pt x="1134" y="3130"/>
                    </a:lnTo>
                    <a:cubicBezTo>
                      <a:pt x="1291" y="3130"/>
                      <a:pt x="1418" y="3003"/>
                      <a:pt x="1418" y="2846"/>
                    </a:cubicBezTo>
                    <a:lnTo>
                      <a:pt x="1418" y="284"/>
                    </a:lnTo>
                    <a:cubicBezTo>
                      <a:pt x="1418" y="127"/>
                      <a:pt x="1291" y="0"/>
                      <a:pt x="113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6231384" y="550416"/>
                <a:ext cx="38044" cy="10330"/>
              </a:xfrm>
              <a:custGeom>
                <a:rect b="b" l="l" r="r" t="t"/>
                <a:pathLst>
                  <a:path extrusionOk="0" h="441" w="1626">
                    <a:moveTo>
                      <a:pt x="0" y="0"/>
                    </a:moveTo>
                    <a:lnTo>
                      <a:pt x="0" y="440"/>
                    </a:lnTo>
                    <a:lnTo>
                      <a:pt x="1626" y="440"/>
                    </a:lnTo>
                    <a:lnTo>
                      <a:pt x="1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a:off x="6223335" y="535002"/>
                <a:ext cx="54095" cy="15484"/>
              </a:xfrm>
              <a:custGeom>
                <a:rect b="b" l="l" r="r" t="t"/>
                <a:pathLst>
                  <a:path extrusionOk="0" h="661" w="2312">
                    <a:moveTo>
                      <a:pt x="99" y="1"/>
                    </a:moveTo>
                    <a:cubicBezTo>
                      <a:pt x="45" y="1"/>
                      <a:pt x="1" y="45"/>
                      <a:pt x="1" y="100"/>
                    </a:cubicBezTo>
                    <a:lnTo>
                      <a:pt x="1" y="562"/>
                    </a:lnTo>
                    <a:cubicBezTo>
                      <a:pt x="1" y="616"/>
                      <a:pt x="45" y="660"/>
                      <a:pt x="99" y="660"/>
                    </a:cubicBezTo>
                    <a:lnTo>
                      <a:pt x="2212" y="660"/>
                    </a:lnTo>
                    <a:cubicBezTo>
                      <a:pt x="2267" y="660"/>
                      <a:pt x="2311" y="615"/>
                      <a:pt x="2311" y="562"/>
                    </a:cubicBezTo>
                    <a:lnTo>
                      <a:pt x="2311" y="100"/>
                    </a:lnTo>
                    <a:cubicBezTo>
                      <a:pt x="2311" y="45"/>
                      <a:pt x="2267" y="1"/>
                      <a:pt x="2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a:off x="6223335" y="535002"/>
                <a:ext cx="39846" cy="15484"/>
              </a:xfrm>
              <a:custGeom>
                <a:rect b="b" l="l" r="r" t="t"/>
                <a:pathLst>
                  <a:path extrusionOk="0" h="661" w="1703">
                    <a:moveTo>
                      <a:pt x="99" y="1"/>
                    </a:moveTo>
                    <a:cubicBezTo>
                      <a:pt x="45" y="1"/>
                      <a:pt x="1" y="45"/>
                      <a:pt x="1" y="100"/>
                    </a:cubicBezTo>
                    <a:lnTo>
                      <a:pt x="1" y="562"/>
                    </a:lnTo>
                    <a:cubicBezTo>
                      <a:pt x="1" y="616"/>
                      <a:pt x="45" y="660"/>
                      <a:pt x="99" y="660"/>
                    </a:cubicBezTo>
                    <a:lnTo>
                      <a:pt x="1604" y="660"/>
                    </a:lnTo>
                    <a:cubicBezTo>
                      <a:pt x="1660" y="660"/>
                      <a:pt x="1703" y="615"/>
                      <a:pt x="1703" y="562"/>
                    </a:cubicBezTo>
                    <a:lnTo>
                      <a:pt x="1703" y="100"/>
                    </a:lnTo>
                    <a:cubicBezTo>
                      <a:pt x="1703" y="45"/>
                      <a:pt x="1660" y="1"/>
                      <a:pt x="1604"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a:off x="5929275" y="551658"/>
                <a:ext cx="309385" cy="26541"/>
              </a:xfrm>
              <a:custGeom>
                <a:rect b="b" l="l" r="r" t="t"/>
                <a:pathLst>
                  <a:path extrusionOk="0" h="1133" w="13223">
                    <a:moveTo>
                      <a:pt x="56" y="1"/>
                    </a:moveTo>
                    <a:cubicBezTo>
                      <a:pt x="16" y="1"/>
                      <a:pt x="0" y="53"/>
                      <a:pt x="35" y="74"/>
                    </a:cubicBezTo>
                    <a:cubicBezTo>
                      <a:pt x="1150" y="766"/>
                      <a:pt x="2436" y="1133"/>
                      <a:pt x="3749" y="1133"/>
                    </a:cubicBezTo>
                    <a:lnTo>
                      <a:pt x="7224" y="1133"/>
                    </a:lnTo>
                    <a:cubicBezTo>
                      <a:pt x="7645" y="1133"/>
                      <a:pt x="8064" y="1099"/>
                      <a:pt x="8479" y="1033"/>
                    </a:cubicBezTo>
                    <a:lnTo>
                      <a:pt x="13097" y="303"/>
                    </a:lnTo>
                    <a:cubicBezTo>
                      <a:pt x="13169" y="292"/>
                      <a:pt x="13222" y="228"/>
                      <a:pt x="13223" y="154"/>
                    </a:cubicBezTo>
                    <a:cubicBezTo>
                      <a:pt x="13223" y="69"/>
                      <a:pt x="13153" y="1"/>
                      <a:pt x="1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a:off x="6277360" y="587146"/>
                <a:ext cx="402156" cy="238373"/>
              </a:xfrm>
              <a:custGeom>
                <a:rect b="b" l="l" r="r" t="t"/>
                <a:pathLst>
                  <a:path extrusionOk="0" h="10176" w="17188">
                    <a:moveTo>
                      <a:pt x="0" y="0"/>
                    </a:moveTo>
                    <a:lnTo>
                      <a:pt x="0" y="1651"/>
                    </a:lnTo>
                    <a:lnTo>
                      <a:pt x="16504" y="10116"/>
                    </a:lnTo>
                    <a:cubicBezTo>
                      <a:pt x="16583" y="10157"/>
                      <a:pt x="16665" y="10176"/>
                      <a:pt x="16745" y="10176"/>
                    </a:cubicBezTo>
                    <a:cubicBezTo>
                      <a:pt x="16924" y="10176"/>
                      <a:pt x="17090" y="10084"/>
                      <a:pt x="17187" y="9937"/>
                    </a:cubicBezTo>
                    <a:lnTo>
                      <a:pt x="1378" y="1962"/>
                    </a:lnTo>
                    <a:cubicBezTo>
                      <a:pt x="687" y="1614"/>
                      <a:pt x="251" y="905"/>
                      <a:pt x="251" y="131"/>
                    </a:cubicBezTo>
                    <a:lnTo>
                      <a:pt x="0"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a:off x="7425756" y="551658"/>
                <a:ext cx="309432" cy="26541"/>
              </a:xfrm>
              <a:custGeom>
                <a:rect b="b" l="l" r="r" t="t"/>
                <a:pathLst>
                  <a:path extrusionOk="0" h="1133" w="13225">
                    <a:moveTo>
                      <a:pt x="56" y="1"/>
                    </a:moveTo>
                    <a:cubicBezTo>
                      <a:pt x="16" y="1"/>
                      <a:pt x="0" y="53"/>
                      <a:pt x="35" y="74"/>
                    </a:cubicBezTo>
                    <a:cubicBezTo>
                      <a:pt x="1150" y="766"/>
                      <a:pt x="2436" y="1133"/>
                      <a:pt x="3749" y="1133"/>
                    </a:cubicBezTo>
                    <a:lnTo>
                      <a:pt x="7224" y="1133"/>
                    </a:lnTo>
                    <a:cubicBezTo>
                      <a:pt x="7645" y="1133"/>
                      <a:pt x="8064" y="1099"/>
                      <a:pt x="8479" y="1033"/>
                    </a:cubicBezTo>
                    <a:lnTo>
                      <a:pt x="13096" y="303"/>
                    </a:lnTo>
                    <a:cubicBezTo>
                      <a:pt x="13169" y="292"/>
                      <a:pt x="13224" y="228"/>
                      <a:pt x="13225" y="154"/>
                    </a:cubicBezTo>
                    <a:cubicBezTo>
                      <a:pt x="13225" y="69"/>
                      <a:pt x="13156" y="1"/>
                      <a:pt x="13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a:off x="7286003" y="775366"/>
                <a:ext cx="74451" cy="81472"/>
              </a:xfrm>
              <a:custGeom>
                <a:rect b="b" l="l" r="r" t="t"/>
                <a:pathLst>
                  <a:path extrusionOk="0" h="3478" w="3182">
                    <a:moveTo>
                      <a:pt x="480" y="1"/>
                    </a:moveTo>
                    <a:cubicBezTo>
                      <a:pt x="215" y="1"/>
                      <a:pt x="0" y="217"/>
                      <a:pt x="0" y="483"/>
                    </a:cubicBezTo>
                    <a:lnTo>
                      <a:pt x="0" y="2995"/>
                    </a:lnTo>
                    <a:cubicBezTo>
                      <a:pt x="0" y="3262"/>
                      <a:pt x="216" y="3477"/>
                      <a:pt x="482" y="3477"/>
                    </a:cubicBezTo>
                    <a:lnTo>
                      <a:pt x="2700" y="3477"/>
                    </a:lnTo>
                    <a:cubicBezTo>
                      <a:pt x="2966" y="3477"/>
                      <a:pt x="3182" y="3262"/>
                      <a:pt x="3182" y="2995"/>
                    </a:cubicBezTo>
                    <a:lnTo>
                      <a:pt x="3182" y="483"/>
                    </a:lnTo>
                    <a:cubicBezTo>
                      <a:pt x="3182" y="216"/>
                      <a:pt x="2966" y="1"/>
                      <a:pt x="2700" y="1"/>
                    </a:cubicBezTo>
                    <a:lnTo>
                      <a:pt x="482" y="1"/>
                    </a:lnTo>
                    <a:cubicBezTo>
                      <a:pt x="482" y="1"/>
                      <a:pt x="481" y="1"/>
                      <a:pt x="4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35"/>
              <p:cNvGrpSpPr/>
              <p:nvPr/>
            </p:nvGrpSpPr>
            <p:grpSpPr>
              <a:xfrm>
                <a:off x="7278258" y="775366"/>
                <a:ext cx="74427" cy="81472"/>
                <a:chOff x="7278258" y="775366"/>
                <a:chExt cx="74427" cy="81472"/>
              </a:xfrm>
            </p:grpSpPr>
            <p:sp>
              <p:nvSpPr>
                <p:cNvPr id="1142" name="Google Shape;1142;p35"/>
                <p:cNvSpPr/>
                <p:nvPr/>
              </p:nvSpPr>
              <p:spPr>
                <a:xfrm>
                  <a:off x="7278258" y="775366"/>
                  <a:ext cx="74427" cy="81472"/>
                </a:xfrm>
                <a:custGeom>
                  <a:rect b="b" l="l" r="r" t="t"/>
                  <a:pathLst>
                    <a:path extrusionOk="0" h="3478" w="3181">
                      <a:moveTo>
                        <a:pt x="480" y="1"/>
                      </a:moveTo>
                      <a:cubicBezTo>
                        <a:pt x="213" y="1"/>
                        <a:pt x="0" y="217"/>
                        <a:pt x="0" y="483"/>
                      </a:cubicBezTo>
                      <a:lnTo>
                        <a:pt x="0" y="2995"/>
                      </a:lnTo>
                      <a:cubicBezTo>
                        <a:pt x="0" y="3262"/>
                        <a:pt x="216" y="3477"/>
                        <a:pt x="482" y="3477"/>
                      </a:cubicBezTo>
                      <a:lnTo>
                        <a:pt x="2698" y="3477"/>
                      </a:lnTo>
                      <a:cubicBezTo>
                        <a:pt x="2965" y="3477"/>
                        <a:pt x="3180" y="3262"/>
                        <a:pt x="3180" y="2995"/>
                      </a:cubicBezTo>
                      <a:lnTo>
                        <a:pt x="3180" y="483"/>
                      </a:lnTo>
                      <a:cubicBezTo>
                        <a:pt x="3180" y="216"/>
                        <a:pt x="2965" y="1"/>
                        <a:pt x="2698" y="1"/>
                      </a:cubicBezTo>
                      <a:lnTo>
                        <a:pt x="482" y="1"/>
                      </a:lnTo>
                      <a:cubicBezTo>
                        <a:pt x="481" y="1"/>
                        <a:pt x="481" y="1"/>
                        <a:pt x="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a:off x="7278258" y="775366"/>
                  <a:ext cx="74427" cy="81472"/>
                </a:xfrm>
                <a:custGeom>
                  <a:rect b="b" l="l" r="r" t="t"/>
                  <a:pathLst>
                    <a:path extrusionOk="0" h="3478" w="3181">
                      <a:moveTo>
                        <a:pt x="480" y="1"/>
                      </a:moveTo>
                      <a:cubicBezTo>
                        <a:pt x="213" y="1"/>
                        <a:pt x="0" y="217"/>
                        <a:pt x="0" y="483"/>
                      </a:cubicBezTo>
                      <a:lnTo>
                        <a:pt x="0" y="2995"/>
                      </a:lnTo>
                      <a:cubicBezTo>
                        <a:pt x="0" y="3262"/>
                        <a:pt x="216" y="3477"/>
                        <a:pt x="482" y="3477"/>
                      </a:cubicBezTo>
                      <a:lnTo>
                        <a:pt x="2698" y="3477"/>
                      </a:lnTo>
                      <a:cubicBezTo>
                        <a:pt x="2965" y="3477"/>
                        <a:pt x="3180" y="3262"/>
                        <a:pt x="3180" y="2995"/>
                      </a:cubicBezTo>
                      <a:lnTo>
                        <a:pt x="3180" y="483"/>
                      </a:lnTo>
                      <a:cubicBezTo>
                        <a:pt x="3180" y="216"/>
                        <a:pt x="2965" y="1"/>
                        <a:pt x="2698" y="1"/>
                      </a:cubicBezTo>
                      <a:lnTo>
                        <a:pt x="482" y="1"/>
                      </a:lnTo>
                      <a:cubicBezTo>
                        <a:pt x="481" y="1"/>
                        <a:pt x="481" y="1"/>
                        <a:pt x="480"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4" name="Google Shape;1144;p35"/>
              <p:cNvSpPr/>
              <p:nvPr/>
            </p:nvSpPr>
            <p:spPr>
              <a:xfrm>
                <a:off x="7313331" y="575738"/>
                <a:ext cx="441721" cy="249781"/>
              </a:xfrm>
              <a:custGeom>
                <a:rect b="b" l="l" r="r" t="t"/>
                <a:pathLst>
                  <a:path extrusionOk="0" h="10663" w="18879">
                    <a:moveTo>
                      <a:pt x="18352" y="1"/>
                    </a:moveTo>
                    <a:cubicBezTo>
                      <a:pt x="18272" y="1"/>
                      <a:pt x="18189" y="19"/>
                      <a:pt x="18111" y="60"/>
                    </a:cubicBezTo>
                    <a:lnTo>
                      <a:pt x="17889" y="173"/>
                    </a:lnTo>
                    <a:lnTo>
                      <a:pt x="17023" y="619"/>
                    </a:lnTo>
                    <a:lnTo>
                      <a:pt x="703" y="8988"/>
                    </a:lnTo>
                    <a:cubicBezTo>
                      <a:pt x="272" y="9209"/>
                      <a:pt x="0" y="9651"/>
                      <a:pt x="0" y="10135"/>
                    </a:cubicBezTo>
                    <a:cubicBezTo>
                      <a:pt x="0" y="10243"/>
                      <a:pt x="32" y="10342"/>
                      <a:pt x="87" y="10424"/>
                    </a:cubicBezTo>
                    <a:cubicBezTo>
                      <a:pt x="184" y="10571"/>
                      <a:pt x="350" y="10663"/>
                      <a:pt x="529" y="10663"/>
                    </a:cubicBezTo>
                    <a:cubicBezTo>
                      <a:pt x="609" y="10663"/>
                      <a:pt x="691" y="10644"/>
                      <a:pt x="770" y="10603"/>
                    </a:cubicBezTo>
                    <a:lnTo>
                      <a:pt x="18265" y="1631"/>
                    </a:lnTo>
                    <a:lnTo>
                      <a:pt x="18592" y="1464"/>
                    </a:lnTo>
                    <a:cubicBezTo>
                      <a:pt x="18767" y="1373"/>
                      <a:pt x="18879" y="1192"/>
                      <a:pt x="18879" y="994"/>
                    </a:cubicBezTo>
                    <a:lnTo>
                      <a:pt x="18879" y="528"/>
                    </a:lnTo>
                    <a:cubicBezTo>
                      <a:pt x="18879" y="222"/>
                      <a:pt x="18628" y="1"/>
                      <a:pt x="183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a:off x="7717429" y="560723"/>
                <a:ext cx="54072" cy="73344"/>
              </a:xfrm>
              <a:custGeom>
                <a:rect b="b" l="l" r="r" t="t"/>
                <a:pathLst>
                  <a:path extrusionOk="0" h="3131" w="2311">
                    <a:moveTo>
                      <a:pt x="285" y="0"/>
                    </a:moveTo>
                    <a:cubicBezTo>
                      <a:pt x="128" y="0"/>
                      <a:pt x="1" y="127"/>
                      <a:pt x="1" y="284"/>
                    </a:cubicBezTo>
                    <a:lnTo>
                      <a:pt x="1" y="2846"/>
                    </a:lnTo>
                    <a:cubicBezTo>
                      <a:pt x="1" y="3003"/>
                      <a:pt x="128" y="3130"/>
                      <a:pt x="285" y="3130"/>
                    </a:cubicBezTo>
                    <a:lnTo>
                      <a:pt x="2026" y="3130"/>
                    </a:lnTo>
                    <a:cubicBezTo>
                      <a:pt x="2183" y="3130"/>
                      <a:pt x="2310" y="3003"/>
                      <a:pt x="2310" y="2846"/>
                    </a:cubicBezTo>
                    <a:lnTo>
                      <a:pt x="2310" y="284"/>
                    </a:lnTo>
                    <a:cubicBezTo>
                      <a:pt x="2310" y="127"/>
                      <a:pt x="2183" y="0"/>
                      <a:pt x="20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a:off x="7738323" y="560723"/>
                <a:ext cx="33178" cy="73344"/>
              </a:xfrm>
              <a:custGeom>
                <a:rect b="b" l="l" r="r" t="t"/>
                <a:pathLst>
                  <a:path extrusionOk="0" h="3131" w="1418">
                    <a:moveTo>
                      <a:pt x="284" y="0"/>
                    </a:moveTo>
                    <a:cubicBezTo>
                      <a:pt x="127" y="0"/>
                      <a:pt x="0" y="127"/>
                      <a:pt x="0" y="284"/>
                    </a:cubicBezTo>
                    <a:lnTo>
                      <a:pt x="0" y="2846"/>
                    </a:lnTo>
                    <a:cubicBezTo>
                      <a:pt x="0" y="3003"/>
                      <a:pt x="127" y="3130"/>
                      <a:pt x="284" y="3130"/>
                    </a:cubicBezTo>
                    <a:lnTo>
                      <a:pt x="1133" y="3130"/>
                    </a:lnTo>
                    <a:cubicBezTo>
                      <a:pt x="1290" y="3130"/>
                      <a:pt x="1417" y="3003"/>
                      <a:pt x="1417" y="2846"/>
                    </a:cubicBezTo>
                    <a:lnTo>
                      <a:pt x="1417" y="284"/>
                    </a:lnTo>
                    <a:cubicBezTo>
                      <a:pt x="1417" y="127"/>
                      <a:pt x="1290" y="0"/>
                      <a:pt x="1133"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a:off x="7725455" y="550439"/>
                <a:ext cx="38044" cy="10330"/>
              </a:xfrm>
              <a:custGeom>
                <a:rect b="b" l="l" r="r" t="t"/>
                <a:pathLst>
                  <a:path extrusionOk="0" h="441" w="1626">
                    <a:moveTo>
                      <a:pt x="0" y="0"/>
                    </a:moveTo>
                    <a:lnTo>
                      <a:pt x="0" y="440"/>
                    </a:lnTo>
                    <a:lnTo>
                      <a:pt x="1626" y="440"/>
                    </a:lnTo>
                    <a:lnTo>
                      <a:pt x="1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a:off x="7717429" y="535002"/>
                <a:ext cx="54095" cy="15484"/>
              </a:xfrm>
              <a:custGeom>
                <a:rect b="b" l="l" r="r" t="t"/>
                <a:pathLst>
                  <a:path extrusionOk="0" h="661" w="2312">
                    <a:moveTo>
                      <a:pt x="100" y="1"/>
                    </a:moveTo>
                    <a:cubicBezTo>
                      <a:pt x="46" y="1"/>
                      <a:pt x="1" y="45"/>
                      <a:pt x="1" y="100"/>
                    </a:cubicBezTo>
                    <a:lnTo>
                      <a:pt x="1" y="562"/>
                    </a:lnTo>
                    <a:cubicBezTo>
                      <a:pt x="1" y="615"/>
                      <a:pt x="45" y="660"/>
                      <a:pt x="100" y="660"/>
                    </a:cubicBezTo>
                    <a:lnTo>
                      <a:pt x="2213" y="660"/>
                    </a:lnTo>
                    <a:cubicBezTo>
                      <a:pt x="2267" y="660"/>
                      <a:pt x="2311" y="616"/>
                      <a:pt x="2311" y="562"/>
                    </a:cubicBezTo>
                    <a:lnTo>
                      <a:pt x="2311" y="100"/>
                    </a:lnTo>
                    <a:cubicBezTo>
                      <a:pt x="2311" y="45"/>
                      <a:pt x="2267" y="1"/>
                      <a:pt x="2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a:off x="7731655" y="535002"/>
                <a:ext cx="39869" cy="15484"/>
              </a:xfrm>
              <a:custGeom>
                <a:rect b="b" l="l" r="r" t="t"/>
                <a:pathLst>
                  <a:path extrusionOk="0" h="661" w="1704">
                    <a:moveTo>
                      <a:pt x="99" y="1"/>
                    </a:moveTo>
                    <a:cubicBezTo>
                      <a:pt x="44" y="1"/>
                      <a:pt x="1" y="45"/>
                      <a:pt x="1" y="100"/>
                    </a:cubicBezTo>
                    <a:lnTo>
                      <a:pt x="1" y="562"/>
                    </a:lnTo>
                    <a:cubicBezTo>
                      <a:pt x="1" y="615"/>
                      <a:pt x="44" y="660"/>
                      <a:pt x="99" y="660"/>
                    </a:cubicBezTo>
                    <a:lnTo>
                      <a:pt x="1605" y="660"/>
                    </a:lnTo>
                    <a:cubicBezTo>
                      <a:pt x="1659" y="660"/>
                      <a:pt x="1703" y="616"/>
                      <a:pt x="1703" y="562"/>
                    </a:cubicBezTo>
                    <a:lnTo>
                      <a:pt x="1703" y="100"/>
                    </a:lnTo>
                    <a:cubicBezTo>
                      <a:pt x="1703" y="45"/>
                      <a:pt x="1659" y="1"/>
                      <a:pt x="1605"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a:off x="7756176" y="551658"/>
                <a:ext cx="309432" cy="26541"/>
              </a:xfrm>
              <a:custGeom>
                <a:rect b="b" l="l" r="r" t="t"/>
                <a:pathLst>
                  <a:path extrusionOk="0" h="1133" w="13225">
                    <a:moveTo>
                      <a:pt x="154" y="1"/>
                    </a:moveTo>
                    <a:cubicBezTo>
                      <a:pt x="70" y="1"/>
                      <a:pt x="0" y="69"/>
                      <a:pt x="0" y="154"/>
                    </a:cubicBezTo>
                    <a:cubicBezTo>
                      <a:pt x="1" y="228"/>
                      <a:pt x="55" y="292"/>
                      <a:pt x="128" y="303"/>
                    </a:cubicBezTo>
                    <a:lnTo>
                      <a:pt x="4746" y="1033"/>
                    </a:lnTo>
                    <a:cubicBezTo>
                      <a:pt x="5162" y="1099"/>
                      <a:pt x="5580" y="1133"/>
                      <a:pt x="6001" y="1133"/>
                    </a:cubicBezTo>
                    <a:lnTo>
                      <a:pt x="9476" y="1133"/>
                    </a:lnTo>
                    <a:cubicBezTo>
                      <a:pt x="10789" y="1133"/>
                      <a:pt x="12075" y="766"/>
                      <a:pt x="13190" y="74"/>
                    </a:cubicBezTo>
                    <a:cubicBezTo>
                      <a:pt x="13225" y="53"/>
                      <a:pt x="13209" y="1"/>
                      <a:pt x="13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a:off x="7315343" y="587146"/>
                <a:ext cx="402156" cy="238373"/>
              </a:xfrm>
              <a:custGeom>
                <a:rect b="b" l="l" r="r" t="t"/>
                <a:pathLst>
                  <a:path extrusionOk="0" h="10176" w="17188">
                    <a:moveTo>
                      <a:pt x="17188" y="0"/>
                    </a:moveTo>
                    <a:lnTo>
                      <a:pt x="16937" y="131"/>
                    </a:lnTo>
                    <a:cubicBezTo>
                      <a:pt x="16937" y="905"/>
                      <a:pt x="16501" y="1614"/>
                      <a:pt x="15810" y="1962"/>
                    </a:cubicBezTo>
                    <a:lnTo>
                      <a:pt x="1" y="9937"/>
                    </a:lnTo>
                    <a:cubicBezTo>
                      <a:pt x="98" y="10084"/>
                      <a:pt x="264" y="10176"/>
                      <a:pt x="443" y="10176"/>
                    </a:cubicBezTo>
                    <a:cubicBezTo>
                      <a:pt x="523" y="10176"/>
                      <a:pt x="605" y="10157"/>
                      <a:pt x="684" y="10116"/>
                    </a:cubicBezTo>
                    <a:lnTo>
                      <a:pt x="17188" y="1651"/>
                    </a:lnTo>
                    <a:lnTo>
                      <a:pt x="17188"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a:off x="6895943" y="846695"/>
                <a:ext cx="38816" cy="60530"/>
              </a:xfrm>
              <a:custGeom>
                <a:rect b="b" l="l" r="r" t="t"/>
                <a:pathLst>
                  <a:path extrusionOk="0" h="2584" w="1659">
                    <a:moveTo>
                      <a:pt x="252" y="0"/>
                    </a:moveTo>
                    <a:cubicBezTo>
                      <a:pt x="174" y="0"/>
                      <a:pt x="101" y="38"/>
                      <a:pt x="56" y="103"/>
                    </a:cubicBezTo>
                    <a:cubicBezTo>
                      <a:pt x="11" y="169"/>
                      <a:pt x="1" y="251"/>
                      <a:pt x="30" y="323"/>
                    </a:cubicBezTo>
                    <a:lnTo>
                      <a:pt x="821" y="2428"/>
                    </a:lnTo>
                    <a:cubicBezTo>
                      <a:pt x="857" y="2522"/>
                      <a:pt x="947" y="2584"/>
                      <a:pt x="1046" y="2584"/>
                    </a:cubicBezTo>
                    <a:lnTo>
                      <a:pt x="1408" y="2584"/>
                    </a:lnTo>
                    <a:cubicBezTo>
                      <a:pt x="1486" y="2584"/>
                      <a:pt x="1559" y="2545"/>
                      <a:pt x="1604" y="2481"/>
                    </a:cubicBezTo>
                    <a:cubicBezTo>
                      <a:pt x="1649" y="2417"/>
                      <a:pt x="1658" y="2334"/>
                      <a:pt x="1630" y="2261"/>
                    </a:cubicBezTo>
                    <a:lnTo>
                      <a:pt x="840" y="155"/>
                    </a:lnTo>
                    <a:cubicBezTo>
                      <a:pt x="804" y="63"/>
                      <a:pt x="714" y="0"/>
                      <a:pt x="6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a:off x="6898540" y="849460"/>
                <a:ext cx="33716" cy="55002"/>
              </a:xfrm>
              <a:custGeom>
                <a:rect b="b" l="l" r="r" t="t"/>
                <a:pathLst>
                  <a:path extrusionOk="0" h="2348" w="1441">
                    <a:moveTo>
                      <a:pt x="144" y="0"/>
                    </a:moveTo>
                    <a:cubicBezTo>
                      <a:pt x="58" y="0"/>
                      <a:pt x="1" y="84"/>
                      <a:pt x="30" y="164"/>
                    </a:cubicBezTo>
                    <a:lnTo>
                      <a:pt x="821" y="2270"/>
                    </a:lnTo>
                    <a:cubicBezTo>
                      <a:pt x="839" y="2317"/>
                      <a:pt x="885" y="2348"/>
                      <a:pt x="935" y="2348"/>
                    </a:cubicBezTo>
                    <a:lnTo>
                      <a:pt x="1298" y="2348"/>
                    </a:lnTo>
                    <a:cubicBezTo>
                      <a:pt x="1382" y="2348"/>
                      <a:pt x="1441" y="2263"/>
                      <a:pt x="1412" y="2184"/>
                    </a:cubicBezTo>
                    <a:lnTo>
                      <a:pt x="621" y="78"/>
                    </a:lnTo>
                    <a:cubicBezTo>
                      <a:pt x="603" y="31"/>
                      <a:pt x="556" y="0"/>
                      <a:pt x="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a:off x="6898540" y="849460"/>
                <a:ext cx="26088" cy="55002"/>
              </a:xfrm>
              <a:custGeom>
                <a:rect b="b" l="l" r="r" t="t"/>
                <a:pathLst>
                  <a:path extrusionOk="0" h="2348" w="1115">
                    <a:moveTo>
                      <a:pt x="144" y="0"/>
                    </a:moveTo>
                    <a:cubicBezTo>
                      <a:pt x="58" y="0"/>
                      <a:pt x="1" y="84"/>
                      <a:pt x="30" y="164"/>
                    </a:cubicBezTo>
                    <a:lnTo>
                      <a:pt x="821" y="2270"/>
                    </a:lnTo>
                    <a:cubicBezTo>
                      <a:pt x="839" y="2317"/>
                      <a:pt x="885" y="2348"/>
                      <a:pt x="935" y="2348"/>
                    </a:cubicBezTo>
                    <a:lnTo>
                      <a:pt x="971" y="2348"/>
                    </a:lnTo>
                    <a:cubicBezTo>
                      <a:pt x="1056" y="2348"/>
                      <a:pt x="1114" y="2263"/>
                      <a:pt x="1088" y="2184"/>
                    </a:cubicBezTo>
                    <a:lnTo>
                      <a:pt x="295" y="78"/>
                    </a:lnTo>
                    <a:cubicBezTo>
                      <a:pt x="278" y="31"/>
                      <a:pt x="231" y="0"/>
                      <a:pt x="181"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a:off x="6934175" y="846695"/>
                <a:ext cx="38793" cy="60530"/>
              </a:xfrm>
              <a:custGeom>
                <a:rect b="b" l="l" r="r" t="t"/>
                <a:pathLst>
                  <a:path extrusionOk="0" h="2584" w="1658">
                    <a:moveTo>
                      <a:pt x="252" y="0"/>
                    </a:moveTo>
                    <a:cubicBezTo>
                      <a:pt x="174" y="0"/>
                      <a:pt x="100" y="38"/>
                      <a:pt x="56" y="103"/>
                    </a:cubicBezTo>
                    <a:cubicBezTo>
                      <a:pt x="11" y="169"/>
                      <a:pt x="1" y="251"/>
                      <a:pt x="28" y="323"/>
                    </a:cubicBezTo>
                    <a:lnTo>
                      <a:pt x="820" y="2428"/>
                    </a:lnTo>
                    <a:cubicBezTo>
                      <a:pt x="856" y="2522"/>
                      <a:pt x="945" y="2584"/>
                      <a:pt x="1044" y="2584"/>
                    </a:cubicBezTo>
                    <a:lnTo>
                      <a:pt x="1407" y="2584"/>
                    </a:lnTo>
                    <a:cubicBezTo>
                      <a:pt x="1485" y="2584"/>
                      <a:pt x="1558" y="2545"/>
                      <a:pt x="1603" y="2481"/>
                    </a:cubicBezTo>
                    <a:cubicBezTo>
                      <a:pt x="1648" y="2417"/>
                      <a:pt x="1658" y="2334"/>
                      <a:pt x="1630" y="2261"/>
                    </a:cubicBezTo>
                    <a:lnTo>
                      <a:pt x="838" y="155"/>
                    </a:lnTo>
                    <a:cubicBezTo>
                      <a:pt x="803" y="63"/>
                      <a:pt x="713" y="0"/>
                      <a:pt x="6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a:off x="6936725" y="849460"/>
                <a:ext cx="33739" cy="55002"/>
              </a:xfrm>
              <a:custGeom>
                <a:rect b="b" l="l" r="r" t="t"/>
                <a:pathLst>
                  <a:path extrusionOk="0" h="2348" w="1442">
                    <a:moveTo>
                      <a:pt x="144" y="0"/>
                    </a:moveTo>
                    <a:cubicBezTo>
                      <a:pt x="58" y="0"/>
                      <a:pt x="0" y="84"/>
                      <a:pt x="30" y="164"/>
                    </a:cubicBezTo>
                    <a:lnTo>
                      <a:pt x="821" y="2270"/>
                    </a:lnTo>
                    <a:cubicBezTo>
                      <a:pt x="838" y="2317"/>
                      <a:pt x="884" y="2348"/>
                      <a:pt x="935" y="2348"/>
                    </a:cubicBezTo>
                    <a:lnTo>
                      <a:pt x="1298" y="2348"/>
                    </a:lnTo>
                    <a:cubicBezTo>
                      <a:pt x="1383" y="2348"/>
                      <a:pt x="1441" y="2263"/>
                      <a:pt x="1411" y="2184"/>
                    </a:cubicBezTo>
                    <a:lnTo>
                      <a:pt x="621" y="78"/>
                    </a:lnTo>
                    <a:cubicBezTo>
                      <a:pt x="603" y="31"/>
                      <a:pt x="557" y="0"/>
                      <a:pt x="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5"/>
              <p:cNvSpPr/>
              <p:nvPr/>
            </p:nvSpPr>
            <p:spPr>
              <a:xfrm>
                <a:off x="6936725" y="849460"/>
                <a:ext cx="26088" cy="55002"/>
              </a:xfrm>
              <a:custGeom>
                <a:rect b="b" l="l" r="r" t="t"/>
                <a:pathLst>
                  <a:path extrusionOk="0" h="2348" w="1115">
                    <a:moveTo>
                      <a:pt x="144" y="0"/>
                    </a:moveTo>
                    <a:cubicBezTo>
                      <a:pt x="58" y="0"/>
                      <a:pt x="0" y="84"/>
                      <a:pt x="30" y="164"/>
                    </a:cubicBezTo>
                    <a:lnTo>
                      <a:pt x="821" y="2270"/>
                    </a:lnTo>
                    <a:cubicBezTo>
                      <a:pt x="839" y="2317"/>
                      <a:pt x="885" y="2348"/>
                      <a:pt x="935" y="2348"/>
                    </a:cubicBezTo>
                    <a:lnTo>
                      <a:pt x="973" y="2348"/>
                    </a:lnTo>
                    <a:cubicBezTo>
                      <a:pt x="1057" y="2348"/>
                      <a:pt x="1114" y="2263"/>
                      <a:pt x="1087" y="2184"/>
                    </a:cubicBezTo>
                    <a:lnTo>
                      <a:pt x="296" y="78"/>
                    </a:lnTo>
                    <a:cubicBezTo>
                      <a:pt x="277" y="31"/>
                      <a:pt x="231" y="0"/>
                      <a:pt x="181"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5"/>
              <p:cNvSpPr/>
              <p:nvPr/>
            </p:nvSpPr>
            <p:spPr>
              <a:xfrm>
                <a:off x="6972359" y="846695"/>
                <a:ext cx="38793" cy="60530"/>
              </a:xfrm>
              <a:custGeom>
                <a:rect b="b" l="l" r="r" t="t"/>
                <a:pathLst>
                  <a:path extrusionOk="0" h="2584" w="1658">
                    <a:moveTo>
                      <a:pt x="252" y="0"/>
                    </a:moveTo>
                    <a:cubicBezTo>
                      <a:pt x="174" y="0"/>
                      <a:pt x="100" y="38"/>
                      <a:pt x="56" y="103"/>
                    </a:cubicBezTo>
                    <a:cubicBezTo>
                      <a:pt x="11" y="169"/>
                      <a:pt x="0" y="251"/>
                      <a:pt x="28" y="323"/>
                    </a:cubicBezTo>
                    <a:lnTo>
                      <a:pt x="821" y="2428"/>
                    </a:lnTo>
                    <a:cubicBezTo>
                      <a:pt x="856" y="2522"/>
                      <a:pt x="945" y="2584"/>
                      <a:pt x="1044" y="2584"/>
                    </a:cubicBezTo>
                    <a:lnTo>
                      <a:pt x="1406" y="2584"/>
                    </a:lnTo>
                    <a:cubicBezTo>
                      <a:pt x="1485" y="2584"/>
                      <a:pt x="1558" y="2545"/>
                      <a:pt x="1603" y="2481"/>
                    </a:cubicBezTo>
                    <a:cubicBezTo>
                      <a:pt x="1647" y="2417"/>
                      <a:pt x="1658" y="2334"/>
                      <a:pt x="1630" y="2261"/>
                    </a:cubicBezTo>
                    <a:lnTo>
                      <a:pt x="839" y="155"/>
                    </a:lnTo>
                    <a:cubicBezTo>
                      <a:pt x="802" y="63"/>
                      <a:pt x="713" y="0"/>
                      <a:pt x="6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a:off x="6974886" y="849460"/>
                <a:ext cx="33739" cy="55002"/>
              </a:xfrm>
              <a:custGeom>
                <a:rect b="b" l="l" r="r" t="t"/>
                <a:pathLst>
                  <a:path extrusionOk="0" h="2348" w="1442">
                    <a:moveTo>
                      <a:pt x="145" y="0"/>
                    </a:moveTo>
                    <a:cubicBezTo>
                      <a:pt x="59" y="0"/>
                      <a:pt x="1" y="84"/>
                      <a:pt x="31" y="164"/>
                    </a:cubicBezTo>
                    <a:lnTo>
                      <a:pt x="821" y="2270"/>
                    </a:lnTo>
                    <a:cubicBezTo>
                      <a:pt x="840" y="2317"/>
                      <a:pt x="886" y="2348"/>
                      <a:pt x="936" y="2348"/>
                    </a:cubicBezTo>
                    <a:lnTo>
                      <a:pt x="1298" y="2348"/>
                    </a:lnTo>
                    <a:cubicBezTo>
                      <a:pt x="1383" y="2348"/>
                      <a:pt x="1442" y="2263"/>
                      <a:pt x="1413" y="2184"/>
                    </a:cubicBezTo>
                    <a:lnTo>
                      <a:pt x="621" y="78"/>
                    </a:lnTo>
                    <a:cubicBezTo>
                      <a:pt x="604" y="31"/>
                      <a:pt x="558" y="0"/>
                      <a:pt x="5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a:off x="6974886" y="849460"/>
                <a:ext cx="26135" cy="55002"/>
              </a:xfrm>
              <a:custGeom>
                <a:rect b="b" l="l" r="r" t="t"/>
                <a:pathLst>
                  <a:path extrusionOk="0" h="2348" w="1117">
                    <a:moveTo>
                      <a:pt x="145" y="0"/>
                    </a:moveTo>
                    <a:cubicBezTo>
                      <a:pt x="59" y="0"/>
                      <a:pt x="1" y="84"/>
                      <a:pt x="31" y="164"/>
                    </a:cubicBezTo>
                    <a:lnTo>
                      <a:pt x="821" y="2270"/>
                    </a:lnTo>
                    <a:cubicBezTo>
                      <a:pt x="840" y="2317"/>
                      <a:pt x="886" y="2348"/>
                      <a:pt x="936" y="2348"/>
                    </a:cubicBezTo>
                    <a:lnTo>
                      <a:pt x="973" y="2348"/>
                    </a:lnTo>
                    <a:cubicBezTo>
                      <a:pt x="1057" y="2348"/>
                      <a:pt x="1117" y="2263"/>
                      <a:pt x="1088" y="2184"/>
                    </a:cubicBezTo>
                    <a:lnTo>
                      <a:pt x="296" y="78"/>
                    </a:lnTo>
                    <a:cubicBezTo>
                      <a:pt x="278" y="31"/>
                      <a:pt x="232" y="0"/>
                      <a:pt x="182"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a:off x="7010567" y="846695"/>
                <a:ext cx="38816" cy="60530"/>
              </a:xfrm>
              <a:custGeom>
                <a:rect b="b" l="l" r="r" t="t"/>
                <a:pathLst>
                  <a:path extrusionOk="0" h="2584" w="1659">
                    <a:moveTo>
                      <a:pt x="252" y="0"/>
                    </a:moveTo>
                    <a:cubicBezTo>
                      <a:pt x="173" y="0"/>
                      <a:pt x="100" y="38"/>
                      <a:pt x="55" y="103"/>
                    </a:cubicBezTo>
                    <a:cubicBezTo>
                      <a:pt x="11" y="169"/>
                      <a:pt x="1" y="251"/>
                      <a:pt x="29" y="323"/>
                    </a:cubicBezTo>
                    <a:lnTo>
                      <a:pt x="819" y="2428"/>
                    </a:lnTo>
                    <a:cubicBezTo>
                      <a:pt x="854" y="2522"/>
                      <a:pt x="944" y="2584"/>
                      <a:pt x="1043" y="2584"/>
                    </a:cubicBezTo>
                    <a:lnTo>
                      <a:pt x="1407" y="2584"/>
                    </a:lnTo>
                    <a:cubicBezTo>
                      <a:pt x="1485" y="2584"/>
                      <a:pt x="1558" y="2545"/>
                      <a:pt x="1603" y="2481"/>
                    </a:cubicBezTo>
                    <a:cubicBezTo>
                      <a:pt x="1648" y="2417"/>
                      <a:pt x="1658" y="2334"/>
                      <a:pt x="1630" y="2261"/>
                    </a:cubicBezTo>
                    <a:lnTo>
                      <a:pt x="839" y="155"/>
                    </a:lnTo>
                    <a:cubicBezTo>
                      <a:pt x="803" y="63"/>
                      <a:pt x="714" y="0"/>
                      <a:pt x="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5"/>
              <p:cNvSpPr/>
              <p:nvPr/>
            </p:nvSpPr>
            <p:spPr>
              <a:xfrm>
                <a:off x="7013094" y="849460"/>
                <a:ext cx="33739" cy="55002"/>
              </a:xfrm>
              <a:custGeom>
                <a:rect b="b" l="l" r="r" t="t"/>
                <a:pathLst>
                  <a:path extrusionOk="0" h="2348" w="1442">
                    <a:moveTo>
                      <a:pt x="144" y="0"/>
                    </a:moveTo>
                    <a:cubicBezTo>
                      <a:pt x="58" y="0"/>
                      <a:pt x="1" y="84"/>
                      <a:pt x="29" y="164"/>
                    </a:cubicBezTo>
                    <a:lnTo>
                      <a:pt x="821" y="2270"/>
                    </a:lnTo>
                    <a:cubicBezTo>
                      <a:pt x="839" y="2317"/>
                      <a:pt x="885" y="2348"/>
                      <a:pt x="935" y="2348"/>
                    </a:cubicBezTo>
                    <a:lnTo>
                      <a:pt x="1298" y="2348"/>
                    </a:lnTo>
                    <a:cubicBezTo>
                      <a:pt x="1382" y="2348"/>
                      <a:pt x="1442" y="2263"/>
                      <a:pt x="1412" y="2184"/>
                    </a:cubicBezTo>
                    <a:lnTo>
                      <a:pt x="621" y="78"/>
                    </a:lnTo>
                    <a:cubicBezTo>
                      <a:pt x="603" y="31"/>
                      <a:pt x="557" y="0"/>
                      <a:pt x="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a:off x="7013094" y="849460"/>
                <a:ext cx="26112" cy="55002"/>
              </a:xfrm>
              <a:custGeom>
                <a:rect b="b" l="l" r="r" t="t"/>
                <a:pathLst>
                  <a:path extrusionOk="0" h="2348" w="1116">
                    <a:moveTo>
                      <a:pt x="144" y="0"/>
                    </a:moveTo>
                    <a:cubicBezTo>
                      <a:pt x="58" y="0"/>
                      <a:pt x="1" y="84"/>
                      <a:pt x="29" y="164"/>
                    </a:cubicBezTo>
                    <a:lnTo>
                      <a:pt x="821" y="2270"/>
                    </a:lnTo>
                    <a:cubicBezTo>
                      <a:pt x="839" y="2317"/>
                      <a:pt x="885" y="2348"/>
                      <a:pt x="935" y="2348"/>
                    </a:cubicBezTo>
                    <a:lnTo>
                      <a:pt x="972" y="2348"/>
                    </a:lnTo>
                    <a:cubicBezTo>
                      <a:pt x="1057" y="2348"/>
                      <a:pt x="1115" y="2263"/>
                      <a:pt x="1085" y="2184"/>
                    </a:cubicBezTo>
                    <a:lnTo>
                      <a:pt x="294" y="78"/>
                    </a:lnTo>
                    <a:cubicBezTo>
                      <a:pt x="275" y="31"/>
                      <a:pt x="229" y="0"/>
                      <a:pt x="180"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a:off x="7480249" y="816079"/>
                <a:ext cx="164204" cy="25346"/>
              </a:xfrm>
              <a:custGeom>
                <a:rect b="b" l="l" r="r" t="t"/>
                <a:pathLst>
                  <a:path extrusionOk="0" h="1082" w="7018">
                    <a:moveTo>
                      <a:pt x="361" y="1"/>
                    </a:moveTo>
                    <a:cubicBezTo>
                      <a:pt x="162" y="1"/>
                      <a:pt x="0" y="163"/>
                      <a:pt x="0" y="361"/>
                    </a:cubicBezTo>
                    <a:lnTo>
                      <a:pt x="0" y="722"/>
                    </a:lnTo>
                    <a:cubicBezTo>
                      <a:pt x="0" y="749"/>
                      <a:pt x="3" y="774"/>
                      <a:pt x="9" y="800"/>
                    </a:cubicBezTo>
                    <a:cubicBezTo>
                      <a:pt x="45" y="962"/>
                      <a:pt x="189" y="1082"/>
                      <a:pt x="360" y="1082"/>
                    </a:cubicBezTo>
                    <a:lnTo>
                      <a:pt x="6477" y="1082"/>
                    </a:lnTo>
                    <a:cubicBezTo>
                      <a:pt x="6626" y="1082"/>
                      <a:pt x="6762" y="1020"/>
                      <a:pt x="6859" y="923"/>
                    </a:cubicBezTo>
                    <a:cubicBezTo>
                      <a:pt x="6957" y="825"/>
                      <a:pt x="7017" y="690"/>
                      <a:pt x="7017" y="541"/>
                    </a:cubicBezTo>
                    <a:cubicBezTo>
                      <a:pt x="7017" y="295"/>
                      <a:pt x="6854" y="88"/>
                      <a:pt x="6629" y="22"/>
                    </a:cubicBezTo>
                    <a:cubicBezTo>
                      <a:pt x="6581" y="9"/>
                      <a:pt x="6530" y="1"/>
                      <a:pt x="6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5"/>
              <p:cNvSpPr/>
              <p:nvPr/>
            </p:nvSpPr>
            <p:spPr>
              <a:xfrm>
                <a:off x="7480296" y="816079"/>
                <a:ext cx="156365" cy="18740"/>
              </a:xfrm>
              <a:custGeom>
                <a:rect b="b" l="l" r="r" t="t"/>
                <a:pathLst>
                  <a:path extrusionOk="0" h="800" w="6683">
                    <a:moveTo>
                      <a:pt x="360" y="1"/>
                    </a:moveTo>
                    <a:cubicBezTo>
                      <a:pt x="161" y="1"/>
                      <a:pt x="0" y="163"/>
                      <a:pt x="0" y="361"/>
                    </a:cubicBezTo>
                    <a:lnTo>
                      <a:pt x="0" y="722"/>
                    </a:lnTo>
                    <a:cubicBezTo>
                      <a:pt x="0" y="749"/>
                      <a:pt x="2" y="774"/>
                      <a:pt x="8" y="800"/>
                    </a:cubicBezTo>
                    <a:lnTo>
                      <a:pt x="6143" y="800"/>
                    </a:lnTo>
                    <a:cubicBezTo>
                      <a:pt x="6292" y="800"/>
                      <a:pt x="6426" y="738"/>
                      <a:pt x="6525" y="641"/>
                    </a:cubicBezTo>
                    <a:cubicBezTo>
                      <a:pt x="6622" y="543"/>
                      <a:pt x="6683" y="408"/>
                      <a:pt x="6683" y="259"/>
                    </a:cubicBezTo>
                    <a:cubicBezTo>
                      <a:pt x="6683" y="174"/>
                      <a:pt x="6663" y="93"/>
                      <a:pt x="6628" y="22"/>
                    </a:cubicBezTo>
                    <a:cubicBezTo>
                      <a:pt x="6580" y="9"/>
                      <a:pt x="6529" y="1"/>
                      <a:pt x="6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5"/>
              <p:cNvSpPr/>
              <p:nvPr/>
            </p:nvSpPr>
            <p:spPr>
              <a:xfrm>
                <a:off x="6878418" y="775366"/>
                <a:ext cx="173025" cy="40736"/>
              </a:xfrm>
              <a:custGeom>
                <a:rect b="b" l="l" r="r" t="t"/>
                <a:pathLst>
                  <a:path extrusionOk="0" h="1739" w="7395">
                    <a:moveTo>
                      <a:pt x="31" y="1"/>
                    </a:moveTo>
                    <a:cubicBezTo>
                      <a:pt x="15" y="1"/>
                      <a:pt x="0" y="15"/>
                      <a:pt x="0" y="31"/>
                    </a:cubicBezTo>
                    <a:lnTo>
                      <a:pt x="0" y="1708"/>
                    </a:lnTo>
                    <a:cubicBezTo>
                      <a:pt x="0" y="1726"/>
                      <a:pt x="15" y="1739"/>
                      <a:pt x="31" y="1739"/>
                    </a:cubicBezTo>
                    <a:lnTo>
                      <a:pt x="7364" y="1739"/>
                    </a:lnTo>
                    <a:cubicBezTo>
                      <a:pt x="7382" y="1739"/>
                      <a:pt x="7394" y="1726"/>
                      <a:pt x="7394" y="1708"/>
                    </a:cubicBezTo>
                    <a:lnTo>
                      <a:pt x="7394" y="31"/>
                    </a:lnTo>
                    <a:cubicBezTo>
                      <a:pt x="7394" y="15"/>
                      <a:pt x="7380" y="1"/>
                      <a:pt x="7364" y="1"/>
                    </a:cubicBezTo>
                    <a:close/>
                  </a:path>
                </a:pathLst>
              </a:custGeom>
              <a:solidFill>
                <a:srgbClr val="8BA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5"/>
              <p:cNvSpPr/>
              <p:nvPr/>
            </p:nvSpPr>
            <p:spPr>
              <a:xfrm>
                <a:off x="6874277" y="775343"/>
                <a:ext cx="173048" cy="40760"/>
              </a:xfrm>
              <a:custGeom>
                <a:rect b="b" l="l" r="r" t="t"/>
                <a:pathLst>
                  <a:path extrusionOk="0" h="1740" w="7396">
                    <a:moveTo>
                      <a:pt x="467" y="1"/>
                    </a:moveTo>
                    <a:cubicBezTo>
                      <a:pt x="209" y="1"/>
                      <a:pt x="1" y="210"/>
                      <a:pt x="1" y="467"/>
                    </a:cubicBezTo>
                    <a:lnTo>
                      <a:pt x="1" y="1273"/>
                    </a:lnTo>
                    <a:cubicBezTo>
                      <a:pt x="1" y="1532"/>
                      <a:pt x="209" y="1740"/>
                      <a:pt x="467" y="1740"/>
                    </a:cubicBezTo>
                    <a:lnTo>
                      <a:pt x="6928" y="1740"/>
                    </a:lnTo>
                    <a:cubicBezTo>
                      <a:pt x="7186" y="1740"/>
                      <a:pt x="7395" y="1532"/>
                      <a:pt x="7395" y="1273"/>
                    </a:cubicBezTo>
                    <a:lnTo>
                      <a:pt x="7395" y="467"/>
                    </a:lnTo>
                    <a:cubicBezTo>
                      <a:pt x="7395" y="210"/>
                      <a:pt x="7186" y="1"/>
                      <a:pt x="69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5"/>
              <p:cNvSpPr/>
              <p:nvPr/>
            </p:nvSpPr>
            <p:spPr>
              <a:xfrm>
                <a:off x="6874277" y="775343"/>
                <a:ext cx="158963" cy="27267"/>
              </a:xfrm>
              <a:custGeom>
                <a:rect b="b" l="l" r="r" t="t"/>
                <a:pathLst>
                  <a:path extrusionOk="0" h="1164" w="6794">
                    <a:moveTo>
                      <a:pt x="467" y="1"/>
                    </a:moveTo>
                    <a:cubicBezTo>
                      <a:pt x="209" y="1"/>
                      <a:pt x="1" y="210"/>
                      <a:pt x="1" y="467"/>
                    </a:cubicBezTo>
                    <a:lnTo>
                      <a:pt x="1" y="708"/>
                    </a:lnTo>
                    <a:cubicBezTo>
                      <a:pt x="1" y="959"/>
                      <a:pt x="204" y="1164"/>
                      <a:pt x="455" y="1164"/>
                    </a:cubicBezTo>
                    <a:lnTo>
                      <a:pt x="6326" y="1164"/>
                    </a:lnTo>
                    <a:cubicBezTo>
                      <a:pt x="6584" y="1164"/>
                      <a:pt x="6793" y="954"/>
                      <a:pt x="6793" y="697"/>
                    </a:cubicBezTo>
                    <a:lnTo>
                      <a:pt x="6793" y="514"/>
                    </a:lnTo>
                    <a:cubicBezTo>
                      <a:pt x="6793" y="230"/>
                      <a:pt x="6562" y="1"/>
                      <a:pt x="6279"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9" name="Google Shape;1169;p35"/>
              <p:cNvGrpSpPr/>
              <p:nvPr/>
            </p:nvGrpSpPr>
            <p:grpSpPr>
              <a:xfrm>
                <a:off x="6586020" y="1067968"/>
                <a:ext cx="773287" cy="33310"/>
                <a:chOff x="6586020" y="1067968"/>
                <a:chExt cx="773287" cy="33310"/>
              </a:xfrm>
            </p:grpSpPr>
            <p:sp>
              <p:nvSpPr>
                <p:cNvPr id="1170" name="Google Shape;1170;p35"/>
                <p:cNvSpPr/>
                <p:nvPr/>
              </p:nvSpPr>
              <p:spPr>
                <a:xfrm>
                  <a:off x="6586020" y="1067968"/>
                  <a:ext cx="773287" cy="33310"/>
                </a:xfrm>
                <a:custGeom>
                  <a:rect b="b" l="l" r="r" t="t"/>
                  <a:pathLst>
                    <a:path extrusionOk="0" h="1422" w="33050">
                      <a:moveTo>
                        <a:pt x="710" y="1"/>
                      </a:moveTo>
                      <a:cubicBezTo>
                        <a:pt x="319" y="1"/>
                        <a:pt x="1" y="319"/>
                        <a:pt x="1" y="712"/>
                      </a:cubicBezTo>
                      <a:cubicBezTo>
                        <a:pt x="1" y="1103"/>
                        <a:pt x="319" y="1421"/>
                        <a:pt x="710" y="1421"/>
                      </a:cubicBezTo>
                      <a:lnTo>
                        <a:pt x="32339" y="1421"/>
                      </a:lnTo>
                      <a:cubicBezTo>
                        <a:pt x="32731" y="1421"/>
                        <a:pt x="33049" y="1103"/>
                        <a:pt x="33049" y="712"/>
                      </a:cubicBezTo>
                      <a:cubicBezTo>
                        <a:pt x="33049" y="319"/>
                        <a:pt x="32731" y="1"/>
                        <a:pt x="32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a:off x="6586020" y="1067968"/>
                  <a:ext cx="773287" cy="33310"/>
                </a:xfrm>
                <a:custGeom>
                  <a:rect b="b" l="l" r="r" t="t"/>
                  <a:pathLst>
                    <a:path extrusionOk="0" h="1422" w="33050">
                      <a:moveTo>
                        <a:pt x="710" y="1"/>
                      </a:moveTo>
                      <a:cubicBezTo>
                        <a:pt x="319" y="1"/>
                        <a:pt x="1" y="319"/>
                        <a:pt x="1" y="712"/>
                      </a:cubicBezTo>
                      <a:cubicBezTo>
                        <a:pt x="1" y="1103"/>
                        <a:pt x="319" y="1421"/>
                        <a:pt x="710" y="1421"/>
                      </a:cubicBezTo>
                      <a:lnTo>
                        <a:pt x="32339" y="1421"/>
                      </a:lnTo>
                      <a:cubicBezTo>
                        <a:pt x="32731" y="1421"/>
                        <a:pt x="33049" y="1103"/>
                        <a:pt x="33049" y="712"/>
                      </a:cubicBezTo>
                      <a:cubicBezTo>
                        <a:pt x="33049" y="319"/>
                        <a:pt x="32731" y="1"/>
                        <a:pt x="32339"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2" name="Google Shape;1172;p35"/>
              <p:cNvGrpSpPr/>
              <p:nvPr/>
            </p:nvGrpSpPr>
            <p:grpSpPr>
              <a:xfrm>
                <a:off x="6584452" y="921163"/>
                <a:ext cx="776516" cy="180115"/>
                <a:chOff x="6584452" y="921163"/>
                <a:chExt cx="776516" cy="180115"/>
              </a:xfrm>
            </p:grpSpPr>
            <p:sp>
              <p:nvSpPr>
                <p:cNvPr id="1173" name="Google Shape;1173;p35"/>
                <p:cNvSpPr/>
                <p:nvPr/>
              </p:nvSpPr>
              <p:spPr>
                <a:xfrm>
                  <a:off x="6584452" y="921163"/>
                  <a:ext cx="776516" cy="180115"/>
                </a:xfrm>
                <a:custGeom>
                  <a:rect b="b" l="l" r="r" t="t"/>
                  <a:pathLst>
                    <a:path extrusionOk="0" h="7689" w="33188">
                      <a:moveTo>
                        <a:pt x="8891" y="1"/>
                      </a:moveTo>
                      <a:cubicBezTo>
                        <a:pt x="7501" y="1"/>
                        <a:pt x="6194" y="543"/>
                        <a:pt x="5211" y="1525"/>
                      </a:cubicBezTo>
                      <a:lnTo>
                        <a:pt x="277" y="6459"/>
                      </a:lnTo>
                      <a:cubicBezTo>
                        <a:pt x="0" y="6738"/>
                        <a:pt x="0" y="7187"/>
                        <a:pt x="277" y="7464"/>
                      </a:cubicBezTo>
                      <a:cubicBezTo>
                        <a:pt x="415" y="7602"/>
                        <a:pt x="597" y="7671"/>
                        <a:pt x="779" y="7671"/>
                      </a:cubicBezTo>
                      <a:cubicBezTo>
                        <a:pt x="961" y="7671"/>
                        <a:pt x="1143" y="7602"/>
                        <a:pt x="1281" y="7464"/>
                      </a:cubicBezTo>
                      <a:lnTo>
                        <a:pt x="6215" y="2530"/>
                      </a:lnTo>
                      <a:cubicBezTo>
                        <a:pt x="6929" y="1816"/>
                        <a:pt x="7878" y="1422"/>
                        <a:pt x="8889" y="1422"/>
                      </a:cubicBezTo>
                      <a:lnTo>
                        <a:pt x="24395" y="1422"/>
                      </a:lnTo>
                      <a:cubicBezTo>
                        <a:pt x="25329" y="1422"/>
                        <a:pt x="26209" y="1786"/>
                        <a:pt x="26871" y="2448"/>
                      </a:cubicBezTo>
                      <a:lnTo>
                        <a:pt x="31904" y="7481"/>
                      </a:lnTo>
                      <a:cubicBezTo>
                        <a:pt x="32043" y="7620"/>
                        <a:pt x="32224" y="7688"/>
                        <a:pt x="32406" y="7688"/>
                      </a:cubicBezTo>
                      <a:cubicBezTo>
                        <a:pt x="32588" y="7688"/>
                        <a:pt x="32771" y="7620"/>
                        <a:pt x="32910" y="7479"/>
                      </a:cubicBezTo>
                      <a:cubicBezTo>
                        <a:pt x="33187" y="7203"/>
                        <a:pt x="33187" y="6753"/>
                        <a:pt x="32910" y="6476"/>
                      </a:cubicBezTo>
                      <a:lnTo>
                        <a:pt x="27876" y="1442"/>
                      </a:lnTo>
                      <a:cubicBezTo>
                        <a:pt x="26947" y="512"/>
                        <a:pt x="25711" y="1"/>
                        <a:pt x="243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5"/>
                <p:cNvSpPr/>
                <p:nvPr/>
              </p:nvSpPr>
              <p:spPr>
                <a:xfrm>
                  <a:off x="6584452" y="921163"/>
                  <a:ext cx="776516" cy="180115"/>
                </a:xfrm>
                <a:custGeom>
                  <a:rect b="b" l="l" r="r" t="t"/>
                  <a:pathLst>
                    <a:path extrusionOk="0" h="7689" w="33188">
                      <a:moveTo>
                        <a:pt x="8891" y="1"/>
                      </a:moveTo>
                      <a:cubicBezTo>
                        <a:pt x="7501" y="1"/>
                        <a:pt x="6194" y="543"/>
                        <a:pt x="5211" y="1525"/>
                      </a:cubicBezTo>
                      <a:lnTo>
                        <a:pt x="277" y="6459"/>
                      </a:lnTo>
                      <a:cubicBezTo>
                        <a:pt x="0" y="6738"/>
                        <a:pt x="0" y="7187"/>
                        <a:pt x="277" y="7464"/>
                      </a:cubicBezTo>
                      <a:cubicBezTo>
                        <a:pt x="415" y="7602"/>
                        <a:pt x="597" y="7671"/>
                        <a:pt x="779" y="7671"/>
                      </a:cubicBezTo>
                      <a:cubicBezTo>
                        <a:pt x="961" y="7671"/>
                        <a:pt x="1143" y="7602"/>
                        <a:pt x="1281" y="7464"/>
                      </a:cubicBezTo>
                      <a:lnTo>
                        <a:pt x="6215" y="2530"/>
                      </a:lnTo>
                      <a:cubicBezTo>
                        <a:pt x="6929" y="1816"/>
                        <a:pt x="7878" y="1422"/>
                        <a:pt x="8889" y="1422"/>
                      </a:cubicBezTo>
                      <a:lnTo>
                        <a:pt x="24395" y="1422"/>
                      </a:lnTo>
                      <a:cubicBezTo>
                        <a:pt x="25329" y="1422"/>
                        <a:pt x="26209" y="1786"/>
                        <a:pt x="26871" y="2448"/>
                      </a:cubicBezTo>
                      <a:lnTo>
                        <a:pt x="31904" y="7481"/>
                      </a:lnTo>
                      <a:cubicBezTo>
                        <a:pt x="32043" y="7620"/>
                        <a:pt x="32224" y="7688"/>
                        <a:pt x="32406" y="7688"/>
                      </a:cubicBezTo>
                      <a:cubicBezTo>
                        <a:pt x="32588" y="7688"/>
                        <a:pt x="32771" y="7620"/>
                        <a:pt x="32910" y="7479"/>
                      </a:cubicBezTo>
                      <a:cubicBezTo>
                        <a:pt x="33187" y="7203"/>
                        <a:pt x="33187" y="6753"/>
                        <a:pt x="32910" y="6476"/>
                      </a:cubicBezTo>
                      <a:lnTo>
                        <a:pt x="27876" y="1442"/>
                      </a:lnTo>
                      <a:cubicBezTo>
                        <a:pt x="26947" y="512"/>
                        <a:pt x="25711" y="1"/>
                        <a:pt x="24397"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75" name="Google Shape;1175;p35"/>
          <p:cNvGrpSpPr/>
          <p:nvPr/>
        </p:nvGrpSpPr>
        <p:grpSpPr>
          <a:xfrm flipH="1">
            <a:off x="-49312" y="4040425"/>
            <a:ext cx="10436575" cy="1197200"/>
            <a:chOff x="-646237" y="3946300"/>
            <a:chExt cx="10436575" cy="1197200"/>
          </a:xfrm>
        </p:grpSpPr>
        <p:grpSp>
          <p:nvGrpSpPr>
            <p:cNvPr id="1176" name="Google Shape;1176;p35"/>
            <p:cNvGrpSpPr/>
            <p:nvPr/>
          </p:nvGrpSpPr>
          <p:grpSpPr>
            <a:xfrm>
              <a:off x="-646237" y="4340034"/>
              <a:ext cx="10436575" cy="803466"/>
              <a:chOff x="0" y="4340034"/>
              <a:chExt cx="10436575" cy="803466"/>
            </a:xfrm>
          </p:grpSpPr>
          <p:sp>
            <p:nvSpPr>
              <p:cNvPr id="1177" name="Google Shape;1177;p35"/>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5"/>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5"/>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35"/>
            <p:cNvGrpSpPr/>
            <p:nvPr/>
          </p:nvGrpSpPr>
          <p:grpSpPr>
            <a:xfrm>
              <a:off x="3964812" y="4033230"/>
              <a:ext cx="1307895" cy="575273"/>
              <a:chOff x="2161713" y="3315239"/>
              <a:chExt cx="607984" cy="267420"/>
            </a:xfrm>
          </p:grpSpPr>
          <p:sp>
            <p:nvSpPr>
              <p:cNvPr id="1184" name="Google Shape;1184;p35"/>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5"/>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5"/>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5"/>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5"/>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35"/>
            <p:cNvGrpSpPr/>
            <p:nvPr/>
          </p:nvGrpSpPr>
          <p:grpSpPr>
            <a:xfrm>
              <a:off x="218815" y="3946300"/>
              <a:ext cx="767639" cy="575285"/>
              <a:chOff x="1286413" y="3306853"/>
              <a:chExt cx="450519" cy="337648"/>
            </a:xfrm>
          </p:grpSpPr>
          <p:sp>
            <p:nvSpPr>
              <p:cNvPr id="1190" name="Google Shape;1190;p3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35"/>
            <p:cNvGrpSpPr/>
            <p:nvPr/>
          </p:nvGrpSpPr>
          <p:grpSpPr>
            <a:xfrm>
              <a:off x="8251040" y="3946300"/>
              <a:ext cx="767639" cy="575285"/>
              <a:chOff x="1286413" y="3306853"/>
              <a:chExt cx="450519" cy="337648"/>
            </a:xfrm>
          </p:grpSpPr>
          <p:sp>
            <p:nvSpPr>
              <p:cNvPr id="1194" name="Google Shape;1194;p3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7" name="Google Shape;1197;p35"/>
          <p:cNvGrpSpPr/>
          <p:nvPr/>
        </p:nvGrpSpPr>
        <p:grpSpPr>
          <a:xfrm flipH="1">
            <a:off x="7002022" y="1019193"/>
            <a:ext cx="1875013" cy="3823907"/>
            <a:chOff x="640550" y="1023118"/>
            <a:chExt cx="1875013" cy="3823907"/>
          </a:xfrm>
        </p:grpSpPr>
        <p:sp>
          <p:nvSpPr>
            <p:cNvPr id="1198" name="Google Shape;1198;p35"/>
            <p:cNvSpPr/>
            <p:nvPr/>
          </p:nvSpPr>
          <p:spPr>
            <a:xfrm>
              <a:off x="640550" y="4655925"/>
              <a:ext cx="1653900" cy="191100"/>
            </a:xfrm>
            <a:prstGeom prst="ellipse">
              <a:avLst/>
            </a:prstGeom>
            <a:solidFill>
              <a:srgbClr val="0000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5"/>
            <p:cNvSpPr/>
            <p:nvPr/>
          </p:nvSpPr>
          <p:spPr>
            <a:xfrm>
              <a:off x="1864567" y="2322841"/>
              <a:ext cx="469048" cy="249437"/>
            </a:xfrm>
            <a:custGeom>
              <a:rect b="b" l="l" r="r" t="t"/>
              <a:pathLst>
                <a:path extrusionOk="0" h="4464" w="8404">
                  <a:moveTo>
                    <a:pt x="1604" y="1"/>
                  </a:moveTo>
                  <a:lnTo>
                    <a:pt x="1" y="1219"/>
                  </a:lnTo>
                  <a:lnTo>
                    <a:pt x="5898" y="4464"/>
                  </a:lnTo>
                  <a:lnTo>
                    <a:pt x="8403" y="3410"/>
                  </a:lnTo>
                  <a:lnTo>
                    <a:pt x="1604" y="1"/>
                  </a:ln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a:off x="1794801" y="2093238"/>
              <a:ext cx="251938" cy="351693"/>
            </a:xfrm>
            <a:custGeom>
              <a:rect b="b" l="l" r="r" t="t"/>
              <a:pathLst>
                <a:path extrusionOk="0" h="6294" w="4514">
                  <a:moveTo>
                    <a:pt x="1314" y="0"/>
                  </a:moveTo>
                  <a:cubicBezTo>
                    <a:pt x="1039" y="0"/>
                    <a:pt x="795" y="37"/>
                    <a:pt x="608" y="88"/>
                  </a:cubicBezTo>
                  <a:cubicBezTo>
                    <a:pt x="572" y="238"/>
                    <a:pt x="538" y="391"/>
                    <a:pt x="504" y="544"/>
                  </a:cubicBezTo>
                  <a:cubicBezTo>
                    <a:pt x="468" y="703"/>
                    <a:pt x="433" y="864"/>
                    <a:pt x="401" y="1024"/>
                  </a:cubicBezTo>
                  <a:cubicBezTo>
                    <a:pt x="61" y="2639"/>
                    <a:pt x="85" y="3596"/>
                    <a:pt x="1" y="4861"/>
                  </a:cubicBezTo>
                  <a:lnTo>
                    <a:pt x="2478" y="6293"/>
                  </a:lnTo>
                  <a:cubicBezTo>
                    <a:pt x="2478" y="6293"/>
                    <a:pt x="3259" y="4355"/>
                    <a:pt x="4207" y="1652"/>
                  </a:cubicBezTo>
                  <a:cubicBezTo>
                    <a:pt x="4288" y="1422"/>
                    <a:pt x="4368" y="1192"/>
                    <a:pt x="4446" y="962"/>
                  </a:cubicBezTo>
                  <a:cubicBezTo>
                    <a:pt x="4468" y="896"/>
                    <a:pt x="4492" y="831"/>
                    <a:pt x="4513" y="764"/>
                  </a:cubicBezTo>
                  <a:cubicBezTo>
                    <a:pt x="4257" y="659"/>
                    <a:pt x="3405" y="628"/>
                    <a:pt x="2510" y="242"/>
                  </a:cubicBezTo>
                  <a:cubicBezTo>
                    <a:pt x="2096" y="64"/>
                    <a:pt x="1678" y="0"/>
                    <a:pt x="1314"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a:off x="1806857" y="1762720"/>
              <a:ext cx="321368" cy="377732"/>
            </a:xfrm>
            <a:custGeom>
              <a:rect b="b" l="l" r="r" t="t"/>
              <a:pathLst>
                <a:path extrusionOk="0" h="6760" w="5758">
                  <a:moveTo>
                    <a:pt x="4120" y="1"/>
                  </a:moveTo>
                  <a:cubicBezTo>
                    <a:pt x="4034" y="1"/>
                    <a:pt x="3946" y="5"/>
                    <a:pt x="3855" y="13"/>
                  </a:cubicBezTo>
                  <a:cubicBezTo>
                    <a:pt x="1123" y="250"/>
                    <a:pt x="36" y="6028"/>
                    <a:pt x="1" y="6213"/>
                  </a:cubicBezTo>
                  <a:cubicBezTo>
                    <a:pt x="9" y="6178"/>
                    <a:pt x="56" y="6136"/>
                    <a:pt x="135" y="6095"/>
                  </a:cubicBezTo>
                  <a:cubicBezTo>
                    <a:pt x="201" y="6062"/>
                    <a:pt x="288" y="6030"/>
                    <a:pt x="391" y="6003"/>
                  </a:cubicBezTo>
                  <a:cubicBezTo>
                    <a:pt x="578" y="5952"/>
                    <a:pt x="821" y="5915"/>
                    <a:pt x="1096" y="5915"/>
                  </a:cubicBezTo>
                  <a:cubicBezTo>
                    <a:pt x="1392" y="5915"/>
                    <a:pt x="1725" y="5958"/>
                    <a:pt x="2062" y="6070"/>
                  </a:cubicBezTo>
                  <a:cubicBezTo>
                    <a:pt x="2139" y="6096"/>
                    <a:pt x="2216" y="6124"/>
                    <a:pt x="2293" y="6157"/>
                  </a:cubicBezTo>
                  <a:cubicBezTo>
                    <a:pt x="3188" y="6543"/>
                    <a:pt x="4040" y="6575"/>
                    <a:pt x="4296" y="6680"/>
                  </a:cubicBezTo>
                  <a:cubicBezTo>
                    <a:pt x="4343" y="6700"/>
                    <a:pt x="4370" y="6721"/>
                    <a:pt x="4374" y="6747"/>
                  </a:cubicBezTo>
                  <a:cubicBezTo>
                    <a:pt x="4375" y="6751"/>
                    <a:pt x="4375" y="6754"/>
                    <a:pt x="4375" y="6759"/>
                  </a:cubicBezTo>
                  <a:cubicBezTo>
                    <a:pt x="5386" y="4210"/>
                    <a:pt x="5757" y="2861"/>
                    <a:pt x="5609" y="1555"/>
                  </a:cubicBezTo>
                  <a:cubicBezTo>
                    <a:pt x="5493" y="519"/>
                    <a:pt x="5048" y="108"/>
                    <a:pt x="4409" y="19"/>
                  </a:cubicBezTo>
                  <a:cubicBezTo>
                    <a:pt x="4316" y="7"/>
                    <a:pt x="4220" y="1"/>
                    <a:pt x="4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5"/>
            <p:cNvSpPr/>
            <p:nvPr/>
          </p:nvSpPr>
          <p:spPr>
            <a:xfrm>
              <a:off x="1817126" y="2093294"/>
              <a:ext cx="229613" cy="92254"/>
            </a:xfrm>
            <a:custGeom>
              <a:rect b="b" l="l" r="r" t="t"/>
              <a:pathLst>
                <a:path extrusionOk="0" h="1651" w="4114">
                  <a:moveTo>
                    <a:pt x="915" y="0"/>
                  </a:moveTo>
                  <a:cubicBezTo>
                    <a:pt x="640" y="0"/>
                    <a:pt x="395" y="37"/>
                    <a:pt x="208" y="88"/>
                  </a:cubicBezTo>
                  <a:cubicBezTo>
                    <a:pt x="172" y="240"/>
                    <a:pt x="138" y="391"/>
                    <a:pt x="104" y="544"/>
                  </a:cubicBezTo>
                  <a:cubicBezTo>
                    <a:pt x="68" y="703"/>
                    <a:pt x="33" y="864"/>
                    <a:pt x="1" y="1025"/>
                  </a:cubicBezTo>
                  <a:cubicBezTo>
                    <a:pt x="199" y="952"/>
                    <a:pt x="488" y="876"/>
                    <a:pt x="831" y="876"/>
                  </a:cubicBezTo>
                  <a:cubicBezTo>
                    <a:pt x="1187" y="876"/>
                    <a:pt x="1602" y="958"/>
                    <a:pt x="2035" y="1211"/>
                  </a:cubicBezTo>
                  <a:cubicBezTo>
                    <a:pt x="2638" y="1562"/>
                    <a:pt x="3282" y="1651"/>
                    <a:pt x="3781" y="1651"/>
                  </a:cubicBezTo>
                  <a:cubicBezTo>
                    <a:pt x="3790" y="1651"/>
                    <a:pt x="3799" y="1651"/>
                    <a:pt x="3807" y="1651"/>
                  </a:cubicBezTo>
                  <a:cubicBezTo>
                    <a:pt x="3888" y="1421"/>
                    <a:pt x="3968" y="1191"/>
                    <a:pt x="4046" y="961"/>
                  </a:cubicBezTo>
                  <a:cubicBezTo>
                    <a:pt x="4068" y="895"/>
                    <a:pt x="4092" y="830"/>
                    <a:pt x="4113" y="763"/>
                  </a:cubicBezTo>
                  <a:cubicBezTo>
                    <a:pt x="3857" y="658"/>
                    <a:pt x="3005" y="627"/>
                    <a:pt x="2110" y="242"/>
                  </a:cubicBezTo>
                  <a:cubicBezTo>
                    <a:pt x="1697" y="64"/>
                    <a:pt x="1279" y="0"/>
                    <a:pt x="915" y="0"/>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5"/>
            <p:cNvSpPr/>
            <p:nvPr/>
          </p:nvSpPr>
          <p:spPr>
            <a:xfrm>
              <a:off x="1806968" y="1762831"/>
              <a:ext cx="246022" cy="347335"/>
            </a:xfrm>
            <a:custGeom>
              <a:rect b="b" l="l" r="r" t="t"/>
              <a:pathLst>
                <a:path extrusionOk="0" h="6216" w="4408">
                  <a:moveTo>
                    <a:pt x="4118" y="1"/>
                  </a:moveTo>
                  <a:cubicBezTo>
                    <a:pt x="4033" y="1"/>
                    <a:pt x="3945" y="5"/>
                    <a:pt x="3854" y="12"/>
                  </a:cubicBezTo>
                  <a:cubicBezTo>
                    <a:pt x="1119" y="250"/>
                    <a:pt x="33" y="6035"/>
                    <a:pt x="1" y="6212"/>
                  </a:cubicBezTo>
                  <a:lnTo>
                    <a:pt x="1" y="6212"/>
                  </a:lnTo>
                  <a:cubicBezTo>
                    <a:pt x="15" y="6147"/>
                    <a:pt x="161" y="6062"/>
                    <a:pt x="390" y="6001"/>
                  </a:cubicBezTo>
                  <a:cubicBezTo>
                    <a:pt x="577" y="5949"/>
                    <a:pt x="822" y="5912"/>
                    <a:pt x="1097" y="5912"/>
                  </a:cubicBezTo>
                  <a:cubicBezTo>
                    <a:pt x="1393" y="5912"/>
                    <a:pt x="1725" y="5955"/>
                    <a:pt x="2061" y="6067"/>
                  </a:cubicBezTo>
                  <a:cubicBezTo>
                    <a:pt x="1798" y="984"/>
                    <a:pt x="4373" y="38"/>
                    <a:pt x="4408" y="18"/>
                  </a:cubicBezTo>
                  <a:cubicBezTo>
                    <a:pt x="4315" y="6"/>
                    <a:pt x="4218" y="1"/>
                    <a:pt x="4118" y="1"/>
                  </a:cubicBezTo>
                  <a:close/>
                  <a:moveTo>
                    <a:pt x="1" y="6212"/>
                  </a:moveTo>
                  <a:cubicBezTo>
                    <a:pt x="0" y="6213"/>
                    <a:pt x="0" y="6215"/>
                    <a:pt x="0" y="6216"/>
                  </a:cubicBezTo>
                  <a:cubicBezTo>
                    <a:pt x="0" y="6216"/>
                    <a:pt x="0" y="6215"/>
                    <a:pt x="1" y="6212"/>
                  </a:cubicBezTo>
                  <a:close/>
                </a:path>
              </a:pathLst>
            </a:custGeom>
            <a:solidFill>
              <a:srgbClr val="6D76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5"/>
            <p:cNvSpPr/>
            <p:nvPr/>
          </p:nvSpPr>
          <p:spPr>
            <a:xfrm>
              <a:off x="1722915" y="4573830"/>
              <a:ext cx="359656" cy="168582"/>
            </a:xfrm>
            <a:custGeom>
              <a:rect b="b" l="l" r="r" t="t"/>
              <a:pathLst>
                <a:path extrusionOk="0" h="3017" w="6444">
                  <a:moveTo>
                    <a:pt x="2685" y="0"/>
                  </a:moveTo>
                  <a:cubicBezTo>
                    <a:pt x="2096" y="0"/>
                    <a:pt x="1253" y="349"/>
                    <a:pt x="295" y="349"/>
                  </a:cubicBezTo>
                  <a:cubicBezTo>
                    <a:pt x="271" y="349"/>
                    <a:pt x="247" y="349"/>
                    <a:pt x="223" y="348"/>
                  </a:cubicBezTo>
                  <a:cubicBezTo>
                    <a:pt x="0" y="856"/>
                    <a:pt x="18" y="1227"/>
                    <a:pt x="18" y="1774"/>
                  </a:cubicBezTo>
                  <a:cubicBezTo>
                    <a:pt x="18" y="2319"/>
                    <a:pt x="305" y="3017"/>
                    <a:pt x="305" y="3017"/>
                  </a:cubicBezTo>
                  <a:lnTo>
                    <a:pt x="5874" y="3017"/>
                  </a:lnTo>
                  <a:cubicBezTo>
                    <a:pt x="6044" y="3017"/>
                    <a:pt x="6196" y="2909"/>
                    <a:pt x="6252" y="2749"/>
                  </a:cubicBezTo>
                  <a:lnTo>
                    <a:pt x="6316" y="2568"/>
                  </a:lnTo>
                  <a:cubicBezTo>
                    <a:pt x="6443" y="2209"/>
                    <a:pt x="6249" y="1815"/>
                    <a:pt x="5888" y="1694"/>
                  </a:cubicBezTo>
                  <a:cubicBezTo>
                    <a:pt x="5067" y="1422"/>
                    <a:pt x="3734" y="1114"/>
                    <a:pt x="3395" y="412"/>
                  </a:cubicBezTo>
                  <a:cubicBezTo>
                    <a:pt x="3246" y="101"/>
                    <a:pt x="3002" y="0"/>
                    <a:pt x="2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5"/>
            <p:cNvSpPr/>
            <p:nvPr/>
          </p:nvSpPr>
          <p:spPr>
            <a:xfrm>
              <a:off x="1433751" y="2724994"/>
              <a:ext cx="607463" cy="954555"/>
            </a:xfrm>
            <a:custGeom>
              <a:rect b="b" l="l" r="r" t="t"/>
              <a:pathLst>
                <a:path extrusionOk="0" h="17083" w="10884">
                  <a:moveTo>
                    <a:pt x="0" y="0"/>
                  </a:moveTo>
                  <a:cubicBezTo>
                    <a:pt x="0" y="391"/>
                    <a:pt x="29" y="808"/>
                    <a:pt x="79" y="1250"/>
                  </a:cubicBezTo>
                  <a:cubicBezTo>
                    <a:pt x="117" y="1580"/>
                    <a:pt x="169" y="1922"/>
                    <a:pt x="230" y="2275"/>
                  </a:cubicBezTo>
                  <a:cubicBezTo>
                    <a:pt x="420" y="3355"/>
                    <a:pt x="717" y="4531"/>
                    <a:pt x="1076" y="5735"/>
                  </a:cubicBezTo>
                  <a:cubicBezTo>
                    <a:pt x="2081" y="9110"/>
                    <a:pt x="3571" y="12693"/>
                    <a:pt x="4549" y="14910"/>
                  </a:cubicBezTo>
                  <a:cubicBezTo>
                    <a:pt x="4552" y="14915"/>
                    <a:pt x="4553" y="14919"/>
                    <a:pt x="4554" y="14921"/>
                  </a:cubicBezTo>
                  <a:cubicBezTo>
                    <a:pt x="4554" y="14924"/>
                    <a:pt x="4556" y="14926"/>
                    <a:pt x="4557" y="14929"/>
                  </a:cubicBezTo>
                  <a:cubicBezTo>
                    <a:pt x="5140" y="16252"/>
                    <a:pt x="5538" y="17083"/>
                    <a:pt x="5538" y="17083"/>
                  </a:cubicBezTo>
                  <a:lnTo>
                    <a:pt x="10884" y="17083"/>
                  </a:lnTo>
                  <a:cubicBezTo>
                    <a:pt x="10884" y="17083"/>
                    <a:pt x="10150" y="9100"/>
                    <a:pt x="7875" y="850"/>
                  </a:cubicBezTo>
                  <a:cubicBezTo>
                    <a:pt x="7797" y="567"/>
                    <a:pt x="7717" y="284"/>
                    <a:pt x="7635" y="0"/>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5"/>
            <p:cNvSpPr/>
            <p:nvPr/>
          </p:nvSpPr>
          <p:spPr>
            <a:xfrm>
              <a:off x="892761" y="2724994"/>
              <a:ext cx="645192" cy="954499"/>
            </a:xfrm>
            <a:custGeom>
              <a:rect b="b" l="l" r="r" t="t"/>
              <a:pathLst>
                <a:path extrusionOk="0" h="17082" w="11560">
                  <a:moveTo>
                    <a:pt x="3517" y="0"/>
                  </a:moveTo>
                  <a:cubicBezTo>
                    <a:pt x="3512" y="20"/>
                    <a:pt x="3507" y="39"/>
                    <a:pt x="3502" y="58"/>
                  </a:cubicBezTo>
                  <a:cubicBezTo>
                    <a:pt x="3391" y="479"/>
                    <a:pt x="3284" y="895"/>
                    <a:pt x="3180" y="1308"/>
                  </a:cubicBezTo>
                  <a:cubicBezTo>
                    <a:pt x="872" y="10432"/>
                    <a:pt x="1" y="17082"/>
                    <a:pt x="1" y="17082"/>
                  </a:cubicBezTo>
                  <a:lnTo>
                    <a:pt x="6200" y="17082"/>
                  </a:lnTo>
                  <a:cubicBezTo>
                    <a:pt x="6200" y="17082"/>
                    <a:pt x="10251" y="7043"/>
                    <a:pt x="10726" y="5840"/>
                  </a:cubicBezTo>
                  <a:cubicBezTo>
                    <a:pt x="11180" y="4686"/>
                    <a:pt x="11452" y="3470"/>
                    <a:pt x="11533" y="2235"/>
                  </a:cubicBezTo>
                  <a:cubicBezTo>
                    <a:pt x="11538" y="2161"/>
                    <a:pt x="11542" y="2085"/>
                    <a:pt x="11547" y="2009"/>
                  </a:cubicBezTo>
                  <a:cubicBezTo>
                    <a:pt x="11555" y="1819"/>
                    <a:pt x="11560" y="1630"/>
                    <a:pt x="11560" y="1440"/>
                  </a:cubicBezTo>
                  <a:lnTo>
                    <a:pt x="11560" y="2"/>
                  </a:lnTo>
                  <a:lnTo>
                    <a:pt x="11560" y="0"/>
                  </a:ln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a:off x="1678097" y="3677751"/>
              <a:ext cx="363116" cy="922593"/>
            </a:xfrm>
            <a:custGeom>
              <a:rect b="b" l="l" r="r" t="t"/>
              <a:pathLst>
                <a:path extrusionOk="0" h="16511" w="6506">
                  <a:moveTo>
                    <a:pt x="1160" y="1"/>
                  </a:moveTo>
                  <a:cubicBezTo>
                    <a:pt x="1160" y="1"/>
                    <a:pt x="630" y="1346"/>
                    <a:pt x="630" y="3791"/>
                  </a:cubicBezTo>
                  <a:cubicBezTo>
                    <a:pt x="630" y="6237"/>
                    <a:pt x="0" y="8349"/>
                    <a:pt x="630" y="16353"/>
                  </a:cubicBezTo>
                  <a:cubicBezTo>
                    <a:pt x="630" y="16353"/>
                    <a:pt x="1263" y="16510"/>
                    <a:pt x="2342" y="16510"/>
                  </a:cubicBezTo>
                  <a:cubicBezTo>
                    <a:pt x="2881" y="16510"/>
                    <a:pt x="3532" y="16471"/>
                    <a:pt x="4271" y="16353"/>
                  </a:cubicBezTo>
                  <a:cubicBezTo>
                    <a:pt x="4400" y="14432"/>
                    <a:pt x="5222" y="5235"/>
                    <a:pt x="6506" y="1"/>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a:off x="1088216" y="1556977"/>
              <a:ext cx="1024271" cy="1237966"/>
            </a:xfrm>
            <a:custGeom>
              <a:rect b="b" l="l" r="r" t="t"/>
              <a:pathLst>
                <a:path extrusionOk="0" h="22155" w="18352">
                  <a:moveTo>
                    <a:pt x="12014" y="0"/>
                  </a:moveTo>
                  <a:cubicBezTo>
                    <a:pt x="9568" y="0"/>
                    <a:pt x="7314" y="470"/>
                    <a:pt x="7314" y="470"/>
                  </a:cubicBezTo>
                  <a:lnTo>
                    <a:pt x="5354" y="2985"/>
                  </a:lnTo>
                  <a:lnTo>
                    <a:pt x="5152" y="3185"/>
                  </a:lnTo>
                  <a:cubicBezTo>
                    <a:pt x="5152" y="3185"/>
                    <a:pt x="4954" y="3814"/>
                    <a:pt x="4632" y="4859"/>
                  </a:cubicBezTo>
                  <a:cubicBezTo>
                    <a:pt x="4175" y="6336"/>
                    <a:pt x="3471" y="8642"/>
                    <a:pt x="2723" y="11170"/>
                  </a:cubicBezTo>
                  <a:lnTo>
                    <a:pt x="2720" y="11175"/>
                  </a:lnTo>
                  <a:cubicBezTo>
                    <a:pt x="2312" y="12556"/>
                    <a:pt x="1889" y="14002"/>
                    <a:pt x="1488" y="15415"/>
                  </a:cubicBezTo>
                  <a:cubicBezTo>
                    <a:pt x="919" y="17424"/>
                    <a:pt x="391" y="19367"/>
                    <a:pt x="0" y="20961"/>
                  </a:cubicBezTo>
                  <a:cubicBezTo>
                    <a:pt x="0" y="20961"/>
                    <a:pt x="400" y="21102"/>
                    <a:pt x="1273" y="21341"/>
                  </a:cubicBezTo>
                  <a:cubicBezTo>
                    <a:pt x="2596" y="21700"/>
                    <a:pt x="4623" y="22155"/>
                    <a:pt x="6447" y="22155"/>
                  </a:cubicBezTo>
                  <a:cubicBezTo>
                    <a:pt x="6793" y="22155"/>
                    <a:pt x="7132" y="22138"/>
                    <a:pt x="7457" y="22102"/>
                  </a:cubicBezTo>
                  <a:cubicBezTo>
                    <a:pt x="10568" y="21753"/>
                    <a:pt x="13710" y="20935"/>
                    <a:pt x="13822" y="20905"/>
                  </a:cubicBezTo>
                  <a:lnTo>
                    <a:pt x="13825" y="20904"/>
                  </a:lnTo>
                  <a:cubicBezTo>
                    <a:pt x="13825" y="20904"/>
                    <a:pt x="13825" y="20901"/>
                    <a:pt x="13824" y="20899"/>
                  </a:cubicBezTo>
                  <a:cubicBezTo>
                    <a:pt x="13683" y="20245"/>
                    <a:pt x="13263" y="18805"/>
                    <a:pt x="13140" y="17392"/>
                  </a:cubicBezTo>
                  <a:cubicBezTo>
                    <a:pt x="13109" y="17030"/>
                    <a:pt x="13107" y="16653"/>
                    <a:pt x="13132" y="16259"/>
                  </a:cubicBezTo>
                  <a:cubicBezTo>
                    <a:pt x="13157" y="15895"/>
                    <a:pt x="13206" y="15517"/>
                    <a:pt x="13285" y="15126"/>
                  </a:cubicBezTo>
                  <a:cubicBezTo>
                    <a:pt x="13295" y="15075"/>
                    <a:pt x="13307" y="15024"/>
                    <a:pt x="13318" y="14972"/>
                  </a:cubicBezTo>
                  <a:cubicBezTo>
                    <a:pt x="13619" y="13592"/>
                    <a:pt x="14312" y="12039"/>
                    <a:pt x="15683" y="10301"/>
                  </a:cubicBezTo>
                  <a:cubicBezTo>
                    <a:pt x="15968" y="9941"/>
                    <a:pt x="16221" y="9590"/>
                    <a:pt x="16447" y="9251"/>
                  </a:cubicBezTo>
                  <a:cubicBezTo>
                    <a:pt x="18226" y="6590"/>
                    <a:pt x="18351" y="4640"/>
                    <a:pt x="18351" y="4640"/>
                  </a:cubicBezTo>
                  <a:cubicBezTo>
                    <a:pt x="18351" y="4640"/>
                    <a:pt x="18234" y="4420"/>
                    <a:pt x="18008" y="4080"/>
                  </a:cubicBezTo>
                  <a:cubicBezTo>
                    <a:pt x="17883" y="3895"/>
                    <a:pt x="17729" y="3677"/>
                    <a:pt x="17542" y="3439"/>
                  </a:cubicBezTo>
                  <a:cubicBezTo>
                    <a:pt x="17542" y="3437"/>
                    <a:pt x="17541" y="3437"/>
                    <a:pt x="17541" y="3437"/>
                  </a:cubicBezTo>
                  <a:cubicBezTo>
                    <a:pt x="17507" y="3396"/>
                    <a:pt x="17476" y="3354"/>
                    <a:pt x="17441" y="3312"/>
                  </a:cubicBezTo>
                  <a:cubicBezTo>
                    <a:pt x="17347" y="3196"/>
                    <a:pt x="17246" y="3077"/>
                    <a:pt x="17138" y="2955"/>
                  </a:cubicBezTo>
                  <a:lnTo>
                    <a:pt x="17138" y="2954"/>
                  </a:lnTo>
                  <a:cubicBezTo>
                    <a:pt x="17032" y="2834"/>
                    <a:pt x="16921" y="2713"/>
                    <a:pt x="16803" y="2590"/>
                  </a:cubicBezTo>
                  <a:cubicBezTo>
                    <a:pt x="16712" y="2496"/>
                    <a:pt x="16618" y="2403"/>
                    <a:pt x="16519" y="2309"/>
                  </a:cubicBezTo>
                  <a:cubicBezTo>
                    <a:pt x="16040" y="1851"/>
                    <a:pt x="15470" y="1400"/>
                    <a:pt x="14813" y="1035"/>
                  </a:cubicBezTo>
                  <a:cubicBezTo>
                    <a:pt x="14108" y="642"/>
                    <a:pt x="13198" y="323"/>
                    <a:pt x="12273" y="70"/>
                  </a:cubicBezTo>
                  <a:cubicBezTo>
                    <a:pt x="12188" y="45"/>
                    <a:pt x="12101" y="22"/>
                    <a:pt x="12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5"/>
            <p:cNvSpPr/>
            <p:nvPr/>
          </p:nvSpPr>
          <p:spPr>
            <a:xfrm>
              <a:off x="1327372" y="1892077"/>
              <a:ext cx="245910" cy="52581"/>
            </a:xfrm>
            <a:custGeom>
              <a:rect b="b" l="l" r="r" t="t"/>
              <a:pathLst>
                <a:path extrusionOk="0" h="941" w="4406">
                  <a:moveTo>
                    <a:pt x="1437" y="0"/>
                  </a:moveTo>
                  <a:cubicBezTo>
                    <a:pt x="1002" y="0"/>
                    <a:pt x="621" y="91"/>
                    <a:pt x="361" y="198"/>
                  </a:cubicBezTo>
                  <a:lnTo>
                    <a:pt x="360" y="198"/>
                  </a:lnTo>
                  <a:cubicBezTo>
                    <a:pt x="135" y="290"/>
                    <a:pt x="1" y="392"/>
                    <a:pt x="1" y="459"/>
                  </a:cubicBezTo>
                  <a:cubicBezTo>
                    <a:pt x="1" y="521"/>
                    <a:pt x="116" y="592"/>
                    <a:pt x="313" y="663"/>
                  </a:cubicBezTo>
                  <a:cubicBezTo>
                    <a:pt x="722" y="808"/>
                    <a:pt x="1480" y="940"/>
                    <a:pt x="2276" y="940"/>
                  </a:cubicBezTo>
                  <a:cubicBezTo>
                    <a:pt x="3199" y="940"/>
                    <a:pt x="3977" y="763"/>
                    <a:pt x="4275" y="595"/>
                  </a:cubicBezTo>
                  <a:cubicBezTo>
                    <a:pt x="4361" y="546"/>
                    <a:pt x="4406" y="500"/>
                    <a:pt x="4406" y="459"/>
                  </a:cubicBezTo>
                  <a:cubicBezTo>
                    <a:pt x="4406" y="426"/>
                    <a:pt x="4375" y="403"/>
                    <a:pt x="4318" y="388"/>
                  </a:cubicBezTo>
                  <a:cubicBezTo>
                    <a:pt x="4052" y="317"/>
                    <a:pt x="3203" y="390"/>
                    <a:pt x="2267" y="117"/>
                  </a:cubicBezTo>
                  <a:cubicBezTo>
                    <a:pt x="1981" y="34"/>
                    <a:pt x="1699" y="0"/>
                    <a:pt x="1437" y="0"/>
                  </a:cubicBezTo>
                  <a:close/>
                </a:path>
              </a:pathLst>
            </a:custGeom>
            <a:solidFill>
              <a:srgbClr val="292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5"/>
            <p:cNvSpPr/>
            <p:nvPr/>
          </p:nvSpPr>
          <p:spPr>
            <a:xfrm>
              <a:off x="715110" y="4577127"/>
              <a:ext cx="305685" cy="157686"/>
            </a:xfrm>
            <a:custGeom>
              <a:rect b="b" l="l" r="r" t="t"/>
              <a:pathLst>
                <a:path extrusionOk="0" h="2822" w="5477">
                  <a:moveTo>
                    <a:pt x="2852" y="0"/>
                  </a:moveTo>
                  <a:cubicBezTo>
                    <a:pt x="2801" y="0"/>
                    <a:pt x="2743" y="9"/>
                    <a:pt x="2676" y="29"/>
                  </a:cubicBezTo>
                  <a:cubicBezTo>
                    <a:pt x="2084" y="205"/>
                    <a:pt x="1302" y="254"/>
                    <a:pt x="790" y="267"/>
                  </a:cubicBezTo>
                  <a:cubicBezTo>
                    <a:pt x="462" y="276"/>
                    <a:pt x="188" y="519"/>
                    <a:pt x="137" y="843"/>
                  </a:cubicBezTo>
                  <a:cubicBezTo>
                    <a:pt x="56" y="1353"/>
                    <a:pt x="1" y="2125"/>
                    <a:pt x="220" y="2821"/>
                  </a:cubicBezTo>
                  <a:lnTo>
                    <a:pt x="4964" y="2821"/>
                  </a:lnTo>
                  <a:cubicBezTo>
                    <a:pt x="5130" y="2821"/>
                    <a:pt x="5277" y="2717"/>
                    <a:pt x="5332" y="2561"/>
                  </a:cubicBezTo>
                  <a:cubicBezTo>
                    <a:pt x="5361" y="2483"/>
                    <a:pt x="5388" y="2391"/>
                    <a:pt x="5405" y="2283"/>
                  </a:cubicBezTo>
                  <a:cubicBezTo>
                    <a:pt x="5477" y="1873"/>
                    <a:pt x="5209" y="1406"/>
                    <a:pt x="4821" y="1253"/>
                  </a:cubicBezTo>
                  <a:cubicBezTo>
                    <a:pt x="4563" y="1152"/>
                    <a:pt x="4331" y="1050"/>
                    <a:pt x="4127" y="955"/>
                  </a:cubicBezTo>
                  <a:cubicBezTo>
                    <a:pt x="3722" y="763"/>
                    <a:pt x="3384" y="464"/>
                    <a:pt x="3105" y="113"/>
                  </a:cubicBezTo>
                  <a:cubicBezTo>
                    <a:pt x="3052" y="49"/>
                    <a:pt x="2973" y="0"/>
                    <a:pt x="2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a:off x="723650" y="3677751"/>
              <a:ext cx="515261" cy="944218"/>
            </a:xfrm>
            <a:custGeom>
              <a:rect b="b" l="l" r="r" t="t"/>
              <a:pathLst>
                <a:path extrusionOk="0" h="16898" w="9232">
                  <a:moveTo>
                    <a:pt x="3031" y="1"/>
                  </a:moveTo>
                  <a:cubicBezTo>
                    <a:pt x="3031" y="1"/>
                    <a:pt x="2481" y="2644"/>
                    <a:pt x="2150" y="5066"/>
                  </a:cubicBezTo>
                  <a:cubicBezTo>
                    <a:pt x="1468" y="10055"/>
                    <a:pt x="251" y="14898"/>
                    <a:pt x="0" y="16447"/>
                  </a:cubicBezTo>
                  <a:cubicBezTo>
                    <a:pt x="728" y="16733"/>
                    <a:pt x="1525" y="16897"/>
                    <a:pt x="2341" y="16897"/>
                  </a:cubicBezTo>
                  <a:cubicBezTo>
                    <a:pt x="2895" y="16897"/>
                    <a:pt x="3457" y="16821"/>
                    <a:pt x="4011" y="16656"/>
                  </a:cubicBezTo>
                  <a:cubicBezTo>
                    <a:pt x="5194" y="13770"/>
                    <a:pt x="6804" y="7374"/>
                    <a:pt x="9231" y="1"/>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a:off x="1751044" y="1556977"/>
              <a:ext cx="275323" cy="249772"/>
            </a:xfrm>
            <a:custGeom>
              <a:rect b="b" l="l" r="r" t="t"/>
              <a:pathLst>
                <a:path extrusionOk="0" h="4470" w="4933">
                  <a:moveTo>
                    <a:pt x="137" y="0"/>
                  </a:moveTo>
                  <a:lnTo>
                    <a:pt x="134" y="55"/>
                  </a:lnTo>
                  <a:cubicBezTo>
                    <a:pt x="128" y="154"/>
                    <a:pt x="0" y="2512"/>
                    <a:pt x="1115" y="3741"/>
                  </a:cubicBezTo>
                  <a:cubicBezTo>
                    <a:pt x="1530" y="4199"/>
                    <a:pt x="2063" y="4444"/>
                    <a:pt x="2698" y="4466"/>
                  </a:cubicBezTo>
                  <a:cubicBezTo>
                    <a:pt x="2753" y="4468"/>
                    <a:pt x="2806" y="4470"/>
                    <a:pt x="2857" y="4470"/>
                  </a:cubicBezTo>
                  <a:cubicBezTo>
                    <a:pt x="3604" y="4470"/>
                    <a:pt x="4161" y="4265"/>
                    <a:pt x="4515" y="3862"/>
                  </a:cubicBezTo>
                  <a:cubicBezTo>
                    <a:pt x="4858" y="3472"/>
                    <a:pt x="4933" y="2972"/>
                    <a:pt x="4927" y="2591"/>
                  </a:cubicBezTo>
                  <a:cubicBezTo>
                    <a:pt x="4836" y="2498"/>
                    <a:pt x="4742" y="2404"/>
                    <a:pt x="4643" y="2311"/>
                  </a:cubicBezTo>
                  <a:cubicBezTo>
                    <a:pt x="4164" y="1852"/>
                    <a:pt x="3594" y="1401"/>
                    <a:pt x="2937" y="1036"/>
                  </a:cubicBezTo>
                  <a:cubicBezTo>
                    <a:pt x="2232" y="644"/>
                    <a:pt x="1320" y="323"/>
                    <a:pt x="397" y="70"/>
                  </a:cubicBezTo>
                  <a:cubicBezTo>
                    <a:pt x="310" y="46"/>
                    <a:pt x="223" y="23"/>
                    <a:pt x="1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a:off x="1765165" y="1371071"/>
              <a:ext cx="270802" cy="420925"/>
            </a:xfrm>
            <a:custGeom>
              <a:rect b="b" l="l" r="r" t="t"/>
              <a:pathLst>
                <a:path extrusionOk="0" h="7533" w="4852">
                  <a:moveTo>
                    <a:pt x="1830" y="0"/>
                  </a:moveTo>
                  <a:cubicBezTo>
                    <a:pt x="1830" y="0"/>
                    <a:pt x="1746" y="429"/>
                    <a:pt x="1600" y="983"/>
                  </a:cubicBezTo>
                  <a:cubicBezTo>
                    <a:pt x="1552" y="1169"/>
                    <a:pt x="1498" y="1368"/>
                    <a:pt x="1438" y="1571"/>
                  </a:cubicBezTo>
                  <a:cubicBezTo>
                    <a:pt x="1436" y="1573"/>
                    <a:pt x="1435" y="1578"/>
                    <a:pt x="1435" y="1580"/>
                  </a:cubicBezTo>
                  <a:cubicBezTo>
                    <a:pt x="1415" y="1648"/>
                    <a:pt x="1394" y="1717"/>
                    <a:pt x="1373" y="1787"/>
                  </a:cubicBezTo>
                  <a:cubicBezTo>
                    <a:pt x="1353" y="1844"/>
                    <a:pt x="1336" y="1902"/>
                    <a:pt x="1315" y="1959"/>
                  </a:cubicBezTo>
                  <a:cubicBezTo>
                    <a:pt x="1306" y="1990"/>
                    <a:pt x="1296" y="2019"/>
                    <a:pt x="1284" y="2049"/>
                  </a:cubicBezTo>
                  <a:cubicBezTo>
                    <a:pt x="1270" y="2089"/>
                    <a:pt x="1256" y="2128"/>
                    <a:pt x="1240" y="2167"/>
                  </a:cubicBezTo>
                  <a:cubicBezTo>
                    <a:pt x="1224" y="2215"/>
                    <a:pt x="1205" y="2265"/>
                    <a:pt x="1188" y="2312"/>
                  </a:cubicBezTo>
                  <a:cubicBezTo>
                    <a:pt x="1172" y="2356"/>
                    <a:pt x="1153" y="2398"/>
                    <a:pt x="1137" y="2439"/>
                  </a:cubicBezTo>
                  <a:cubicBezTo>
                    <a:pt x="1118" y="2482"/>
                    <a:pt x="1101" y="2528"/>
                    <a:pt x="1082" y="2571"/>
                  </a:cubicBezTo>
                  <a:cubicBezTo>
                    <a:pt x="959" y="2853"/>
                    <a:pt x="828" y="3092"/>
                    <a:pt x="690" y="3244"/>
                  </a:cubicBezTo>
                  <a:cubicBezTo>
                    <a:pt x="586" y="3357"/>
                    <a:pt x="441" y="3417"/>
                    <a:pt x="293" y="3417"/>
                  </a:cubicBezTo>
                  <a:cubicBezTo>
                    <a:pt x="245" y="3417"/>
                    <a:pt x="197" y="3411"/>
                    <a:pt x="149" y="3398"/>
                  </a:cubicBezTo>
                  <a:lnTo>
                    <a:pt x="143" y="3397"/>
                  </a:lnTo>
                  <a:lnTo>
                    <a:pt x="143" y="3397"/>
                  </a:lnTo>
                  <a:cubicBezTo>
                    <a:pt x="143" y="3397"/>
                    <a:pt x="0" y="5766"/>
                    <a:pt x="1082" y="6918"/>
                  </a:cubicBezTo>
                  <a:lnTo>
                    <a:pt x="1082" y="6920"/>
                  </a:lnTo>
                  <a:cubicBezTo>
                    <a:pt x="1175" y="7018"/>
                    <a:pt x="1276" y="7106"/>
                    <a:pt x="1388" y="7183"/>
                  </a:cubicBezTo>
                  <a:cubicBezTo>
                    <a:pt x="1673" y="7386"/>
                    <a:pt x="2025" y="7515"/>
                    <a:pt x="2455" y="7530"/>
                  </a:cubicBezTo>
                  <a:cubicBezTo>
                    <a:pt x="2505" y="7532"/>
                    <a:pt x="2555" y="7533"/>
                    <a:pt x="2603" y="7533"/>
                  </a:cubicBezTo>
                  <a:cubicBezTo>
                    <a:pt x="4422" y="7533"/>
                    <a:pt x="4469" y="6242"/>
                    <a:pt x="4390" y="5638"/>
                  </a:cubicBezTo>
                  <a:cubicBezTo>
                    <a:pt x="4389" y="5636"/>
                    <a:pt x="4388" y="5636"/>
                    <a:pt x="4388" y="5635"/>
                  </a:cubicBezTo>
                  <a:cubicBezTo>
                    <a:pt x="4251" y="5507"/>
                    <a:pt x="4196" y="5315"/>
                    <a:pt x="4249" y="5136"/>
                  </a:cubicBezTo>
                  <a:cubicBezTo>
                    <a:pt x="4261" y="5100"/>
                    <a:pt x="4272" y="5064"/>
                    <a:pt x="4282" y="5029"/>
                  </a:cubicBezTo>
                  <a:cubicBezTo>
                    <a:pt x="4325" y="4881"/>
                    <a:pt x="4363" y="4734"/>
                    <a:pt x="4400" y="4592"/>
                  </a:cubicBezTo>
                  <a:cubicBezTo>
                    <a:pt x="4523" y="4107"/>
                    <a:pt x="4612" y="3651"/>
                    <a:pt x="4679" y="3254"/>
                  </a:cubicBezTo>
                  <a:cubicBezTo>
                    <a:pt x="4830" y="2333"/>
                    <a:pt x="4851" y="1715"/>
                    <a:pt x="4851" y="1715"/>
                  </a:cubicBezTo>
                  <a:lnTo>
                    <a:pt x="1830" y="0"/>
                  </a:ln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a:off x="1811768" y="1098274"/>
              <a:ext cx="400399" cy="555478"/>
            </a:xfrm>
            <a:custGeom>
              <a:rect b="b" l="l" r="r" t="t"/>
              <a:pathLst>
                <a:path extrusionOk="0" h="9941" w="7174">
                  <a:moveTo>
                    <a:pt x="4614" y="0"/>
                  </a:moveTo>
                  <a:cubicBezTo>
                    <a:pt x="3507" y="0"/>
                    <a:pt x="2113" y="942"/>
                    <a:pt x="1336" y="1619"/>
                  </a:cubicBezTo>
                  <a:cubicBezTo>
                    <a:pt x="1343" y="1936"/>
                    <a:pt x="1446" y="2913"/>
                    <a:pt x="1429" y="3247"/>
                  </a:cubicBezTo>
                  <a:cubicBezTo>
                    <a:pt x="1429" y="3247"/>
                    <a:pt x="365" y="3861"/>
                    <a:pt x="60" y="3977"/>
                  </a:cubicBezTo>
                  <a:cubicBezTo>
                    <a:pt x="60" y="3977"/>
                    <a:pt x="0" y="4956"/>
                    <a:pt x="247" y="6144"/>
                  </a:cubicBezTo>
                  <a:cubicBezTo>
                    <a:pt x="385" y="6805"/>
                    <a:pt x="619" y="7532"/>
                    <a:pt x="1008" y="8192"/>
                  </a:cubicBezTo>
                  <a:cubicBezTo>
                    <a:pt x="1060" y="8280"/>
                    <a:pt x="1134" y="8349"/>
                    <a:pt x="1225" y="8395"/>
                  </a:cubicBezTo>
                  <a:cubicBezTo>
                    <a:pt x="2086" y="8840"/>
                    <a:pt x="3016" y="9253"/>
                    <a:pt x="3762" y="9540"/>
                  </a:cubicBezTo>
                  <a:cubicBezTo>
                    <a:pt x="4194" y="9707"/>
                    <a:pt x="4564" y="9831"/>
                    <a:pt x="4820" y="9892"/>
                  </a:cubicBezTo>
                  <a:cubicBezTo>
                    <a:pt x="4950" y="9924"/>
                    <a:pt x="5081" y="9940"/>
                    <a:pt x="5213" y="9940"/>
                  </a:cubicBezTo>
                  <a:cubicBezTo>
                    <a:pt x="5356" y="9940"/>
                    <a:pt x="5499" y="9921"/>
                    <a:pt x="5639" y="9884"/>
                  </a:cubicBezTo>
                  <a:cubicBezTo>
                    <a:pt x="5768" y="9848"/>
                    <a:pt x="5946" y="9804"/>
                    <a:pt x="6193" y="9747"/>
                  </a:cubicBezTo>
                  <a:cubicBezTo>
                    <a:pt x="6282" y="9726"/>
                    <a:pt x="6353" y="9659"/>
                    <a:pt x="6384" y="9571"/>
                  </a:cubicBezTo>
                  <a:cubicBezTo>
                    <a:pt x="7083" y="7530"/>
                    <a:pt x="7174" y="6676"/>
                    <a:pt x="7083" y="5877"/>
                  </a:cubicBezTo>
                  <a:cubicBezTo>
                    <a:pt x="7040" y="5487"/>
                    <a:pt x="6874" y="5153"/>
                    <a:pt x="6769" y="4871"/>
                  </a:cubicBezTo>
                  <a:cubicBezTo>
                    <a:pt x="6606" y="4439"/>
                    <a:pt x="6528" y="3977"/>
                    <a:pt x="6546" y="3512"/>
                  </a:cubicBezTo>
                  <a:cubicBezTo>
                    <a:pt x="6592" y="2270"/>
                    <a:pt x="6300" y="1533"/>
                    <a:pt x="5979" y="1101"/>
                  </a:cubicBezTo>
                  <a:cubicBezTo>
                    <a:pt x="5626" y="625"/>
                    <a:pt x="5240" y="521"/>
                    <a:pt x="5234" y="518"/>
                  </a:cubicBezTo>
                  <a:cubicBezTo>
                    <a:pt x="5230" y="533"/>
                    <a:pt x="5228" y="549"/>
                    <a:pt x="5224" y="565"/>
                  </a:cubicBezTo>
                  <a:cubicBezTo>
                    <a:pt x="5205" y="665"/>
                    <a:pt x="5178" y="765"/>
                    <a:pt x="5138" y="856"/>
                  </a:cubicBezTo>
                  <a:cubicBezTo>
                    <a:pt x="5138" y="856"/>
                    <a:pt x="5086" y="40"/>
                    <a:pt x="4804" y="10"/>
                  </a:cubicBezTo>
                  <a:cubicBezTo>
                    <a:pt x="4742" y="3"/>
                    <a:pt x="4678" y="0"/>
                    <a:pt x="4614" y="0"/>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a:off x="1923951" y="1128281"/>
              <a:ext cx="14623" cy="49284"/>
            </a:xfrm>
            <a:custGeom>
              <a:rect b="b" l="l" r="r" t="t"/>
              <a:pathLst>
                <a:path extrusionOk="0" h="882" w="262">
                  <a:moveTo>
                    <a:pt x="262" y="0"/>
                  </a:moveTo>
                  <a:cubicBezTo>
                    <a:pt x="219" y="57"/>
                    <a:pt x="178" y="118"/>
                    <a:pt x="143" y="184"/>
                  </a:cubicBezTo>
                  <a:cubicBezTo>
                    <a:pt x="107" y="247"/>
                    <a:pt x="80" y="317"/>
                    <a:pt x="56" y="387"/>
                  </a:cubicBezTo>
                  <a:cubicBezTo>
                    <a:pt x="34" y="457"/>
                    <a:pt x="17" y="532"/>
                    <a:pt x="9" y="606"/>
                  </a:cubicBezTo>
                  <a:cubicBezTo>
                    <a:pt x="1" y="683"/>
                    <a:pt x="0" y="756"/>
                    <a:pt x="15" y="838"/>
                  </a:cubicBezTo>
                  <a:lnTo>
                    <a:pt x="15" y="844"/>
                  </a:lnTo>
                  <a:cubicBezTo>
                    <a:pt x="22" y="867"/>
                    <a:pt x="42" y="881"/>
                    <a:pt x="64" y="881"/>
                  </a:cubicBezTo>
                  <a:cubicBezTo>
                    <a:pt x="68" y="881"/>
                    <a:pt x="73" y="880"/>
                    <a:pt x="78" y="879"/>
                  </a:cubicBezTo>
                  <a:cubicBezTo>
                    <a:pt x="106" y="870"/>
                    <a:pt x="121" y="842"/>
                    <a:pt x="113" y="815"/>
                  </a:cubicBezTo>
                  <a:lnTo>
                    <a:pt x="112" y="811"/>
                  </a:lnTo>
                  <a:cubicBezTo>
                    <a:pt x="94" y="753"/>
                    <a:pt x="86" y="679"/>
                    <a:pt x="85" y="610"/>
                  </a:cubicBezTo>
                  <a:cubicBezTo>
                    <a:pt x="83" y="540"/>
                    <a:pt x="90" y="469"/>
                    <a:pt x="104" y="400"/>
                  </a:cubicBezTo>
                  <a:cubicBezTo>
                    <a:pt x="119" y="330"/>
                    <a:pt x="138" y="262"/>
                    <a:pt x="165" y="195"/>
                  </a:cubicBezTo>
                  <a:cubicBezTo>
                    <a:pt x="191" y="127"/>
                    <a:pt x="226" y="63"/>
                    <a:pt x="2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5"/>
            <p:cNvSpPr/>
            <p:nvPr/>
          </p:nvSpPr>
          <p:spPr>
            <a:xfrm>
              <a:off x="1698301" y="1042508"/>
              <a:ext cx="247138" cy="401592"/>
            </a:xfrm>
            <a:custGeom>
              <a:rect b="b" l="l" r="r" t="t"/>
              <a:pathLst>
                <a:path extrusionOk="0" h="7187" w="4428">
                  <a:moveTo>
                    <a:pt x="4428" y="1"/>
                  </a:moveTo>
                  <a:lnTo>
                    <a:pt x="4428" y="1"/>
                  </a:lnTo>
                  <a:cubicBezTo>
                    <a:pt x="3805" y="68"/>
                    <a:pt x="2192" y="296"/>
                    <a:pt x="1141" y="904"/>
                  </a:cubicBezTo>
                  <a:cubicBezTo>
                    <a:pt x="469" y="1766"/>
                    <a:pt x="383" y="2551"/>
                    <a:pt x="207" y="3474"/>
                  </a:cubicBezTo>
                  <a:cubicBezTo>
                    <a:pt x="234" y="3677"/>
                    <a:pt x="258" y="3833"/>
                    <a:pt x="277" y="3951"/>
                  </a:cubicBezTo>
                  <a:cubicBezTo>
                    <a:pt x="313" y="4177"/>
                    <a:pt x="263" y="4409"/>
                    <a:pt x="139" y="4597"/>
                  </a:cubicBezTo>
                  <a:cubicBezTo>
                    <a:pt x="32" y="4756"/>
                    <a:pt x="1" y="4959"/>
                    <a:pt x="53" y="5146"/>
                  </a:cubicBezTo>
                  <a:cubicBezTo>
                    <a:pt x="286" y="5967"/>
                    <a:pt x="725" y="6765"/>
                    <a:pt x="725" y="6765"/>
                  </a:cubicBezTo>
                  <a:cubicBezTo>
                    <a:pt x="867" y="7074"/>
                    <a:pt x="1135" y="7187"/>
                    <a:pt x="1475" y="7187"/>
                  </a:cubicBezTo>
                  <a:cubicBezTo>
                    <a:pt x="1922" y="7187"/>
                    <a:pt x="2491" y="6993"/>
                    <a:pt x="3062" y="6793"/>
                  </a:cubicBezTo>
                  <a:cubicBezTo>
                    <a:pt x="3063" y="6793"/>
                    <a:pt x="3524" y="6509"/>
                    <a:pt x="3483" y="6232"/>
                  </a:cubicBezTo>
                  <a:cubicBezTo>
                    <a:pt x="3403" y="5698"/>
                    <a:pt x="3314" y="5339"/>
                    <a:pt x="3236" y="5101"/>
                  </a:cubicBezTo>
                  <a:cubicBezTo>
                    <a:pt x="3155" y="4857"/>
                    <a:pt x="3238" y="4585"/>
                    <a:pt x="3442" y="4436"/>
                  </a:cubicBezTo>
                  <a:cubicBezTo>
                    <a:pt x="3577" y="4337"/>
                    <a:pt x="3657" y="4254"/>
                    <a:pt x="3657" y="4254"/>
                  </a:cubicBezTo>
                  <a:cubicBezTo>
                    <a:pt x="3677" y="3847"/>
                    <a:pt x="3662" y="2943"/>
                    <a:pt x="3654" y="2556"/>
                  </a:cubicBezTo>
                  <a:cubicBezTo>
                    <a:pt x="3621" y="2479"/>
                    <a:pt x="3588" y="2395"/>
                    <a:pt x="3557" y="2308"/>
                  </a:cubicBezTo>
                  <a:cubicBezTo>
                    <a:pt x="3460" y="2024"/>
                    <a:pt x="3380" y="1690"/>
                    <a:pt x="3335" y="1322"/>
                  </a:cubicBezTo>
                  <a:cubicBezTo>
                    <a:pt x="3682" y="785"/>
                    <a:pt x="4065" y="337"/>
                    <a:pt x="4428" y="1"/>
                  </a:cubicBezTo>
                  <a:close/>
                </a:path>
              </a:pathLst>
            </a:custGeom>
            <a:solidFill>
              <a:srgbClr val="663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2067221" y="1570108"/>
              <a:ext cx="63012" cy="9164"/>
            </a:xfrm>
            <a:custGeom>
              <a:rect b="b" l="l" r="r" t="t"/>
              <a:pathLst>
                <a:path extrusionOk="0" h="164" w="1129">
                  <a:moveTo>
                    <a:pt x="39" y="0"/>
                  </a:moveTo>
                  <a:cubicBezTo>
                    <a:pt x="23" y="0"/>
                    <a:pt x="7" y="13"/>
                    <a:pt x="3" y="31"/>
                  </a:cubicBezTo>
                  <a:cubicBezTo>
                    <a:pt x="0" y="51"/>
                    <a:pt x="13" y="72"/>
                    <a:pt x="32" y="77"/>
                  </a:cubicBezTo>
                  <a:cubicBezTo>
                    <a:pt x="362" y="148"/>
                    <a:pt x="654" y="164"/>
                    <a:pt x="848" y="164"/>
                  </a:cubicBezTo>
                  <a:cubicBezTo>
                    <a:pt x="868" y="164"/>
                    <a:pt x="888" y="163"/>
                    <a:pt x="906" y="163"/>
                  </a:cubicBezTo>
                  <a:cubicBezTo>
                    <a:pt x="1023" y="160"/>
                    <a:pt x="1092" y="153"/>
                    <a:pt x="1093" y="153"/>
                  </a:cubicBezTo>
                  <a:cubicBezTo>
                    <a:pt x="1114" y="150"/>
                    <a:pt x="1128" y="130"/>
                    <a:pt x="1125" y="110"/>
                  </a:cubicBezTo>
                  <a:cubicBezTo>
                    <a:pt x="1123" y="90"/>
                    <a:pt x="1108" y="77"/>
                    <a:pt x="1090" y="77"/>
                  </a:cubicBezTo>
                  <a:cubicBezTo>
                    <a:pt x="1088" y="77"/>
                    <a:pt x="1086" y="77"/>
                    <a:pt x="1084" y="77"/>
                  </a:cubicBezTo>
                  <a:cubicBezTo>
                    <a:pt x="1082" y="77"/>
                    <a:pt x="989" y="88"/>
                    <a:pt x="836" y="88"/>
                  </a:cubicBezTo>
                  <a:cubicBezTo>
                    <a:pt x="647" y="88"/>
                    <a:pt x="366" y="72"/>
                    <a:pt x="47" y="1"/>
                  </a:cubicBezTo>
                  <a:cubicBezTo>
                    <a:pt x="45" y="0"/>
                    <a:pt x="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1810931" y="1023118"/>
              <a:ext cx="297815" cy="256198"/>
            </a:xfrm>
            <a:custGeom>
              <a:rect b="b" l="l" r="r" t="t"/>
              <a:pathLst>
                <a:path extrusionOk="0" h="4585" w="5336">
                  <a:moveTo>
                    <a:pt x="3896" y="0"/>
                  </a:moveTo>
                  <a:cubicBezTo>
                    <a:pt x="3344" y="5"/>
                    <a:pt x="2978" y="373"/>
                    <a:pt x="2978" y="373"/>
                  </a:cubicBezTo>
                  <a:cubicBezTo>
                    <a:pt x="2978" y="373"/>
                    <a:pt x="2706" y="57"/>
                    <a:pt x="2430" y="57"/>
                  </a:cubicBezTo>
                  <a:cubicBezTo>
                    <a:pt x="2428" y="57"/>
                    <a:pt x="2426" y="58"/>
                    <a:pt x="2424" y="58"/>
                  </a:cubicBezTo>
                  <a:cubicBezTo>
                    <a:pt x="2129" y="82"/>
                    <a:pt x="1662" y="351"/>
                    <a:pt x="1159" y="820"/>
                  </a:cubicBezTo>
                  <a:cubicBezTo>
                    <a:pt x="775" y="1175"/>
                    <a:pt x="369" y="1650"/>
                    <a:pt x="1" y="2219"/>
                  </a:cubicBezTo>
                  <a:cubicBezTo>
                    <a:pt x="49" y="2610"/>
                    <a:pt x="133" y="2964"/>
                    <a:pt x="237" y="3265"/>
                  </a:cubicBezTo>
                  <a:cubicBezTo>
                    <a:pt x="269" y="3359"/>
                    <a:pt x="303" y="3447"/>
                    <a:pt x="338" y="3529"/>
                  </a:cubicBezTo>
                  <a:cubicBezTo>
                    <a:pt x="473" y="3845"/>
                    <a:pt x="628" y="4078"/>
                    <a:pt x="770" y="4200"/>
                  </a:cubicBezTo>
                  <a:cubicBezTo>
                    <a:pt x="666" y="3402"/>
                    <a:pt x="837" y="3211"/>
                    <a:pt x="837" y="3211"/>
                  </a:cubicBezTo>
                  <a:cubicBezTo>
                    <a:pt x="837" y="3211"/>
                    <a:pt x="1194" y="4214"/>
                    <a:pt x="1772" y="4584"/>
                  </a:cubicBezTo>
                  <a:cubicBezTo>
                    <a:pt x="1641" y="3420"/>
                    <a:pt x="1614" y="2975"/>
                    <a:pt x="2087" y="2708"/>
                  </a:cubicBezTo>
                  <a:cubicBezTo>
                    <a:pt x="2147" y="3315"/>
                    <a:pt x="2327" y="3436"/>
                    <a:pt x="2630" y="3778"/>
                  </a:cubicBezTo>
                  <a:cubicBezTo>
                    <a:pt x="2960" y="2960"/>
                    <a:pt x="3295" y="2368"/>
                    <a:pt x="3604" y="1954"/>
                  </a:cubicBezTo>
                  <a:cubicBezTo>
                    <a:pt x="4042" y="1362"/>
                    <a:pt x="4425" y="1134"/>
                    <a:pt x="4655" y="1134"/>
                  </a:cubicBezTo>
                  <a:cubicBezTo>
                    <a:pt x="4675" y="1134"/>
                    <a:pt x="4694" y="1136"/>
                    <a:pt x="4711" y="1139"/>
                  </a:cubicBezTo>
                  <a:cubicBezTo>
                    <a:pt x="5072" y="1209"/>
                    <a:pt x="5144" y="2236"/>
                    <a:pt x="5144" y="2236"/>
                  </a:cubicBezTo>
                  <a:cubicBezTo>
                    <a:pt x="5195" y="2118"/>
                    <a:pt x="5231" y="1990"/>
                    <a:pt x="5256" y="1860"/>
                  </a:cubicBezTo>
                  <a:cubicBezTo>
                    <a:pt x="5260" y="1840"/>
                    <a:pt x="5264" y="1819"/>
                    <a:pt x="5266" y="1797"/>
                  </a:cubicBezTo>
                  <a:cubicBezTo>
                    <a:pt x="5336" y="1375"/>
                    <a:pt x="5292" y="971"/>
                    <a:pt x="5292" y="971"/>
                  </a:cubicBezTo>
                  <a:cubicBezTo>
                    <a:pt x="5292" y="971"/>
                    <a:pt x="4163" y="6"/>
                    <a:pt x="3896" y="0"/>
                  </a:cubicBezTo>
                  <a:close/>
                </a:path>
              </a:pathLst>
            </a:custGeom>
            <a:solidFill>
              <a:srgbClr val="7A4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2098141" y="1063798"/>
              <a:ext cx="145782" cy="155339"/>
            </a:xfrm>
            <a:custGeom>
              <a:rect b="b" l="l" r="r" t="t"/>
              <a:pathLst>
                <a:path extrusionOk="0" h="2780" w="2612">
                  <a:moveTo>
                    <a:pt x="1049" y="0"/>
                  </a:moveTo>
                  <a:cubicBezTo>
                    <a:pt x="555" y="0"/>
                    <a:pt x="148" y="242"/>
                    <a:pt x="148" y="242"/>
                  </a:cubicBezTo>
                  <a:cubicBezTo>
                    <a:pt x="148" y="242"/>
                    <a:pt x="191" y="646"/>
                    <a:pt x="122" y="1068"/>
                  </a:cubicBezTo>
                  <a:cubicBezTo>
                    <a:pt x="120" y="1088"/>
                    <a:pt x="116" y="1109"/>
                    <a:pt x="112" y="1130"/>
                  </a:cubicBezTo>
                  <a:cubicBezTo>
                    <a:pt x="87" y="1259"/>
                    <a:pt x="51" y="1389"/>
                    <a:pt x="0" y="1506"/>
                  </a:cubicBezTo>
                  <a:cubicBezTo>
                    <a:pt x="46" y="1498"/>
                    <a:pt x="92" y="1495"/>
                    <a:pt x="137" y="1495"/>
                  </a:cubicBezTo>
                  <a:cubicBezTo>
                    <a:pt x="425" y="1495"/>
                    <a:pt x="674" y="1632"/>
                    <a:pt x="849" y="1718"/>
                  </a:cubicBezTo>
                  <a:cubicBezTo>
                    <a:pt x="1085" y="1832"/>
                    <a:pt x="1232" y="1915"/>
                    <a:pt x="1386" y="2018"/>
                  </a:cubicBezTo>
                  <a:cubicBezTo>
                    <a:pt x="1655" y="2200"/>
                    <a:pt x="1948" y="2446"/>
                    <a:pt x="2242" y="2780"/>
                  </a:cubicBezTo>
                  <a:cubicBezTo>
                    <a:pt x="2286" y="1423"/>
                    <a:pt x="1915" y="1069"/>
                    <a:pt x="1401" y="723"/>
                  </a:cubicBezTo>
                  <a:cubicBezTo>
                    <a:pt x="1434" y="720"/>
                    <a:pt x="1467" y="718"/>
                    <a:pt x="1500" y="718"/>
                  </a:cubicBezTo>
                  <a:cubicBezTo>
                    <a:pt x="2099" y="718"/>
                    <a:pt x="2611" y="1293"/>
                    <a:pt x="2611" y="1293"/>
                  </a:cubicBezTo>
                  <a:cubicBezTo>
                    <a:pt x="2611" y="1293"/>
                    <a:pt x="2391" y="545"/>
                    <a:pt x="1674" y="154"/>
                  </a:cubicBezTo>
                  <a:cubicBezTo>
                    <a:pt x="1466" y="41"/>
                    <a:pt x="1250" y="0"/>
                    <a:pt x="1049" y="0"/>
                  </a:cubicBezTo>
                  <a:close/>
                </a:path>
              </a:pathLst>
            </a:custGeom>
            <a:solidFill>
              <a:srgbClr val="7A4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a:off x="2012079" y="1086372"/>
              <a:ext cx="86174" cy="61521"/>
            </a:xfrm>
            <a:custGeom>
              <a:rect b="b" l="l" r="r" t="t"/>
              <a:pathLst>
                <a:path extrusionOk="0" h="1101" w="1544">
                  <a:moveTo>
                    <a:pt x="1055" y="1"/>
                  </a:moveTo>
                  <a:cubicBezTo>
                    <a:pt x="824" y="1"/>
                    <a:pt x="441" y="227"/>
                    <a:pt x="1" y="821"/>
                  </a:cubicBezTo>
                  <a:cubicBezTo>
                    <a:pt x="231" y="749"/>
                    <a:pt x="433" y="720"/>
                    <a:pt x="609" y="720"/>
                  </a:cubicBezTo>
                  <a:cubicBezTo>
                    <a:pt x="1253" y="720"/>
                    <a:pt x="1543" y="1101"/>
                    <a:pt x="1543" y="1101"/>
                  </a:cubicBezTo>
                  <a:cubicBezTo>
                    <a:pt x="1543" y="1101"/>
                    <a:pt x="1470" y="74"/>
                    <a:pt x="1109" y="5"/>
                  </a:cubicBezTo>
                  <a:cubicBezTo>
                    <a:pt x="1092" y="2"/>
                    <a:pt x="1074" y="1"/>
                    <a:pt x="1055" y="1"/>
                  </a:cubicBezTo>
                  <a:close/>
                </a:path>
              </a:pathLst>
            </a:custGeom>
            <a:solidFill>
              <a:srgbClr val="3A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a:off x="2142791" y="1312902"/>
              <a:ext cx="25506" cy="49452"/>
            </a:xfrm>
            <a:custGeom>
              <a:rect b="b" l="l" r="r" t="t"/>
              <a:pathLst>
                <a:path extrusionOk="0" h="885" w="457">
                  <a:moveTo>
                    <a:pt x="220" y="0"/>
                  </a:moveTo>
                  <a:cubicBezTo>
                    <a:pt x="220" y="0"/>
                    <a:pt x="219" y="0"/>
                    <a:pt x="218" y="0"/>
                  </a:cubicBezTo>
                  <a:cubicBezTo>
                    <a:pt x="95" y="3"/>
                    <a:pt x="1" y="203"/>
                    <a:pt x="6" y="446"/>
                  </a:cubicBezTo>
                  <a:cubicBezTo>
                    <a:pt x="11" y="689"/>
                    <a:pt x="114" y="884"/>
                    <a:pt x="236" y="884"/>
                  </a:cubicBezTo>
                  <a:cubicBezTo>
                    <a:pt x="237" y="884"/>
                    <a:pt x="237" y="884"/>
                    <a:pt x="238" y="884"/>
                  </a:cubicBezTo>
                  <a:cubicBezTo>
                    <a:pt x="361" y="881"/>
                    <a:pt x="456" y="681"/>
                    <a:pt x="451" y="438"/>
                  </a:cubicBezTo>
                  <a:cubicBezTo>
                    <a:pt x="446" y="195"/>
                    <a:pt x="343" y="0"/>
                    <a:pt x="220" y="0"/>
                  </a:cubicBezTo>
                  <a:close/>
                </a:path>
              </a:pathLst>
            </a:custGeom>
            <a:solidFill>
              <a:srgbClr val="3A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a:off x="2035018" y="1319216"/>
              <a:ext cx="25506" cy="49452"/>
            </a:xfrm>
            <a:custGeom>
              <a:rect b="b" l="l" r="r" t="t"/>
              <a:pathLst>
                <a:path extrusionOk="0" h="885" w="457">
                  <a:moveTo>
                    <a:pt x="221" y="0"/>
                  </a:moveTo>
                  <a:cubicBezTo>
                    <a:pt x="221" y="0"/>
                    <a:pt x="220" y="0"/>
                    <a:pt x="219" y="0"/>
                  </a:cubicBezTo>
                  <a:cubicBezTo>
                    <a:pt x="96" y="3"/>
                    <a:pt x="1" y="203"/>
                    <a:pt x="6" y="446"/>
                  </a:cubicBezTo>
                  <a:cubicBezTo>
                    <a:pt x="11" y="689"/>
                    <a:pt x="115" y="884"/>
                    <a:pt x="237" y="884"/>
                  </a:cubicBezTo>
                  <a:cubicBezTo>
                    <a:pt x="238" y="884"/>
                    <a:pt x="238" y="884"/>
                    <a:pt x="239" y="884"/>
                  </a:cubicBezTo>
                  <a:cubicBezTo>
                    <a:pt x="362" y="881"/>
                    <a:pt x="456" y="681"/>
                    <a:pt x="451" y="438"/>
                  </a:cubicBezTo>
                  <a:cubicBezTo>
                    <a:pt x="446" y="195"/>
                    <a:pt x="343" y="0"/>
                    <a:pt x="221" y="0"/>
                  </a:cubicBezTo>
                  <a:close/>
                </a:path>
              </a:pathLst>
            </a:custGeom>
            <a:solidFill>
              <a:srgbClr val="3A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a:off x="1957662" y="1262388"/>
              <a:ext cx="135178" cy="58392"/>
            </a:xfrm>
            <a:custGeom>
              <a:rect b="b" l="l" r="r" t="t"/>
              <a:pathLst>
                <a:path extrusionOk="0" h="1045" w="2422">
                  <a:moveTo>
                    <a:pt x="2132" y="1"/>
                  </a:moveTo>
                  <a:cubicBezTo>
                    <a:pt x="2107" y="1"/>
                    <a:pt x="2081" y="1"/>
                    <a:pt x="2056" y="2"/>
                  </a:cubicBezTo>
                  <a:cubicBezTo>
                    <a:pt x="2004" y="4"/>
                    <a:pt x="1954" y="6"/>
                    <a:pt x="1904" y="10"/>
                  </a:cubicBezTo>
                  <a:cubicBezTo>
                    <a:pt x="1804" y="17"/>
                    <a:pt x="1704" y="30"/>
                    <a:pt x="1605" y="47"/>
                  </a:cubicBezTo>
                  <a:cubicBezTo>
                    <a:pt x="1407" y="81"/>
                    <a:pt x="1215" y="132"/>
                    <a:pt x="1026" y="204"/>
                  </a:cubicBezTo>
                  <a:cubicBezTo>
                    <a:pt x="838" y="276"/>
                    <a:pt x="658" y="366"/>
                    <a:pt x="492" y="481"/>
                  </a:cubicBezTo>
                  <a:lnTo>
                    <a:pt x="459" y="501"/>
                  </a:lnTo>
                  <a:lnTo>
                    <a:pt x="428" y="524"/>
                  </a:lnTo>
                  <a:lnTo>
                    <a:pt x="366" y="569"/>
                  </a:lnTo>
                  <a:cubicBezTo>
                    <a:pt x="328" y="601"/>
                    <a:pt x="287" y="632"/>
                    <a:pt x="251" y="666"/>
                  </a:cubicBezTo>
                  <a:cubicBezTo>
                    <a:pt x="174" y="732"/>
                    <a:pt x="104" y="806"/>
                    <a:pt x="36" y="882"/>
                  </a:cubicBezTo>
                  <a:cubicBezTo>
                    <a:pt x="0" y="920"/>
                    <a:pt x="2" y="981"/>
                    <a:pt x="40" y="1019"/>
                  </a:cubicBezTo>
                  <a:cubicBezTo>
                    <a:pt x="58" y="1036"/>
                    <a:pt x="81" y="1045"/>
                    <a:pt x="104" y="1045"/>
                  </a:cubicBezTo>
                  <a:cubicBezTo>
                    <a:pt x="126" y="1045"/>
                    <a:pt x="148" y="1037"/>
                    <a:pt x="165" y="1021"/>
                  </a:cubicBezTo>
                  <a:lnTo>
                    <a:pt x="170" y="1019"/>
                  </a:lnTo>
                  <a:cubicBezTo>
                    <a:pt x="237" y="956"/>
                    <a:pt x="306" y="894"/>
                    <a:pt x="381" y="842"/>
                  </a:cubicBezTo>
                  <a:cubicBezTo>
                    <a:pt x="417" y="814"/>
                    <a:pt x="457" y="789"/>
                    <a:pt x="494" y="764"/>
                  </a:cubicBezTo>
                  <a:lnTo>
                    <a:pt x="552" y="728"/>
                  </a:lnTo>
                  <a:lnTo>
                    <a:pt x="582" y="709"/>
                  </a:lnTo>
                  <a:lnTo>
                    <a:pt x="612" y="693"/>
                  </a:lnTo>
                  <a:cubicBezTo>
                    <a:pt x="770" y="605"/>
                    <a:pt x="940" y="538"/>
                    <a:pt x="1114" y="489"/>
                  </a:cubicBezTo>
                  <a:cubicBezTo>
                    <a:pt x="1288" y="441"/>
                    <a:pt x="1467" y="411"/>
                    <a:pt x="1646" y="397"/>
                  </a:cubicBezTo>
                  <a:cubicBezTo>
                    <a:pt x="1721" y="392"/>
                    <a:pt x="1797" y="389"/>
                    <a:pt x="1872" y="389"/>
                  </a:cubicBezTo>
                  <a:cubicBezTo>
                    <a:pt x="1886" y="389"/>
                    <a:pt x="1901" y="389"/>
                    <a:pt x="1915" y="390"/>
                  </a:cubicBezTo>
                  <a:cubicBezTo>
                    <a:pt x="1960" y="391"/>
                    <a:pt x="2005" y="392"/>
                    <a:pt x="2048" y="395"/>
                  </a:cubicBezTo>
                  <a:cubicBezTo>
                    <a:pt x="2070" y="396"/>
                    <a:pt x="2092" y="399"/>
                    <a:pt x="2114" y="400"/>
                  </a:cubicBezTo>
                  <a:lnTo>
                    <a:pt x="2146" y="404"/>
                  </a:lnTo>
                  <a:cubicBezTo>
                    <a:pt x="2156" y="405"/>
                    <a:pt x="2167" y="406"/>
                    <a:pt x="2174" y="407"/>
                  </a:cubicBezTo>
                  <a:cubicBezTo>
                    <a:pt x="2186" y="409"/>
                    <a:pt x="2198" y="410"/>
                    <a:pt x="2210" y="410"/>
                  </a:cubicBezTo>
                  <a:cubicBezTo>
                    <a:pt x="2302" y="410"/>
                    <a:pt x="2385" y="342"/>
                    <a:pt x="2402" y="244"/>
                  </a:cubicBezTo>
                  <a:cubicBezTo>
                    <a:pt x="2422" y="134"/>
                    <a:pt x="2352" y="27"/>
                    <a:pt x="2246" y="6"/>
                  </a:cubicBezTo>
                  <a:cubicBezTo>
                    <a:pt x="2238" y="5"/>
                    <a:pt x="2231" y="3"/>
                    <a:pt x="2224" y="3"/>
                  </a:cubicBezTo>
                  <a:lnTo>
                    <a:pt x="2216" y="5"/>
                  </a:lnTo>
                  <a:cubicBezTo>
                    <a:pt x="2197" y="4"/>
                    <a:pt x="2186" y="4"/>
                    <a:pt x="2171" y="2"/>
                  </a:cubicBezTo>
                  <a:lnTo>
                    <a:pt x="2132" y="1"/>
                  </a:lnTo>
                  <a:close/>
                </a:path>
              </a:pathLst>
            </a:custGeom>
            <a:solidFill>
              <a:srgbClr val="663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a:off x="2123034" y="1263394"/>
              <a:ext cx="66305" cy="35315"/>
            </a:xfrm>
            <a:custGeom>
              <a:rect b="b" l="l" r="r" t="t"/>
              <a:pathLst>
                <a:path extrusionOk="0" h="632" w="1188">
                  <a:moveTo>
                    <a:pt x="205" y="0"/>
                  </a:moveTo>
                  <a:cubicBezTo>
                    <a:pt x="106" y="0"/>
                    <a:pt x="22" y="78"/>
                    <a:pt x="11" y="183"/>
                  </a:cubicBezTo>
                  <a:cubicBezTo>
                    <a:pt x="0" y="296"/>
                    <a:pt x="78" y="396"/>
                    <a:pt x="187" y="407"/>
                  </a:cubicBezTo>
                  <a:cubicBezTo>
                    <a:pt x="192" y="408"/>
                    <a:pt x="198" y="408"/>
                    <a:pt x="204" y="408"/>
                  </a:cubicBezTo>
                  <a:cubicBezTo>
                    <a:pt x="210" y="408"/>
                    <a:pt x="216" y="408"/>
                    <a:pt x="222" y="407"/>
                  </a:cubicBezTo>
                  <a:lnTo>
                    <a:pt x="231" y="406"/>
                  </a:lnTo>
                  <a:lnTo>
                    <a:pt x="334" y="397"/>
                  </a:lnTo>
                  <a:lnTo>
                    <a:pt x="437" y="396"/>
                  </a:lnTo>
                  <a:cubicBezTo>
                    <a:pt x="505" y="398"/>
                    <a:pt x="572" y="402"/>
                    <a:pt x="637" y="417"/>
                  </a:cubicBezTo>
                  <a:cubicBezTo>
                    <a:pt x="703" y="429"/>
                    <a:pt x="765" y="447"/>
                    <a:pt x="823" y="475"/>
                  </a:cubicBezTo>
                  <a:cubicBezTo>
                    <a:pt x="837" y="483"/>
                    <a:pt x="851" y="489"/>
                    <a:pt x="865" y="497"/>
                  </a:cubicBezTo>
                  <a:cubicBezTo>
                    <a:pt x="878" y="506"/>
                    <a:pt x="892" y="512"/>
                    <a:pt x="904" y="522"/>
                  </a:cubicBezTo>
                  <a:cubicBezTo>
                    <a:pt x="916" y="532"/>
                    <a:pt x="928" y="541"/>
                    <a:pt x="939" y="550"/>
                  </a:cubicBezTo>
                  <a:cubicBezTo>
                    <a:pt x="944" y="555"/>
                    <a:pt x="949" y="560"/>
                    <a:pt x="954" y="563"/>
                  </a:cubicBezTo>
                  <a:lnTo>
                    <a:pt x="960" y="570"/>
                  </a:lnTo>
                  <a:lnTo>
                    <a:pt x="962" y="573"/>
                  </a:lnTo>
                  <a:lnTo>
                    <a:pt x="964" y="574"/>
                  </a:lnTo>
                  <a:lnTo>
                    <a:pt x="964" y="573"/>
                  </a:lnTo>
                  <a:cubicBezTo>
                    <a:pt x="985" y="611"/>
                    <a:pt x="1023" y="632"/>
                    <a:pt x="1061" y="632"/>
                  </a:cubicBezTo>
                  <a:cubicBezTo>
                    <a:pt x="1080" y="632"/>
                    <a:pt x="1099" y="627"/>
                    <a:pt x="1116" y="617"/>
                  </a:cubicBezTo>
                  <a:cubicBezTo>
                    <a:pt x="1170" y="586"/>
                    <a:pt x="1188" y="514"/>
                    <a:pt x="1159" y="459"/>
                  </a:cubicBezTo>
                  <a:lnTo>
                    <a:pt x="1151" y="445"/>
                  </a:lnTo>
                  <a:lnTo>
                    <a:pt x="1146" y="435"/>
                  </a:lnTo>
                  <a:lnTo>
                    <a:pt x="1134" y="419"/>
                  </a:lnTo>
                  <a:cubicBezTo>
                    <a:pt x="1126" y="407"/>
                    <a:pt x="1120" y="398"/>
                    <a:pt x="1113" y="388"/>
                  </a:cubicBezTo>
                  <a:cubicBezTo>
                    <a:pt x="1097" y="368"/>
                    <a:pt x="1082" y="350"/>
                    <a:pt x="1065" y="333"/>
                  </a:cubicBezTo>
                  <a:cubicBezTo>
                    <a:pt x="1048" y="315"/>
                    <a:pt x="1032" y="300"/>
                    <a:pt x="1013" y="284"/>
                  </a:cubicBezTo>
                  <a:cubicBezTo>
                    <a:pt x="996" y="269"/>
                    <a:pt x="977" y="255"/>
                    <a:pt x="960" y="240"/>
                  </a:cubicBezTo>
                  <a:cubicBezTo>
                    <a:pt x="886" y="186"/>
                    <a:pt x="806" y="146"/>
                    <a:pt x="725" y="112"/>
                  </a:cubicBezTo>
                  <a:cubicBezTo>
                    <a:pt x="644" y="78"/>
                    <a:pt x="561" y="58"/>
                    <a:pt x="478" y="37"/>
                  </a:cubicBezTo>
                  <a:cubicBezTo>
                    <a:pt x="437" y="29"/>
                    <a:pt x="395" y="22"/>
                    <a:pt x="352" y="15"/>
                  </a:cubicBezTo>
                  <a:lnTo>
                    <a:pt x="227" y="1"/>
                  </a:lnTo>
                  <a:cubicBezTo>
                    <a:pt x="220" y="0"/>
                    <a:pt x="212" y="0"/>
                    <a:pt x="205" y="0"/>
                  </a:cubicBezTo>
                  <a:close/>
                </a:path>
              </a:pathLst>
            </a:custGeom>
            <a:solidFill>
              <a:srgbClr val="663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a:off x="1764439" y="1340114"/>
              <a:ext cx="105374" cy="135335"/>
            </a:xfrm>
            <a:custGeom>
              <a:rect b="b" l="l" r="r" t="t"/>
              <a:pathLst>
                <a:path extrusionOk="0" h="2422" w="1888">
                  <a:moveTo>
                    <a:pt x="749" y="1"/>
                  </a:moveTo>
                  <a:cubicBezTo>
                    <a:pt x="696" y="1"/>
                    <a:pt x="644" y="9"/>
                    <a:pt x="593" y="25"/>
                  </a:cubicBezTo>
                  <a:cubicBezTo>
                    <a:pt x="177" y="157"/>
                    <a:pt x="0" y="794"/>
                    <a:pt x="192" y="1450"/>
                  </a:cubicBezTo>
                  <a:cubicBezTo>
                    <a:pt x="328" y="1911"/>
                    <a:pt x="613" y="2259"/>
                    <a:pt x="915" y="2377"/>
                  </a:cubicBezTo>
                  <a:cubicBezTo>
                    <a:pt x="988" y="2406"/>
                    <a:pt x="1062" y="2421"/>
                    <a:pt x="1135" y="2421"/>
                  </a:cubicBezTo>
                  <a:cubicBezTo>
                    <a:pt x="1171" y="2421"/>
                    <a:pt x="1207" y="2417"/>
                    <a:pt x="1242" y="2410"/>
                  </a:cubicBezTo>
                  <a:cubicBezTo>
                    <a:pt x="1259" y="2407"/>
                    <a:pt x="1275" y="2402"/>
                    <a:pt x="1292" y="2397"/>
                  </a:cubicBezTo>
                  <a:cubicBezTo>
                    <a:pt x="1708" y="2265"/>
                    <a:pt x="1887" y="1628"/>
                    <a:pt x="1692" y="973"/>
                  </a:cubicBezTo>
                  <a:cubicBezTo>
                    <a:pt x="1523" y="398"/>
                    <a:pt x="1124" y="1"/>
                    <a:pt x="749" y="1"/>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1789666" y="1354866"/>
              <a:ext cx="74454" cy="110246"/>
            </a:xfrm>
            <a:custGeom>
              <a:rect b="b" l="l" r="r" t="t"/>
              <a:pathLst>
                <a:path extrusionOk="0" h="1973" w="1334">
                  <a:moveTo>
                    <a:pt x="404" y="1"/>
                  </a:moveTo>
                  <a:cubicBezTo>
                    <a:pt x="359" y="1"/>
                    <a:pt x="315" y="8"/>
                    <a:pt x="272" y="22"/>
                  </a:cubicBezTo>
                  <a:cubicBezTo>
                    <a:pt x="166" y="54"/>
                    <a:pt x="74" y="130"/>
                    <a:pt x="6" y="238"/>
                  </a:cubicBezTo>
                  <a:cubicBezTo>
                    <a:pt x="0" y="249"/>
                    <a:pt x="2" y="264"/>
                    <a:pt x="15" y="272"/>
                  </a:cubicBezTo>
                  <a:cubicBezTo>
                    <a:pt x="18" y="274"/>
                    <a:pt x="23" y="275"/>
                    <a:pt x="27" y="275"/>
                  </a:cubicBezTo>
                  <a:cubicBezTo>
                    <a:pt x="35" y="275"/>
                    <a:pt x="43" y="271"/>
                    <a:pt x="47" y="264"/>
                  </a:cubicBezTo>
                  <a:cubicBezTo>
                    <a:pt x="109" y="165"/>
                    <a:pt x="192" y="97"/>
                    <a:pt x="287" y="68"/>
                  </a:cubicBezTo>
                  <a:cubicBezTo>
                    <a:pt x="325" y="56"/>
                    <a:pt x="364" y="49"/>
                    <a:pt x="404" y="49"/>
                  </a:cubicBezTo>
                  <a:cubicBezTo>
                    <a:pt x="478" y="49"/>
                    <a:pt x="555" y="70"/>
                    <a:pt x="632" y="111"/>
                  </a:cubicBezTo>
                  <a:cubicBezTo>
                    <a:pt x="852" y="227"/>
                    <a:pt x="1038" y="487"/>
                    <a:pt x="1133" y="805"/>
                  </a:cubicBezTo>
                  <a:cubicBezTo>
                    <a:pt x="1282" y="1313"/>
                    <a:pt x="1146" y="1807"/>
                    <a:pt x="830" y="1908"/>
                  </a:cubicBezTo>
                  <a:cubicBezTo>
                    <a:pt x="793" y="1919"/>
                    <a:pt x="755" y="1925"/>
                    <a:pt x="715" y="1925"/>
                  </a:cubicBezTo>
                  <a:cubicBezTo>
                    <a:pt x="685" y="1925"/>
                    <a:pt x="654" y="1921"/>
                    <a:pt x="623" y="1915"/>
                  </a:cubicBezTo>
                  <a:cubicBezTo>
                    <a:pt x="621" y="1914"/>
                    <a:pt x="619" y="1914"/>
                    <a:pt x="617" y="1914"/>
                  </a:cubicBezTo>
                  <a:cubicBezTo>
                    <a:pt x="606" y="1914"/>
                    <a:pt x="597" y="1922"/>
                    <a:pt x="595" y="1933"/>
                  </a:cubicBezTo>
                  <a:cubicBezTo>
                    <a:pt x="591" y="1946"/>
                    <a:pt x="600" y="1959"/>
                    <a:pt x="613" y="1961"/>
                  </a:cubicBezTo>
                  <a:cubicBezTo>
                    <a:pt x="646" y="1969"/>
                    <a:pt x="679" y="1972"/>
                    <a:pt x="713" y="1972"/>
                  </a:cubicBezTo>
                  <a:cubicBezTo>
                    <a:pt x="758" y="1972"/>
                    <a:pt x="801" y="1966"/>
                    <a:pt x="842" y="1955"/>
                  </a:cubicBezTo>
                  <a:cubicBezTo>
                    <a:pt x="1184" y="1846"/>
                    <a:pt x="1334" y="1324"/>
                    <a:pt x="1177" y="792"/>
                  </a:cubicBezTo>
                  <a:cubicBezTo>
                    <a:pt x="1079" y="462"/>
                    <a:pt x="884" y="191"/>
                    <a:pt x="654" y="69"/>
                  </a:cubicBezTo>
                  <a:cubicBezTo>
                    <a:pt x="570" y="24"/>
                    <a:pt x="485" y="1"/>
                    <a:pt x="404" y="1"/>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2121471" y="1294630"/>
              <a:ext cx="46603" cy="212446"/>
            </a:xfrm>
            <a:custGeom>
              <a:rect b="b" l="l" r="r" t="t"/>
              <a:pathLst>
                <a:path extrusionOk="0" h="3802" w="835">
                  <a:moveTo>
                    <a:pt x="47" y="0"/>
                  </a:moveTo>
                  <a:cubicBezTo>
                    <a:pt x="59" y="296"/>
                    <a:pt x="88" y="589"/>
                    <a:pt x="122" y="882"/>
                  </a:cubicBezTo>
                  <a:cubicBezTo>
                    <a:pt x="132" y="956"/>
                    <a:pt x="142" y="1029"/>
                    <a:pt x="152" y="1102"/>
                  </a:cubicBezTo>
                  <a:cubicBezTo>
                    <a:pt x="162" y="1175"/>
                    <a:pt x="172" y="1248"/>
                    <a:pt x="184" y="1321"/>
                  </a:cubicBezTo>
                  <a:cubicBezTo>
                    <a:pt x="195" y="1393"/>
                    <a:pt x="208" y="1466"/>
                    <a:pt x="220" y="1539"/>
                  </a:cubicBezTo>
                  <a:lnTo>
                    <a:pt x="260" y="1757"/>
                  </a:lnTo>
                  <a:cubicBezTo>
                    <a:pt x="274" y="1829"/>
                    <a:pt x="289" y="1902"/>
                    <a:pt x="305" y="1973"/>
                  </a:cubicBezTo>
                  <a:cubicBezTo>
                    <a:pt x="312" y="2009"/>
                    <a:pt x="318" y="2045"/>
                    <a:pt x="328" y="2081"/>
                  </a:cubicBezTo>
                  <a:lnTo>
                    <a:pt x="353" y="2189"/>
                  </a:lnTo>
                  <a:lnTo>
                    <a:pt x="379" y="2296"/>
                  </a:lnTo>
                  <a:cubicBezTo>
                    <a:pt x="388" y="2332"/>
                    <a:pt x="397" y="2368"/>
                    <a:pt x="408" y="2404"/>
                  </a:cubicBezTo>
                  <a:lnTo>
                    <a:pt x="466" y="2618"/>
                  </a:lnTo>
                  <a:cubicBezTo>
                    <a:pt x="547" y="2895"/>
                    <a:pt x="641" y="3168"/>
                    <a:pt x="759" y="3431"/>
                  </a:cubicBezTo>
                  <a:cubicBezTo>
                    <a:pt x="721" y="3485"/>
                    <a:pt x="675" y="3533"/>
                    <a:pt x="622" y="3574"/>
                  </a:cubicBezTo>
                  <a:cubicBezTo>
                    <a:pt x="563" y="3618"/>
                    <a:pt x="498" y="3655"/>
                    <a:pt x="431" y="3686"/>
                  </a:cubicBezTo>
                  <a:cubicBezTo>
                    <a:pt x="363" y="3716"/>
                    <a:pt x="293" y="3740"/>
                    <a:pt x="221" y="3760"/>
                  </a:cubicBezTo>
                  <a:cubicBezTo>
                    <a:pt x="149" y="3778"/>
                    <a:pt x="76" y="3794"/>
                    <a:pt x="0" y="3802"/>
                  </a:cubicBezTo>
                  <a:cubicBezTo>
                    <a:pt x="75" y="3802"/>
                    <a:pt x="151" y="3794"/>
                    <a:pt x="225" y="3781"/>
                  </a:cubicBezTo>
                  <a:cubicBezTo>
                    <a:pt x="300" y="3768"/>
                    <a:pt x="374" y="3749"/>
                    <a:pt x="446" y="3723"/>
                  </a:cubicBezTo>
                  <a:cubicBezTo>
                    <a:pt x="517" y="3696"/>
                    <a:pt x="587" y="3663"/>
                    <a:pt x="652" y="3619"/>
                  </a:cubicBezTo>
                  <a:cubicBezTo>
                    <a:pt x="716" y="3574"/>
                    <a:pt x="775" y="3520"/>
                    <a:pt x="824" y="3454"/>
                  </a:cubicBezTo>
                  <a:lnTo>
                    <a:pt x="834" y="3440"/>
                  </a:lnTo>
                  <a:lnTo>
                    <a:pt x="826" y="3420"/>
                  </a:lnTo>
                  <a:cubicBezTo>
                    <a:pt x="718" y="3152"/>
                    <a:pt x="630" y="2872"/>
                    <a:pt x="551" y="2592"/>
                  </a:cubicBezTo>
                  <a:lnTo>
                    <a:pt x="495" y="2379"/>
                  </a:lnTo>
                  <a:cubicBezTo>
                    <a:pt x="474" y="2310"/>
                    <a:pt x="460" y="2238"/>
                    <a:pt x="441" y="2167"/>
                  </a:cubicBezTo>
                  <a:lnTo>
                    <a:pt x="416" y="2061"/>
                  </a:lnTo>
                  <a:cubicBezTo>
                    <a:pt x="408" y="2025"/>
                    <a:pt x="399" y="1989"/>
                    <a:pt x="392" y="1953"/>
                  </a:cubicBezTo>
                  <a:lnTo>
                    <a:pt x="346" y="1737"/>
                  </a:lnTo>
                  <a:lnTo>
                    <a:pt x="302" y="1522"/>
                  </a:lnTo>
                  <a:cubicBezTo>
                    <a:pt x="288" y="1450"/>
                    <a:pt x="275" y="1378"/>
                    <a:pt x="261" y="1306"/>
                  </a:cubicBezTo>
                  <a:cubicBezTo>
                    <a:pt x="247" y="1234"/>
                    <a:pt x="234" y="1161"/>
                    <a:pt x="221" y="1089"/>
                  </a:cubicBezTo>
                  <a:cubicBezTo>
                    <a:pt x="209" y="1018"/>
                    <a:pt x="195" y="946"/>
                    <a:pt x="184" y="872"/>
                  </a:cubicBezTo>
                  <a:cubicBezTo>
                    <a:pt x="134" y="583"/>
                    <a:pt x="90" y="292"/>
                    <a:pt x="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1079844" y="1951252"/>
              <a:ext cx="927380" cy="852132"/>
            </a:xfrm>
            <a:custGeom>
              <a:rect b="b" l="l" r="r" t="t"/>
              <a:pathLst>
                <a:path extrusionOk="0" h="15250" w="16616">
                  <a:moveTo>
                    <a:pt x="11779" y="0"/>
                  </a:moveTo>
                  <a:cubicBezTo>
                    <a:pt x="11734" y="0"/>
                    <a:pt x="11692" y="1"/>
                    <a:pt x="11648" y="7"/>
                  </a:cubicBezTo>
                  <a:cubicBezTo>
                    <a:pt x="11571" y="17"/>
                    <a:pt x="11497" y="36"/>
                    <a:pt x="11425" y="62"/>
                  </a:cubicBezTo>
                  <a:cubicBezTo>
                    <a:pt x="11387" y="74"/>
                    <a:pt x="11351" y="91"/>
                    <a:pt x="11315" y="108"/>
                  </a:cubicBezTo>
                  <a:cubicBezTo>
                    <a:pt x="11120" y="201"/>
                    <a:pt x="10954" y="356"/>
                    <a:pt x="10848" y="558"/>
                  </a:cubicBezTo>
                  <a:cubicBezTo>
                    <a:pt x="10095" y="1973"/>
                    <a:pt x="8211" y="5179"/>
                    <a:pt x="6152" y="6102"/>
                  </a:cubicBezTo>
                  <a:cubicBezTo>
                    <a:pt x="5791" y="6264"/>
                    <a:pt x="5426" y="6356"/>
                    <a:pt x="5060" y="6356"/>
                  </a:cubicBezTo>
                  <a:cubicBezTo>
                    <a:pt x="4980" y="6356"/>
                    <a:pt x="4901" y="6352"/>
                    <a:pt x="4822" y="6343"/>
                  </a:cubicBezTo>
                  <a:cubicBezTo>
                    <a:pt x="4816" y="6342"/>
                    <a:pt x="4811" y="6342"/>
                    <a:pt x="4806" y="6340"/>
                  </a:cubicBezTo>
                  <a:cubicBezTo>
                    <a:pt x="4756" y="6335"/>
                    <a:pt x="4709" y="6328"/>
                    <a:pt x="4662" y="6320"/>
                  </a:cubicBezTo>
                  <a:cubicBezTo>
                    <a:pt x="4520" y="6297"/>
                    <a:pt x="4391" y="6267"/>
                    <a:pt x="4272" y="6229"/>
                  </a:cubicBezTo>
                  <a:cubicBezTo>
                    <a:pt x="4248" y="6222"/>
                    <a:pt x="4227" y="6215"/>
                    <a:pt x="4205" y="6207"/>
                  </a:cubicBezTo>
                  <a:cubicBezTo>
                    <a:pt x="4110" y="6174"/>
                    <a:pt x="4022" y="6137"/>
                    <a:pt x="3941" y="6096"/>
                  </a:cubicBezTo>
                  <a:cubicBezTo>
                    <a:pt x="3926" y="6089"/>
                    <a:pt x="3914" y="6082"/>
                    <a:pt x="3901" y="6075"/>
                  </a:cubicBezTo>
                  <a:cubicBezTo>
                    <a:pt x="3882" y="6066"/>
                    <a:pt x="3864" y="6057"/>
                    <a:pt x="3846" y="6046"/>
                  </a:cubicBezTo>
                  <a:cubicBezTo>
                    <a:pt x="3828" y="6035"/>
                    <a:pt x="3810" y="6026"/>
                    <a:pt x="3793" y="6015"/>
                  </a:cubicBezTo>
                  <a:cubicBezTo>
                    <a:pt x="3483" y="5825"/>
                    <a:pt x="3275" y="5576"/>
                    <a:pt x="3139" y="5323"/>
                  </a:cubicBezTo>
                  <a:cubicBezTo>
                    <a:pt x="3123" y="5296"/>
                    <a:pt x="3109" y="5268"/>
                    <a:pt x="3096" y="5242"/>
                  </a:cubicBezTo>
                  <a:cubicBezTo>
                    <a:pt x="3001" y="5045"/>
                    <a:pt x="2945" y="4846"/>
                    <a:pt x="2913" y="4671"/>
                  </a:cubicBezTo>
                  <a:cubicBezTo>
                    <a:pt x="2910" y="4662"/>
                    <a:pt x="2909" y="4652"/>
                    <a:pt x="2906" y="4642"/>
                  </a:cubicBezTo>
                  <a:cubicBezTo>
                    <a:pt x="2903" y="4614"/>
                    <a:pt x="2898" y="4585"/>
                    <a:pt x="2893" y="4559"/>
                  </a:cubicBezTo>
                  <a:cubicBezTo>
                    <a:pt x="2888" y="4528"/>
                    <a:pt x="2884" y="4497"/>
                    <a:pt x="2882" y="4467"/>
                  </a:cubicBezTo>
                  <a:cubicBezTo>
                    <a:pt x="2862" y="4255"/>
                    <a:pt x="2874" y="4114"/>
                    <a:pt x="2874" y="4114"/>
                  </a:cubicBezTo>
                  <a:lnTo>
                    <a:pt x="2874" y="4114"/>
                  </a:lnTo>
                  <a:lnTo>
                    <a:pt x="2872" y="4119"/>
                  </a:lnTo>
                  <a:cubicBezTo>
                    <a:pt x="2457" y="5385"/>
                    <a:pt x="2027" y="6832"/>
                    <a:pt x="1632" y="8231"/>
                  </a:cubicBezTo>
                  <a:cubicBezTo>
                    <a:pt x="729" y="11425"/>
                    <a:pt x="0" y="14371"/>
                    <a:pt x="0" y="14371"/>
                  </a:cubicBezTo>
                  <a:lnTo>
                    <a:pt x="6421" y="15249"/>
                  </a:lnTo>
                  <a:lnTo>
                    <a:pt x="10887" y="14998"/>
                  </a:lnTo>
                  <a:lnTo>
                    <a:pt x="13974" y="13850"/>
                  </a:lnTo>
                  <a:lnTo>
                    <a:pt x="13976" y="13849"/>
                  </a:lnTo>
                  <a:cubicBezTo>
                    <a:pt x="13976" y="13849"/>
                    <a:pt x="13976" y="13846"/>
                    <a:pt x="13975" y="13844"/>
                  </a:cubicBezTo>
                  <a:cubicBezTo>
                    <a:pt x="13950" y="13721"/>
                    <a:pt x="13535" y="11510"/>
                    <a:pt x="13626" y="9229"/>
                  </a:cubicBezTo>
                  <a:cubicBezTo>
                    <a:pt x="13630" y="9162"/>
                    <a:pt x="13632" y="9096"/>
                    <a:pt x="13640" y="9026"/>
                  </a:cubicBezTo>
                  <a:cubicBezTo>
                    <a:pt x="13659" y="8675"/>
                    <a:pt x="13692" y="8323"/>
                    <a:pt x="13739" y="7979"/>
                  </a:cubicBezTo>
                  <a:cubicBezTo>
                    <a:pt x="13759" y="7827"/>
                    <a:pt x="13784" y="7678"/>
                    <a:pt x="13811" y="7533"/>
                  </a:cubicBezTo>
                  <a:cubicBezTo>
                    <a:pt x="14172" y="5563"/>
                    <a:pt x="15610" y="3658"/>
                    <a:pt x="16432" y="2702"/>
                  </a:cubicBezTo>
                  <a:cubicBezTo>
                    <a:pt x="16560" y="2553"/>
                    <a:pt x="16615" y="2369"/>
                    <a:pt x="16604" y="2191"/>
                  </a:cubicBezTo>
                  <a:cubicBezTo>
                    <a:pt x="16601" y="2137"/>
                    <a:pt x="16592" y="2083"/>
                    <a:pt x="16575" y="2031"/>
                  </a:cubicBezTo>
                  <a:cubicBezTo>
                    <a:pt x="16546" y="1927"/>
                    <a:pt x="16492" y="1828"/>
                    <a:pt x="16415" y="1744"/>
                  </a:cubicBezTo>
                  <a:cubicBezTo>
                    <a:pt x="16406" y="1735"/>
                    <a:pt x="16399" y="1727"/>
                    <a:pt x="16390" y="1719"/>
                  </a:cubicBezTo>
                  <a:cubicBezTo>
                    <a:pt x="16380" y="1708"/>
                    <a:pt x="16369" y="1697"/>
                    <a:pt x="16358" y="1688"/>
                  </a:cubicBezTo>
                  <a:cubicBezTo>
                    <a:pt x="16345" y="1677"/>
                    <a:pt x="16332" y="1667"/>
                    <a:pt x="16318" y="1656"/>
                  </a:cubicBezTo>
                  <a:cubicBezTo>
                    <a:pt x="16305" y="1646"/>
                    <a:pt x="16292" y="1637"/>
                    <a:pt x="16279" y="1630"/>
                  </a:cubicBezTo>
                  <a:cubicBezTo>
                    <a:pt x="16262" y="1617"/>
                    <a:pt x="16245" y="1607"/>
                    <a:pt x="16227" y="1597"/>
                  </a:cubicBezTo>
                  <a:cubicBezTo>
                    <a:pt x="16226" y="1597"/>
                    <a:pt x="16226" y="1596"/>
                    <a:pt x="16225" y="1596"/>
                  </a:cubicBezTo>
                  <a:cubicBezTo>
                    <a:pt x="16145" y="1554"/>
                    <a:pt x="16066" y="1510"/>
                    <a:pt x="15986" y="1469"/>
                  </a:cubicBezTo>
                  <a:cubicBezTo>
                    <a:pt x="15887" y="1417"/>
                    <a:pt x="15790" y="1369"/>
                    <a:pt x="15692" y="1320"/>
                  </a:cubicBezTo>
                  <a:cubicBezTo>
                    <a:pt x="15625" y="1286"/>
                    <a:pt x="15559" y="1253"/>
                    <a:pt x="15492" y="1221"/>
                  </a:cubicBezTo>
                  <a:cubicBezTo>
                    <a:pt x="14164" y="587"/>
                    <a:pt x="12935" y="237"/>
                    <a:pt x="12134" y="53"/>
                  </a:cubicBezTo>
                  <a:cubicBezTo>
                    <a:pt x="12089" y="43"/>
                    <a:pt x="12046" y="33"/>
                    <a:pt x="12002" y="25"/>
                  </a:cubicBezTo>
                  <a:cubicBezTo>
                    <a:pt x="11960" y="15"/>
                    <a:pt x="11919" y="9"/>
                    <a:pt x="11879" y="5"/>
                  </a:cubicBezTo>
                  <a:cubicBezTo>
                    <a:pt x="11864" y="4"/>
                    <a:pt x="11851" y="2"/>
                    <a:pt x="11833" y="2"/>
                  </a:cubicBezTo>
                  <a:cubicBezTo>
                    <a:pt x="11815" y="1"/>
                    <a:pt x="11796" y="0"/>
                    <a:pt x="117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1070300" y="2725106"/>
              <a:ext cx="802974" cy="833078"/>
            </a:xfrm>
            <a:custGeom>
              <a:rect b="b" l="l" r="r" t="t"/>
              <a:pathLst>
                <a:path extrusionOk="0" h="14909" w="14387">
                  <a:moveTo>
                    <a:pt x="14137" y="0"/>
                  </a:moveTo>
                  <a:cubicBezTo>
                    <a:pt x="13500" y="162"/>
                    <a:pt x="10956" y="788"/>
                    <a:pt x="8380" y="1125"/>
                  </a:cubicBezTo>
                  <a:cubicBezTo>
                    <a:pt x="8179" y="1151"/>
                    <a:pt x="7979" y="1175"/>
                    <a:pt x="7779" y="1198"/>
                  </a:cubicBezTo>
                  <a:cubicBezTo>
                    <a:pt x="7458" y="1234"/>
                    <a:pt x="7123" y="1251"/>
                    <a:pt x="6781" y="1251"/>
                  </a:cubicBezTo>
                  <a:cubicBezTo>
                    <a:pt x="6718" y="1251"/>
                    <a:pt x="6654" y="1250"/>
                    <a:pt x="6590" y="1249"/>
                  </a:cubicBezTo>
                  <a:cubicBezTo>
                    <a:pt x="4815" y="1222"/>
                    <a:pt x="2876" y="785"/>
                    <a:pt x="1595" y="436"/>
                  </a:cubicBezTo>
                  <a:cubicBezTo>
                    <a:pt x="1001" y="274"/>
                    <a:pt x="550" y="130"/>
                    <a:pt x="322" y="57"/>
                  </a:cubicBezTo>
                  <a:cubicBezTo>
                    <a:pt x="211" y="478"/>
                    <a:pt x="104" y="895"/>
                    <a:pt x="0" y="1308"/>
                  </a:cubicBezTo>
                  <a:cubicBezTo>
                    <a:pt x="1201" y="1645"/>
                    <a:pt x="3738" y="2242"/>
                    <a:pt x="6741" y="2274"/>
                  </a:cubicBezTo>
                  <a:lnTo>
                    <a:pt x="6756" y="2274"/>
                  </a:lnTo>
                  <a:cubicBezTo>
                    <a:pt x="7638" y="2282"/>
                    <a:pt x="8298" y="3092"/>
                    <a:pt x="8113" y="3955"/>
                  </a:cubicBezTo>
                  <a:cubicBezTo>
                    <a:pt x="7984" y="4560"/>
                    <a:pt x="7809" y="5155"/>
                    <a:pt x="7587" y="5734"/>
                  </a:cubicBezTo>
                  <a:cubicBezTo>
                    <a:pt x="8592" y="9108"/>
                    <a:pt x="10082" y="12692"/>
                    <a:pt x="11060" y="14909"/>
                  </a:cubicBezTo>
                  <a:cubicBezTo>
                    <a:pt x="10941" y="14622"/>
                    <a:pt x="9643" y="11470"/>
                    <a:pt x="9011" y="8424"/>
                  </a:cubicBezTo>
                  <a:cubicBezTo>
                    <a:pt x="8978" y="8262"/>
                    <a:pt x="8947" y="8102"/>
                    <a:pt x="8920" y="7940"/>
                  </a:cubicBezTo>
                  <a:cubicBezTo>
                    <a:pt x="8440" y="5077"/>
                    <a:pt x="10146" y="2293"/>
                    <a:pt x="12911" y="1406"/>
                  </a:cubicBezTo>
                  <a:cubicBezTo>
                    <a:pt x="13406" y="1247"/>
                    <a:pt x="13899" y="1063"/>
                    <a:pt x="14387" y="850"/>
                  </a:cubicBezTo>
                  <a:cubicBezTo>
                    <a:pt x="14309" y="566"/>
                    <a:pt x="14229" y="283"/>
                    <a:pt x="14147" y="0"/>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a:off x="1524278" y="1556306"/>
              <a:ext cx="251659" cy="401145"/>
            </a:xfrm>
            <a:custGeom>
              <a:rect b="b" l="l" r="r" t="t"/>
              <a:pathLst>
                <a:path extrusionOk="0" h="7179" w="4509">
                  <a:moveTo>
                    <a:pt x="957" y="1"/>
                  </a:moveTo>
                  <a:cubicBezTo>
                    <a:pt x="271" y="1"/>
                    <a:pt x="1" y="389"/>
                    <a:pt x="1" y="389"/>
                  </a:cubicBezTo>
                  <a:cubicBezTo>
                    <a:pt x="167" y="416"/>
                    <a:pt x="328" y="453"/>
                    <a:pt x="485" y="496"/>
                  </a:cubicBezTo>
                  <a:cubicBezTo>
                    <a:pt x="1282" y="716"/>
                    <a:pt x="1945" y="1147"/>
                    <a:pt x="2439" y="1773"/>
                  </a:cubicBezTo>
                  <a:cubicBezTo>
                    <a:pt x="3388" y="2977"/>
                    <a:pt x="3698" y="4828"/>
                    <a:pt x="3350" y="7179"/>
                  </a:cubicBezTo>
                  <a:cubicBezTo>
                    <a:pt x="3491" y="7109"/>
                    <a:pt x="3648" y="7071"/>
                    <a:pt x="3809" y="7071"/>
                  </a:cubicBezTo>
                  <a:cubicBezTo>
                    <a:pt x="3844" y="7071"/>
                    <a:pt x="3879" y="7073"/>
                    <a:pt x="3914" y="7076"/>
                  </a:cubicBezTo>
                  <a:cubicBezTo>
                    <a:pt x="3955" y="7079"/>
                    <a:pt x="3996" y="7086"/>
                    <a:pt x="4037" y="7095"/>
                  </a:cubicBezTo>
                  <a:cubicBezTo>
                    <a:pt x="4079" y="7104"/>
                    <a:pt x="4124" y="7114"/>
                    <a:pt x="4168" y="7124"/>
                  </a:cubicBezTo>
                  <a:cubicBezTo>
                    <a:pt x="4508" y="4628"/>
                    <a:pt x="4136" y="2626"/>
                    <a:pt x="3070" y="1276"/>
                  </a:cubicBezTo>
                  <a:cubicBezTo>
                    <a:pt x="2701" y="809"/>
                    <a:pt x="2259" y="433"/>
                    <a:pt x="1752" y="148"/>
                  </a:cubicBezTo>
                  <a:cubicBezTo>
                    <a:pt x="1751" y="148"/>
                    <a:pt x="1751" y="148"/>
                    <a:pt x="1750" y="147"/>
                  </a:cubicBezTo>
                  <a:cubicBezTo>
                    <a:pt x="1440" y="41"/>
                    <a:pt x="1177" y="1"/>
                    <a:pt x="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a:off x="1971726" y="1749141"/>
              <a:ext cx="140759" cy="315820"/>
            </a:xfrm>
            <a:custGeom>
              <a:rect b="b" l="l" r="r" t="t"/>
              <a:pathLst>
                <a:path extrusionOk="0" h="5652" w="2522">
                  <a:moveTo>
                    <a:pt x="1708" y="1"/>
                  </a:moveTo>
                  <a:cubicBezTo>
                    <a:pt x="1722" y="62"/>
                    <a:pt x="2066" y="2304"/>
                    <a:pt x="1" y="5090"/>
                  </a:cubicBezTo>
                  <a:cubicBezTo>
                    <a:pt x="80" y="5131"/>
                    <a:pt x="160" y="5174"/>
                    <a:pt x="239" y="5217"/>
                  </a:cubicBezTo>
                  <a:cubicBezTo>
                    <a:pt x="241" y="5217"/>
                    <a:pt x="241" y="5218"/>
                    <a:pt x="242" y="5218"/>
                  </a:cubicBezTo>
                  <a:cubicBezTo>
                    <a:pt x="314" y="5258"/>
                    <a:pt x="378" y="5308"/>
                    <a:pt x="429" y="5366"/>
                  </a:cubicBezTo>
                  <a:cubicBezTo>
                    <a:pt x="504" y="5449"/>
                    <a:pt x="560" y="5548"/>
                    <a:pt x="589" y="5652"/>
                  </a:cubicBezTo>
                  <a:cubicBezTo>
                    <a:pt x="2042" y="3756"/>
                    <a:pt x="2458" y="2208"/>
                    <a:pt x="2521" y="1201"/>
                  </a:cubicBezTo>
                  <a:cubicBezTo>
                    <a:pt x="2502" y="1115"/>
                    <a:pt x="2476" y="1022"/>
                    <a:pt x="2441" y="930"/>
                  </a:cubicBezTo>
                  <a:cubicBezTo>
                    <a:pt x="2322" y="584"/>
                    <a:pt x="2108" y="208"/>
                    <a:pt x="1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a:off x="1332395" y="1892133"/>
              <a:ext cx="236031" cy="430816"/>
            </a:xfrm>
            <a:custGeom>
              <a:rect b="b" l="l" r="r" t="t"/>
              <a:pathLst>
                <a:path extrusionOk="0" h="7710" w="4229">
                  <a:moveTo>
                    <a:pt x="1347" y="1"/>
                  </a:moveTo>
                  <a:cubicBezTo>
                    <a:pt x="1325" y="1"/>
                    <a:pt x="1302" y="1"/>
                    <a:pt x="1280" y="2"/>
                  </a:cubicBezTo>
                  <a:cubicBezTo>
                    <a:pt x="873" y="11"/>
                    <a:pt x="517" y="96"/>
                    <a:pt x="270" y="198"/>
                  </a:cubicBezTo>
                  <a:cubicBezTo>
                    <a:pt x="252" y="352"/>
                    <a:pt x="237" y="508"/>
                    <a:pt x="224" y="663"/>
                  </a:cubicBezTo>
                  <a:cubicBezTo>
                    <a:pt x="208" y="826"/>
                    <a:pt x="194" y="990"/>
                    <a:pt x="180" y="1152"/>
                  </a:cubicBezTo>
                  <a:cubicBezTo>
                    <a:pt x="42" y="2797"/>
                    <a:pt x="0" y="4419"/>
                    <a:pt x="72" y="5684"/>
                  </a:cubicBezTo>
                  <a:cubicBezTo>
                    <a:pt x="112" y="6387"/>
                    <a:pt x="186" y="6980"/>
                    <a:pt x="297" y="7405"/>
                  </a:cubicBezTo>
                  <a:cubicBezTo>
                    <a:pt x="326" y="7518"/>
                    <a:pt x="358" y="7621"/>
                    <a:pt x="393" y="7710"/>
                  </a:cubicBezTo>
                  <a:lnTo>
                    <a:pt x="2708" y="6800"/>
                  </a:lnTo>
                  <a:cubicBezTo>
                    <a:pt x="2708" y="6800"/>
                    <a:pt x="3425" y="4105"/>
                    <a:pt x="4035" y="1305"/>
                  </a:cubicBezTo>
                  <a:cubicBezTo>
                    <a:pt x="4086" y="1068"/>
                    <a:pt x="4137" y="831"/>
                    <a:pt x="4185" y="594"/>
                  </a:cubicBezTo>
                  <a:cubicBezTo>
                    <a:pt x="4200" y="525"/>
                    <a:pt x="4214" y="457"/>
                    <a:pt x="4228" y="387"/>
                  </a:cubicBezTo>
                  <a:cubicBezTo>
                    <a:pt x="3960" y="314"/>
                    <a:pt x="3113" y="387"/>
                    <a:pt x="2175" y="117"/>
                  </a:cubicBezTo>
                  <a:cubicBezTo>
                    <a:pt x="1890" y="34"/>
                    <a:pt x="1609" y="1"/>
                    <a:pt x="1347" y="1"/>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35"/>
            <p:cNvGrpSpPr/>
            <p:nvPr/>
          </p:nvGrpSpPr>
          <p:grpSpPr>
            <a:xfrm>
              <a:off x="1327428" y="1581507"/>
              <a:ext cx="298039" cy="336327"/>
              <a:chOff x="1327428" y="1581507"/>
              <a:chExt cx="298039" cy="336327"/>
            </a:xfrm>
          </p:grpSpPr>
          <p:sp>
            <p:nvSpPr>
              <p:cNvPr id="1234" name="Google Shape;1234;p35"/>
              <p:cNvSpPr/>
              <p:nvPr/>
            </p:nvSpPr>
            <p:spPr>
              <a:xfrm>
                <a:off x="1327428" y="1581507"/>
                <a:ext cx="298039" cy="336327"/>
              </a:xfrm>
              <a:custGeom>
                <a:rect b="b" l="l" r="r" t="t"/>
                <a:pathLst>
                  <a:path extrusionOk="0" h="6019" w="5340">
                    <a:moveTo>
                      <a:pt x="3398" y="1"/>
                    </a:moveTo>
                    <a:cubicBezTo>
                      <a:pt x="3235" y="1"/>
                      <a:pt x="3061" y="24"/>
                      <a:pt x="2879" y="62"/>
                    </a:cubicBezTo>
                    <a:cubicBezTo>
                      <a:pt x="719" y="523"/>
                      <a:pt x="174" y="3995"/>
                      <a:pt x="42" y="5415"/>
                    </a:cubicBezTo>
                    <a:cubicBezTo>
                      <a:pt x="9" y="5764"/>
                      <a:pt x="2" y="5988"/>
                      <a:pt x="1" y="6015"/>
                    </a:cubicBezTo>
                    <a:lnTo>
                      <a:pt x="1" y="6015"/>
                    </a:lnTo>
                    <a:cubicBezTo>
                      <a:pt x="5" y="5951"/>
                      <a:pt x="138" y="5848"/>
                      <a:pt x="360" y="5757"/>
                    </a:cubicBezTo>
                    <a:cubicBezTo>
                      <a:pt x="393" y="5743"/>
                      <a:pt x="428" y="5730"/>
                      <a:pt x="463" y="5718"/>
                    </a:cubicBezTo>
                    <a:cubicBezTo>
                      <a:pt x="500" y="5705"/>
                      <a:pt x="538" y="5693"/>
                      <a:pt x="577" y="5682"/>
                    </a:cubicBezTo>
                    <a:cubicBezTo>
                      <a:pt x="629" y="5664"/>
                      <a:pt x="684" y="5651"/>
                      <a:pt x="741" y="5638"/>
                    </a:cubicBezTo>
                    <a:cubicBezTo>
                      <a:pt x="762" y="5632"/>
                      <a:pt x="784" y="5627"/>
                      <a:pt x="805" y="5623"/>
                    </a:cubicBezTo>
                    <a:cubicBezTo>
                      <a:pt x="847" y="5615"/>
                      <a:pt x="892" y="5606"/>
                      <a:pt x="936" y="5600"/>
                    </a:cubicBezTo>
                    <a:cubicBezTo>
                      <a:pt x="981" y="5591"/>
                      <a:pt x="1028" y="5585"/>
                      <a:pt x="1075" y="5580"/>
                    </a:cubicBezTo>
                    <a:cubicBezTo>
                      <a:pt x="1167" y="5569"/>
                      <a:pt x="1266" y="5562"/>
                      <a:pt x="1369" y="5560"/>
                    </a:cubicBezTo>
                    <a:cubicBezTo>
                      <a:pt x="1392" y="5559"/>
                      <a:pt x="1416" y="5559"/>
                      <a:pt x="1439" y="5559"/>
                    </a:cubicBezTo>
                    <a:cubicBezTo>
                      <a:pt x="1626" y="5559"/>
                      <a:pt x="1824" y="5577"/>
                      <a:pt x="2026" y="5617"/>
                    </a:cubicBezTo>
                    <a:cubicBezTo>
                      <a:pt x="2105" y="5632"/>
                      <a:pt x="2185" y="5652"/>
                      <a:pt x="2266" y="5675"/>
                    </a:cubicBezTo>
                    <a:cubicBezTo>
                      <a:pt x="3202" y="5948"/>
                      <a:pt x="4051" y="5875"/>
                      <a:pt x="4317" y="5946"/>
                    </a:cubicBezTo>
                    <a:cubicBezTo>
                      <a:pt x="4375" y="5962"/>
                      <a:pt x="4405" y="5984"/>
                      <a:pt x="4405" y="6017"/>
                    </a:cubicBezTo>
                    <a:cubicBezTo>
                      <a:pt x="5340" y="2960"/>
                      <a:pt x="5113" y="2653"/>
                      <a:pt x="4810" y="1376"/>
                    </a:cubicBezTo>
                    <a:cubicBezTo>
                      <a:pt x="4726" y="1028"/>
                      <a:pt x="4613" y="759"/>
                      <a:pt x="4473" y="554"/>
                    </a:cubicBezTo>
                    <a:lnTo>
                      <a:pt x="4473" y="552"/>
                    </a:lnTo>
                    <a:cubicBezTo>
                      <a:pt x="4331" y="342"/>
                      <a:pt x="4161" y="198"/>
                      <a:pt x="3969" y="113"/>
                    </a:cubicBezTo>
                    <a:cubicBezTo>
                      <a:pt x="3806" y="37"/>
                      <a:pt x="3625" y="3"/>
                      <a:pt x="3428" y="1"/>
                    </a:cubicBezTo>
                    <a:cubicBezTo>
                      <a:pt x="3418" y="1"/>
                      <a:pt x="3408" y="1"/>
                      <a:pt x="3398" y="1"/>
                    </a:cubicBezTo>
                    <a:close/>
                    <a:moveTo>
                      <a:pt x="1" y="6015"/>
                    </a:moveTo>
                    <a:lnTo>
                      <a:pt x="1" y="6015"/>
                    </a:lnTo>
                    <a:cubicBezTo>
                      <a:pt x="1" y="6016"/>
                      <a:pt x="1" y="6017"/>
                      <a:pt x="1" y="6018"/>
                    </a:cubicBezTo>
                    <a:cubicBezTo>
                      <a:pt x="1" y="6018"/>
                      <a:pt x="1" y="6017"/>
                      <a:pt x="1" y="60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1327428" y="1581507"/>
                <a:ext cx="298039" cy="336327"/>
              </a:xfrm>
              <a:custGeom>
                <a:rect b="b" l="l" r="r" t="t"/>
                <a:pathLst>
                  <a:path extrusionOk="0" h="6019" w="5340">
                    <a:moveTo>
                      <a:pt x="3398" y="1"/>
                    </a:moveTo>
                    <a:cubicBezTo>
                      <a:pt x="3235" y="1"/>
                      <a:pt x="3061" y="24"/>
                      <a:pt x="2879" y="62"/>
                    </a:cubicBezTo>
                    <a:cubicBezTo>
                      <a:pt x="719" y="523"/>
                      <a:pt x="174" y="3995"/>
                      <a:pt x="42" y="5415"/>
                    </a:cubicBezTo>
                    <a:cubicBezTo>
                      <a:pt x="9" y="5764"/>
                      <a:pt x="2" y="5988"/>
                      <a:pt x="1" y="6015"/>
                    </a:cubicBezTo>
                    <a:lnTo>
                      <a:pt x="1" y="6015"/>
                    </a:lnTo>
                    <a:cubicBezTo>
                      <a:pt x="5" y="5951"/>
                      <a:pt x="138" y="5848"/>
                      <a:pt x="360" y="5757"/>
                    </a:cubicBezTo>
                    <a:cubicBezTo>
                      <a:pt x="393" y="5743"/>
                      <a:pt x="428" y="5730"/>
                      <a:pt x="463" y="5718"/>
                    </a:cubicBezTo>
                    <a:cubicBezTo>
                      <a:pt x="500" y="5705"/>
                      <a:pt x="538" y="5693"/>
                      <a:pt x="577" y="5682"/>
                    </a:cubicBezTo>
                    <a:cubicBezTo>
                      <a:pt x="629" y="5664"/>
                      <a:pt x="684" y="5651"/>
                      <a:pt x="741" y="5638"/>
                    </a:cubicBezTo>
                    <a:cubicBezTo>
                      <a:pt x="762" y="5632"/>
                      <a:pt x="784" y="5627"/>
                      <a:pt x="805" y="5623"/>
                    </a:cubicBezTo>
                    <a:cubicBezTo>
                      <a:pt x="847" y="5615"/>
                      <a:pt x="892" y="5606"/>
                      <a:pt x="936" y="5600"/>
                    </a:cubicBezTo>
                    <a:cubicBezTo>
                      <a:pt x="981" y="5591"/>
                      <a:pt x="1028" y="5585"/>
                      <a:pt x="1075" y="5580"/>
                    </a:cubicBezTo>
                    <a:cubicBezTo>
                      <a:pt x="1167" y="5569"/>
                      <a:pt x="1266" y="5562"/>
                      <a:pt x="1369" y="5560"/>
                    </a:cubicBezTo>
                    <a:cubicBezTo>
                      <a:pt x="1392" y="5559"/>
                      <a:pt x="1416" y="5559"/>
                      <a:pt x="1439" y="5559"/>
                    </a:cubicBezTo>
                    <a:cubicBezTo>
                      <a:pt x="1626" y="5559"/>
                      <a:pt x="1824" y="5577"/>
                      <a:pt x="2026" y="5617"/>
                    </a:cubicBezTo>
                    <a:cubicBezTo>
                      <a:pt x="2105" y="5632"/>
                      <a:pt x="2185" y="5652"/>
                      <a:pt x="2266" y="5675"/>
                    </a:cubicBezTo>
                    <a:cubicBezTo>
                      <a:pt x="3202" y="5948"/>
                      <a:pt x="4051" y="5875"/>
                      <a:pt x="4317" y="5946"/>
                    </a:cubicBezTo>
                    <a:cubicBezTo>
                      <a:pt x="4375" y="5962"/>
                      <a:pt x="4405" y="5984"/>
                      <a:pt x="4405" y="6017"/>
                    </a:cubicBezTo>
                    <a:cubicBezTo>
                      <a:pt x="5340" y="2960"/>
                      <a:pt x="5113" y="2653"/>
                      <a:pt x="4810" y="1376"/>
                    </a:cubicBezTo>
                    <a:cubicBezTo>
                      <a:pt x="4726" y="1028"/>
                      <a:pt x="4613" y="759"/>
                      <a:pt x="4473" y="554"/>
                    </a:cubicBezTo>
                    <a:lnTo>
                      <a:pt x="4473" y="552"/>
                    </a:lnTo>
                    <a:cubicBezTo>
                      <a:pt x="4331" y="342"/>
                      <a:pt x="4161" y="198"/>
                      <a:pt x="3969" y="113"/>
                    </a:cubicBezTo>
                    <a:cubicBezTo>
                      <a:pt x="3806" y="37"/>
                      <a:pt x="3625" y="3"/>
                      <a:pt x="3428" y="1"/>
                    </a:cubicBezTo>
                    <a:cubicBezTo>
                      <a:pt x="3418" y="1"/>
                      <a:pt x="3408" y="1"/>
                      <a:pt x="3398" y="1"/>
                    </a:cubicBezTo>
                    <a:close/>
                    <a:moveTo>
                      <a:pt x="1" y="6015"/>
                    </a:moveTo>
                    <a:lnTo>
                      <a:pt x="1" y="6015"/>
                    </a:lnTo>
                    <a:cubicBezTo>
                      <a:pt x="1" y="6016"/>
                      <a:pt x="1" y="6017"/>
                      <a:pt x="1" y="6018"/>
                    </a:cubicBezTo>
                    <a:cubicBezTo>
                      <a:pt x="1" y="6018"/>
                      <a:pt x="1" y="6017"/>
                      <a:pt x="1" y="6015"/>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6" name="Google Shape;1236;p35"/>
            <p:cNvSpPr/>
            <p:nvPr/>
          </p:nvSpPr>
          <p:spPr>
            <a:xfrm>
              <a:off x="1342386" y="1891965"/>
              <a:ext cx="226041" cy="75099"/>
            </a:xfrm>
            <a:custGeom>
              <a:rect b="b" l="l" r="r" t="t"/>
              <a:pathLst>
                <a:path extrusionOk="0" h="1344" w="4050">
                  <a:moveTo>
                    <a:pt x="1165" y="1"/>
                  </a:moveTo>
                  <a:cubicBezTo>
                    <a:pt x="732" y="1"/>
                    <a:pt x="351" y="91"/>
                    <a:pt x="92" y="199"/>
                  </a:cubicBezTo>
                  <a:cubicBezTo>
                    <a:pt x="73" y="353"/>
                    <a:pt x="58" y="508"/>
                    <a:pt x="45" y="664"/>
                  </a:cubicBezTo>
                  <a:cubicBezTo>
                    <a:pt x="29" y="828"/>
                    <a:pt x="15" y="992"/>
                    <a:pt x="1" y="1154"/>
                  </a:cubicBezTo>
                  <a:cubicBezTo>
                    <a:pt x="238" y="1033"/>
                    <a:pt x="618" y="888"/>
                    <a:pt x="1088" y="888"/>
                  </a:cubicBezTo>
                  <a:cubicBezTo>
                    <a:pt x="1376" y="888"/>
                    <a:pt x="1698" y="942"/>
                    <a:pt x="2041" y="1090"/>
                  </a:cubicBezTo>
                  <a:cubicBezTo>
                    <a:pt x="2487" y="1280"/>
                    <a:pt x="2936" y="1343"/>
                    <a:pt x="3334" y="1343"/>
                  </a:cubicBezTo>
                  <a:cubicBezTo>
                    <a:pt x="3521" y="1343"/>
                    <a:pt x="3696" y="1329"/>
                    <a:pt x="3856" y="1308"/>
                  </a:cubicBezTo>
                  <a:cubicBezTo>
                    <a:pt x="3907" y="1071"/>
                    <a:pt x="3957" y="833"/>
                    <a:pt x="4006" y="595"/>
                  </a:cubicBezTo>
                  <a:cubicBezTo>
                    <a:pt x="4021" y="527"/>
                    <a:pt x="4035" y="459"/>
                    <a:pt x="4049" y="390"/>
                  </a:cubicBezTo>
                  <a:cubicBezTo>
                    <a:pt x="3781" y="317"/>
                    <a:pt x="2933" y="390"/>
                    <a:pt x="1998" y="118"/>
                  </a:cubicBezTo>
                  <a:cubicBezTo>
                    <a:pt x="1712" y="34"/>
                    <a:pt x="1429" y="1"/>
                    <a:pt x="1165" y="1"/>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a:off x="1327261" y="1581340"/>
              <a:ext cx="191437" cy="336383"/>
            </a:xfrm>
            <a:custGeom>
              <a:rect b="b" l="l" r="r" t="t"/>
              <a:pathLst>
                <a:path extrusionOk="0" h="6020" w="3430">
                  <a:moveTo>
                    <a:pt x="3407" y="1"/>
                  </a:moveTo>
                  <a:cubicBezTo>
                    <a:pt x="3241" y="1"/>
                    <a:pt x="3064" y="23"/>
                    <a:pt x="2879" y="63"/>
                  </a:cubicBezTo>
                  <a:cubicBezTo>
                    <a:pt x="192" y="637"/>
                    <a:pt x="6" y="5870"/>
                    <a:pt x="1" y="6016"/>
                  </a:cubicBezTo>
                  <a:lnTo>
                    <a:pt x="1" y="6016"/>
                  </a:lnTo>
                  <a:cubicBezTo>
                    <a:pt x="5" y="5949"/>
                    <a:pt x="139" y="5846"/>
                    <a:pt x="362" y="5758"/>
                  </a:cubicBezTo>
                  <a:cubicBezTo>
                    <a:pt x="621" y="5651"/>
                    <a:pt x="1001" y="5561"/>
                    <a:pt x="1435" y="5561"/>
                  </a:cubicBezTo>
                  <a:cubicBezTo>
                    <a:pt x="1625" y="5561"/>
                    <a:pt x="1825" y="5578"/>
                    <a:pt x="2029" y="5619"/>
                  </a:cubicBezTo>
                  <a:cubicBezTo>
                    <a:pt x="1141" y="606"/>
                    <a:pt x="3397" y="26"/>
                    <a:pt x="3429" y="1"/>
                  </a:cubicBezTo>
                  <a:cubicBezTo>
                    <a:pt x="3422" y="1"/>
                    <a:pt x="3415" y="1"/>
                    <a:pt x="3407" y="1"/>
                  </a:cubicBezTo>
                  <a:close/>
                  <a:moveTo>
                    <a:pt x="1" y="6016"/>
                  </a:moveTo>
                  <a:cubicBezTo>
                    <a:pt x="1" y="6017"/>
                    <a:pt x="1" y="6018"/>
                    <a:pt x="1" y="6019"/>
                  </a:cubicBezTo>
                  <a:cubicBezTo>
                    <a:pt x="1" y="6019"/>
                    <a:pt x="1" y="6018"/>
                    <a:pt x="1" y="6016"/>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2053324" y="2389782"/>
              <a:ext cx="77803" cy="57386"/>
            </a:xfrm>
            <a:custGeom>
              <a:rect b="b" l="l" r="r" t="t"/>
              <a:pathLst>
                <a:path extrusionOk="0" h="1027" w="1394">
                  <a:moveTo>
                    <a:pt x="0" y="1"/>
                  </a:moveTo>
                  <a:lnTo>
                    <a:pt x="1059" y="1026"/>
                  </a:lnTo>
                  <a:lnTo>
                    <a:pt x="1394" y="264"/>
                  </a:lnTo>
                  <a:lnTo>
                    <a:pt x="0" y="1"/>
                  </a:ln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1972564" y="2390956"/>
              <a:ext cx="249314" cy="217028"/>
            </a:xfrm>
            <a:custGeom>
              <a:rect b="b" l="l" r="r" t="t"/>
              <a:pathLst>
                <a:path extrusionOk="0" h="3884" w="4467">
                  <a:moveTo>
                    <a:pt x="3078" y="0"/>
                  </a:moveTo>
                  <a:cubicBezTo>
                    <a:pt x="2848" y="0"/>
                    <a:pt x="2632" y="98"/>
                    <a:pt x="2479" y="269"/>
                  </a:cubicBezTo>
                  <a:lnTo>
                    <a:pt x="457" y="2555"/>
                  </a:lnTo>
                  <a:cubicBezTo>
                    <a:pt x="1" y="3070"/>
                    <a:pt x="367" y="3884"/>
                    <a:pt x="1056" y="3884"/>
                  </a:cubicBezTo>
                  <a:lnTo>
                    <a:pt x="1390" y="3884"/>
                  </a:lnTo>
                  <a:cubicBezTo>
                    <a:pt x="1619" y="3884"/>
                    <a:pt x="1837" y="3785"/>
                    <a:pt x="1988" y="3615"/>
                  </a:cubicBezTo>
                  <a:lnTo>
                    <a:pt x="4010" y="1329"/>
                  </a:lnTo>
                  <a:cubicBezTo>
                    <a:pt x="4466" y="812"/>
                    <a:pt x="4101" y="0"/>
                    <a:pt x="3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2050031" y="2390956"/>
              <a:ext cx="407152" cy="217028"/>
            </a:xfrm>
            <a:custGeom>
              <a:rect b="b" l="l" r="r" t="t"/>
              <a:pathLst>
                <a:path extrusionOk="0" h="3884" w="7295">
                  <a:moveTo>
                    <a:pt x="2023" y="0"/>
                  </a:moveTo>
                  <a:cubicBezTo>
                    <a:pt x="2711" y="0"/>
                    <a:pt x="3078" y="812"/>
                    <a:pt x="2622" y="1329"/>
                  </a:cubicBezTo>
                  <a:lnTo>
                    <a:pt x="598" y="3615"/>
                  </a:lnTo>
                  <a:cubicBezTo>
                    <a:pt x="448" y="3785"/>
                    <a:pt x="229" y="3884"/>
                    <a:pt x="1" y="3884"/>
                  </a:cubicBezTo>
                  <a:lnTo>
                    <a:pt x="4217" y="3884"/>
                  </a:lnTo>
                  <a:cubicBezTo>
                    <a:pt x="4446" y="3884"/>
                    <a:pt x="4664" y="3785"/>
                    <a:pt x="4816" y="3615"/>
                  </a:cubicBezTo>
                  <a:lnTo>
                    <a:pt x="6838" y="1329"/>
                  </a:lnTo>
                  <a:cubicBezTo>
                    <a:pt x="7294" y="812"/>
                    <a:pt x="6929" y="0"/>
                    <a:pt x="6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1973066" y="2399114"/>
              <a:ext cx="234301" cy="200824"/>
            </a:xfrm>
            <a:custGeom>
              <a:rect b="b" l="l" r="r" t="t"/>
              <a:pathLst>
                <a:path extrusionOk="0" h="3594" w="4198">
                  <a:moveTo>
                    <a:pt x="1695" y="1"/>
                  </a:moveTo>
                  <a:lnTo>
                    <a:pt x="63" y="876"/>
                  </a:lnTo>
                  <a:lnTo>
                    <a:pt x="0" y="1911"/>
                  </a:lnTo>
                  <a:cubicBezTo>
                    <a:pt x="0" y="1911"/>
                    <a:pt x="1853" y="3197"/>
                    <a:pt x="2372" y="3557"/>
                  </a:cubicBezTo>
                  <a:cubicBezTo>
                    <a:pt x="2407" y="3582"/>
                    <a:pt x="2447" y="3594"/>
                    <a:pt x="2486" y="3594"/>
                  </a:cubicBezTo>
                  <a:cubicBezTo>
                    <a:pt x="2536" y="3594"/>
                    <a:pt x="2586" y="3574"/>
                    <a:pt x="2626" y="3537"/>
                  </a:cubicBezTo>
                  <a:lnTo>
                    <a:pt x="2629" y="3534"/>
                  </a:lnTo>
                  <a:cubicBezTo>
                    <a:pt x="2710" y="3457"/>
                    <a:pt x="2709" y="3328"/>
                    <a:pt x="2627" y="3252"/>
                  </a:cubicBezTo>
                  <a:lnTo>
                    <a:pt x="1405" y="2124"/>
                  </a:lnTo>
                  <a:lnTo>
                    <a:pt x="1405" y="2124"/>
                  </a:lnTo>
                  <a:cubicBezTo>
                    <a:pt x="1406" y="2124"/>
                    <a:pt x="2606" y="2984"/>
                    <a:pt x="3022" y="3286"/>
                  </a:cubicBezTo>
                  <a:cubicBezTo>
                    <a:pt x="3060" y="3312"/>
                    <a:pt x="3104" y="3325"/>
                    <a:pt x="3147" y="3325"/>
                  </a:cubicBezTo>
                  <a:cubicBezTo>
                    <a:pt x="3200" y="3325"/>
                    <a:pt x="3252" y="3307"/>
                    <a:pt x="3293" y="3269"/>
                  </a:cubicBezTo>
                  <a:lnTo>
                    <a:pt x="3297" y="3265"/>
                  </a:lnTo>
                  <a:cubicBezTo>
                    <a:pt x="3390" y="3179"/>
                    <a:pt x="3388" y="3033"/>
                    <a:pt x="3292" y="2951"/>
                  </a:cubicBezTo>
                  <a:lnTo>
                    <a:pt x="1776" y="1655"/>
                  </a:lnTo>
                  <a:lnTo>
                    <a:pt x="3605" y="2881"/>
                  </a:lnTo>
                  <a:cubicBezTo>
                    <a:pt x="3639" y="2903"/>
                    <a:pt x="3677" y="2914"/>
                    <a:pt x="3715" y="2914"/>
                  </a:cubicBezTo>
                  <a:cubicBezTo>
                    <a:pt x="3781" y="2914"/>
                    <a:pt x="3845" y="2882"/>
                    <a:pt x="3884" y="2823"/>
                  </a:cubicBezTo>
                  <a:cubicBezTo>
                    <a:pt x="3940" y="2734"/>
                    <a:pt x="3921" y="2618"/>
                    <a:pt x="3838" y="2553"/>
                  </a:cubicBezTo>
                  <a:lnTo>
                    <a:pt x="2079" y="1200"/>
                  </a:lnTo>
                  <a:lnTo>
                    <a:pt x="3868" y="2283"/>
                  </a:lnTo>
                  <a:cubicBezTo>
                    <a:pt x="3900" y="2302"/>
                    <a:pt x="3936" y="2312"/>
                    <a:pt x="3972" y="2312"/>
                  </a:cubicBezTo>
                  <a:cubicBezTo>
                    <a:pt x="4031" y="2312"/>
                    <a:pt x="4089" y="2286"/>
                    <a:pt x="4128" y="2239"/>
                  </a:cubicBezTo>
                  <a:cubicBezTo>
                    <a:pt x="4198" y="2152"/>
                    <a:pt x="4185" y="2025"/>
                    <a:pt x="4099" y="1954"/>
                  </a:cubicBezTo>
                  <a:lnTo>
                    <a:pt x="1695" y="1"/>
                  </a:ln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1916807" y="2359441"/>
              <a:ext cx="174861" cy="153943"/>
            </a:xfrm>
            <a:custGeom>
              <a:rect b="b" l="l" r="r" t="t"/>
              <a:pathLst>
                <a:path extrusionOk="0" h="2755" w="3133">
                  <a:moveTo>
                    <a:pt x="585" y="0"/>
                  </a:moveTo>
                  <a:lnTo>
                    <a:pt x="0" y="1955"/>
                  </a:lnTo>
                  <a:lnTo>
                    <a:pt x="820" y="2510"/>
                  </a:lnTo>
                  <a:cubicBezTo>
                    <a:pt x="1062" y="2672"/>
                    <a:pt x="1342" y="2754"/>
                    <a:pt x="1622" y="2754"/>
                  </a:cubicBezTo>
                  <a:cubicBezTo>
                    <a:pt x="1889" y="2754"/>
                    <a:pt x="2157" y="2680"/>
                    <a:pt x="2393" y="2531"/>
                  </a:cubicBezTo>
                  <a:cubicBezTo>
                    <a:pt x="2912" y="2203"/>
                    <a:pt x="3132" y="1555"/>
                    <a:pt x="2919" y="979"/>
                  </a:cubicBezTo>
                  <a:cubicBezTo>
                    <a:pt x="2644" y="296"/>
                    <a:pt x="585" y="0"/>
                    <a:pt x="585" y="0"/>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1339539" y="2198233"/>
              <a:ext cx="609863" cy="270447"/>
            </a:xfrm>
            <a:custGeom>
              <a:rect b="b" l="l" r="r" t="t"/>
              <a:pathLst>
                <a:path extrusionOk="0" h="4840" w="10927">
                  <a:moveTo>
                    <a:pt x="1981" y="0"/>
                  </a:moveTo>
                  <a:cubicBezTo>
                    <a:pt x="927" y="6"/>
                    <a:pt x="30" y="923"/>
                    <a:pt x="1" y="953"/>
                  </a:cubicBezTo>
                  <a:lnTo>
                    <a:pt x="0" y="953"/>
                  </a:lnTo>
                  <a:cubicBezTo>
                    <a:pt x="0" y="953"/>
                    <a:pt x="5" y="1432"/>
                    <a:pt x="150" y="1923"/>
                  </a:cubicBezTo>
                  <a:cubicBezTo>
                    <a:pt x="272" y="2336"/>
                    <a:pt x="493" y="2758"/>
                    <a:pt x="893" y="2912"/>
                  </a:cubicBezTo>
                  <a:cubicBezTo>
                    <a:pt x="1728" y="3234"/>
                    <a:pt x="3113" y="3606"/>
                    <a:pt x="9382" y="4677"/>
                  </a:cubicBezTo>
                  <a:cubicBezTo>
                    <a:pt x="9690" y="4729"/>
                    <a:pt x="10010" y="4783"/>
                    <a:pt x="10341" y="4840"/>
                  </a:cubicBezTo>
                  <a:lnTo>
                    <a:pt x="10927" y="2885"/>
                  </a:lnTo>
                  <a:cubicBezTo>
                    <a:pt x="8522" y="2040"/>
                    <a:pt x="6739" y="1406"/>
                    <a:pt x="5391" y="947"/>
                  </a:cubicBezTo>
                  <a:cubicBezTo>
                    <a:pt x="4045" y="488"/>
                    <a:pt x="3134" y="206"/>
                    <a:pt x="2475" y="63"/>
                  </a:cubicBezTo>
                  <a:cubicBezTo>
                    <a:pt x="2281" y="21"/>
                    <a:pt x="2118" y="0"/>
                    <a:pt x="1981" y="0"/>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1336302" y="2190857"/>
              <a:ext cx="141429" cy="60683"/>
            </a:xfrm>
            <a:custGeom>
              <a:rect b="b" l="l" r="r" t="t"/>
              <a:pathLst>
                <a:path extrusionOk="0" h="1086" w="2534">
                  <a:moveTo>
                    <a:pt x="1579" y="1"/>
                  </a:moveTo>
                  <a:cubicBezTo>
                    <a:pt x="919" y="1"/>
                    <a:pt x="288" y="221"/>
                    <a:pt x="1" y="337"/>
                  </a:cubicBezTo>
                  <a:cubicBezTo>
                    <a:pt x="16" y="604"/>
                    <a:pt x="36" y="854"/>
                    <a:pt x="61" y="1086"/>
                  </a:cubicBezTo>
                  <a:cubicBezTo>
                    <a:pt x="89" y="1056"/>
                    <a:pt x="987" y="140"/>
                    <a:pt x="2041" y="133"/>
                  </a:cubicBezTo>
                  <a:cubicBezTo>
                    <a:pt x="2176" y="133"/>
                    <a:pt x="2340" y="154"/>
                    <a:pt x="2534" y="197"/>
                  </a:cubicBezTo>
                  <a:cubicBezTo>
                    <a:pt x="2233" y="54"/>
                    <a:pt x="1903" y="1"/>
                    <a:pt x="1579" y="1"/>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2418170" y="2443146"/>
              <a:ext cx="28855" cy="28106"/>
            </a:xfrm>
            <a:custGeom>
              <a:rect b="b" l="l" r="r" t="t"/>
              <a:pathLst>
                <a:path extrusionOk="0" h="503" w="517">
                  <a:moveTo>
                    <a:pt x="270" y="0"/>
                  </a:moveTo>
                  <a:cubicBezTo>
                    <a:pt x="222" y="0"/>
                    <a:pt x="174" y="20"/>
                    <a:pt x="139" y="59"/>
                  </a:cubicBezTo>
                  <a:lnTo>
                    <a:pt x="91" y="114"/>
                  </a:lnTo>
                  <a:cubicBezTo>
                    <a:pt x="1" y="216"/>
                    <a:pt x="10" y="370"/>
                    <a:pt x="112" y="459"/>
                  </a:cubicBezTo>
                  <a:cubicBezTo>
                    <a:pt x="145" y="488"/>
                    <a:pt x="185" y="502"/>
                    <a:pt x="226" y="502"/>
                  </a:cubicBezTo>
                  <a:cubicBezTo>
                    <a:pt x="275" y="502"/>
                    <a:pt x="323" y="482"/>
                    <a:pt x="358" y="443"/>
                  </a:cubicBezTo>
                  <a:lnTo>
                    <a:pt x="453" y="336"/>
                  </a:lnTo>
                  <a:cubicBezTo>
                    <a:pt x="517" y="264"/>
                    <a:pt x="510" y="154"/>
                    <a:pt x="438" y="90"/>
                  </a:cubicBezTo>
                  <a:lnTo>
                    <a:pt x="386" y="43"/>
                  </a:lnTo>
                  <a:cubicBezTo>
                    <a:pt x="352" y="15"/>
                    <a:pt x="311" y="0"/>
                    <a:pt x="270"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2398468" y="2468626"/>
              <a:ext cx="32985" cy="32353"/>
            </a:xfrm>
            <a:custGeom>
              <a:rect b="b" l="l" r="r" t="t"/>
              <a:pathLst>
                <a:path extrusionOk="0" h="579" w="591">
                  <a:moveTo>
                    <a:pt x="309" y="0"/>
                  </a:moveTo>
                  <a:cubicBezTo>
                    <a:pt x="254" y="0"/>
                    <a:pt x="198" y="23"/>
                    <a:pt x="159" y="67"/>
                  </a:cubicBezTo>
                  <a:lnTo>
                    <a:pt x="103" y="131"/>
                  </a:lnTo>
                  <a:cubicBezTo>
                    <a:pt x="0" y="247"/>
                    <a:pt x="11" y="425"/>
                    <a:pt x="127" y="528"/>
                  </a:cubicBezTo>
                  <a:cubicBezTo>
                    <a:pt x="165" y="562"/>
                    <a:pt x="213" y="579"/>
                    <a:pt x="260" y="579"/>
                  </a:cubicBezTo>
                  <a:cubicBezTo>
                    <a:pt x="315" y="579"/>
                    <a:pt x="370" y="556"/>
                    <a:pt x="408" y="510"/>
                  </a:cubicBezTo>
                  <a:lnTo>
                    <a:pt x="518" y="386"/>
                  </a:lnTo>
                  <a:cubicBezTo>
                    <a:pt x="591" y="304"/>
                    <a:pt x="584" y="177"/>
                    <a:pt x="502" y="104"/>
                  </a:cubicBezTo>
                  <a:lnTo>
                    <a:pt x="441" y="50"/>
                  </a:lnTo>
                  <a:cubicBezTo>
                    <a:pt x="403" y="17"/>
                    <a:pt x="356" y="0"/>
                    <a:pt x="309"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2379771" y="2496174"/>
              <a:ext cx="29636" cy="29056"/>
            </a:xfrm>
            <a:custGeom>
              <a:rect b="b" l="l" r="r" t="t"/>
              <a:pathLst>
                <a:path extrusionOk="0" h="520" w="531">
                  <a:moveTo>
                    <a:pt x="277" y="1"/>
                  </a:moveTo>
                  <a:cubicBezTo>
                    <a:pt x="227" y="1"/>
                    <a:pt x="178" y="21"/>
                    <a:pt x="143" y="62"/>
                  </a:cubicBezTo>
                  <a:lnTo>
                    <a:pt x="93" y="119"/>
                  </a:lnTo>
                  <a:cubicBezTo>
                    <a:pt x="1" y="223"/>
                    <a:pt x="11" y="382"/>
                    <a:pt x="115" y="474"/>
                  </a:cubicBezTo>
                  <a:cubicBezTo>
                    <a:pt x="149" y="504"/>
                    <a:pt x="192" y="519"/>
                    <a:pt x="234" y="519"/>
                  </a:cubicBezTo>
                  <a:cubicBezTo>
                    <a:pt x="283" y="519"/>
                    <a:pt x="332" y="499"/>
                    <a:pt x="367" y="458"/>
                  </a:cubicBezTo>
                  <a:lnTo>
                    <a:pt x="466" y="348"/>
                  </a:lnTo>
                  <a:cubicBezTo>
                    <a:pt x="531" y="273"/>
                    <a:pt x="525" y="159"/>
                    <a:pt x="451" y="93"/>
                  </a:cubicBezTo>
                  <a:lnTo>
                    <a:pt x="397" y="46"/>
                  </a:lnTo>
                  <a:cubicBezTo>
                    <a:pt x="363" y="16"/>
                    <a:pt x="320" y="1"/>
                    <a:pt x="277" y="1"/>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2363306" y="2520816"/>
              <a:ext cx="26232" cy="25648"/>
            </a:xfrm>
            <a:custGeom>
              <a:rect b="b" l="l" r="r" t="t"/>
              <a:pathLst>
                <a:path extrusionOk="0" h="459" w="470">
                  <a:moveTo>
                    <a:pt x="245" y="0"/>
                  </a:moveTo>
                  <a:cubicBezTo>
                    <a:pt x="201" y="0"/>
                    <a:pt x="158" y="19"/>
                    <a:pt x="127" y="53"/>
                  </a:cubicBezTo>
                  <a:lnTo>
                    <a:pt x="81" y="104"/>
                  </a:lnTo>
                  <a:cubicBezTo>
                    <a:pt x="0" y="196"/>
                    <a:pt x="9" y="335"/>
                    <a:pt x="101" y="417"/>
                  </a:cubicBezTo>
                  <a:cubicBezTo>
                    <a:pt x="131" y="445"/>
                    <a:pt x="169" y="458"/>
                    <a:pt x="206" y="458"/>
                  </a:cubicBezTo>
                  <a:cubicBezTo>
                    <a:pt x="249" y="458"/>
                    <a:pt x="292" y="440"/>
                    <a:pt x="322" y="405"/>
                  </a:cubicBezTo>
                  <a:lnTo>
                    <a:pt x="410" y="307"/>
                  </a:lnTo>
                  <a:cubicBezTo>
                    <a:pt x="469" y="241"/>
                    <a:pt x="462" y="141"/>
                    <a:pt x="397" y="83"/>
                  </a:cubicBezTo>
                  <a:lnTo>
                    <a:pt x="349" y="41"/>
                  </a:lnTo>
                  <a:cubicBezTo>
                    <a:pt x="319" y="14"/>
                    <a:pt x="282" y="0"/>
                    <a:pt x="245"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2270490" y="2135202"/>
              <a:ext cx="245073" cy="295033"/>
            </a:xfrm>
            <a:custGeom>
              <a:rect b="b" l="l" r="r" t="t"/>
              <a:pathLst>
                <a:path extrusionOk="0" h="5280" w="4391">
                  <a:moveTo>
                    <a:pt x="4280" y="0"/>
                  </a:moveTo>
                  <a:cubicBezTo>
                    <a:pt x="4253" y="0"/>
                    <a:pt x="4226" y="11"/>
                    <a:pt x="4207" y="34"/>
                  </a:cubicBezTo>
                  <a:lnTo>
                    <a:pt x="3624" y="702"/>
                  </a:lnTo>
                  <a:lnTo>
                    <a:pt x="134" y="4693"/>
                  </a:lnTo>
                  <a:cubicBezTo>
                    <a:pt x="133" y="4696"/>
                    <a:pt x="130" y="4700"/>
                    <a:pt x="128" y="4702"/>
                  </a:cubicBezTo>
                  <a:cubicBezTo>
                    <a:pt x="124" y="4706"/>
                    <a:pt x="120" y="4711"/>
                    <a:pt x="117" y="4717"/>
                  </a:cubicBezTo>
                  <a:cubicBezTo>
                    <a:pt x="1" y="4872"/>
                    <a:pt x="35" y="5095"/>
                    <a:pt x="192" y="5211"/>
                  </a:cubicBezTo>
                  <a:cubicBezTo>
                    <a:pt x="255" y="5257"/>
                    <a:pt x="329" y="5280"/>
                    <a:pt x="402" y="5280"/>
                  </a:cubicBezTo>
                  <a:cubicBezTo>
                    <a:pt x="510" y="5280"/>
                    <a:pt x="618" y="5230"/>
                    <a:pt x="687" y="5136"/>
                  </a:cubicBezTo>
                  <a:lnTo>
                    <a:pt x="4360" y="154"/>
                  </a:lnTo>
                  <a:cubicBezTo>
                    <a:pt x="4390" y="113"/>
                    <a:pt x="4384" y="57"/>
                    <a:pt x="4343" y="24"/>
                  </a:cubicBezTo>
                  <a:cubicBezTo>
                    <a:pt x="4325" y="8"/>
                    <a:pt x="4303" y="0"/>
                    <a:pt x="4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2277746" y="2174373"/>
              <a:ext cx="195176" cy="230886"/>
            </a:xfrm>
            <a:custGeom>
              <a:rect b="b" l="l" r="r" t="t"/>
              <a:pathLst>
                <a:path extrusionOk="0" h="4132" w="3497">
                  <a:moveTo>
                    <a:pt x="3496" y="1"/>
                  </a:moveTo>
                  <a:lnTo>
                    <a:pt x="7" y="3992"/>
                  </a:lnTo>
                  <a:cubicBezTo>
                    <a:pt x="5" y="3995"/>
                    <a:pt x="3" y="3999"/>
                    <a:pt x="0" y="4001"/>
                  </a:cubicBezTo>
                  <a:cubicBezTo>
                    <a:pt x="19" y="4023"/>
                    <a:pt x="39" y="4043"/>
                    <a:pt x="64" y="4062"/>
                  </a:cubicBezTo>
                  <a:cubicBezTo>
                    <a:pt x="127" y="4109"/>
                    <a:pt x="200" y="4131"/>
                    <a:pt x="273" y="4131"/>
                  </a:cubicBezTo>
                  <a:cubicBezTo>
                    <a:pt x="382" y="4131"/>
                    <a:pt x="489" y="4081"/>
                    <a:pt x="558" y="3986"/>
                  </a:cubicBezTo>
                  <a:lnTo>
                    <a:pt x="34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1230091" y="1883863"/>
              <a:ext cx="118825" cy="421987"/>
            </a:xfrm>
            <a:custGeom>
              <a:rect b="b" l="l" r="r" t="t"/>
              <a:pathLst>
                <a:path extrusionOk="0" h="7552" w="2129">
                  <a:moveTo>
                    <a:pt x="1785" y="1"/>
                  </a:moveTo>
                  <a:lnTo>
                    <a:pt x="1785" y="1"/>
                  </a:lnTo>
                  <a:cubicBezTo>
                    <a:pt x="1346" y="1428"/>
                    <a:pt x="777" y="3303"/>
                    <a:pt x="181" y="5320"/>
                  </a:cubicBezTo>
                  <a:cubicBezTo>
                    <a:pt x="181" y="5320"/>
                    <a:pt x="0" y="7313"/>
                    <a:pt x="2128" y="7551"/>
                  </a:cubicBezTo>
                  <a:cubicBezTo>
                    <a:pt x="2018" y="7127"/>
                    <a:pt x="1944" y="6534"/>
                    <a:pt x="1905" y="5830"/>
                  </a:cubicBezTo>
                  <a:cubicBezTo>
                    <a:pt x="1834" y="4566"/>
                    <a:pt x="1875" y="2943"/>
                    <a:pt x="2013" y="1298"/>
                  </a:cubicBezTo>
                  <a:cubicBezTo>
                    <a:pt x="2026" y="1135"/>
                    <a:pt x="2039" y="971"/>
                    <a:pt x="2057" y="808"/>
                  </a:cubicBezTo>
                  <a:cubicBezTo>
                    <a:pt x="1860" y="738"/>
                    <a:pt x="1744" y="667"/>
                    <a:pt x="1744" y="605"/>
                  </a:cubicBezTo>
                  <a:cubicBezTo>
                    <a:pt x="1744" y="605"/>
                    <a:pt x="1750" y="374"/>
                    <a:pt x="1785"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1170874" y="2181078"/>
              <a:ext cx="670029" cy="285925"/>
            </a:xfrm>
            <a:custGeom>
              <a:rect b="b" l="l" r="r" t="t"/>
              <a:pathLst>
                <a:path extrusionOk="0" h="5117" w="12005">
                  <a:moveTo>
                    <a:pt x="1242" y="1"/>
                  </a:moveTo>
                  <a:lnTo>
                    <a:pt x="1239" y="6"/>
                  </a:lnTo>
                  <a:cubicBezTo>
                    <a:pt x="824" y="1272"/>
                    <a:pt x="395" y="2719"/>
                    <a:pt x="0" y="4118"/>
                  </a:cubicBezTo>
                  <a:lnTo>
                    <a:pt x="7" y="4246"/>
                  </a:lnTo>
                  <a:lnTo>
                    <a:pt x="11651" y="5090"/>
                  </a:lnTo>
                  <a:lnTo>
                    <a:pt x="11995" y="5116"/>
                  </a:lnTo>
                  <a:cubicBezTo>
                    <a:pt x="11997" y="5049"/>
                    <a:pt x="12001" y="4983"/>
                    <a:pt x="12004" y="4916"/>
                  </a:cubicBezTo>
                  <a:cubicBezTo>
                    <a:pt x="6076" y="3898"/>
                    <a:pt x="4733" y="3534"/>
                    <a:pt x="3916" y="3216"/>
                  </a:cubicBezTo>
                  <a:cubicBezTo>
                    <a:pt x="3516" y="3062"/>
                    <a:pt x="3295" y="2640"/>
                    <a:pt x="3174" y="2227"/>
                  </a:cubicBezTo>
                  <a:cubicBezTo>
                    <a:pt x="3124" y="2222"/>
                    <a:pt x="3077" y="2215"/>
                    <a:pt x="3028" y="2207"/>
                  </a:cubicBezTo>
                  <a:cubicBezTo>
                    <a:pt x="2888" y="2184"/>
                    <a:pt x="2759" y="2154"/>
                    <a:pt x="2639" y="2116"/>
                  </a:cubicBezTo>
                  <a:cubicBezTo>
                    <a:pt x="2616" y="2109"/>
                    <a:pt x="2595" y="2101"/>
                    <a:pt x="2572" y="2094"/>
                  </a:cubicBezTo>
                  <a:cubicBezTo>
                    <a:pt x="2478" y="2061"/>
                    <a:pt x="2390" y="2024"/>
                    <a:pt x="2309" y="1983"/>
                  </a:cubicBezTo>
                  <a:cubicBezTo>
                    <a:pt x="2294" y="1976"/>
                    <a:pt x="2282" y="1969"/>
                    <a:pt x="2269" y="1962"/>
                  </a:cubicBezTo>
                  <a:cubicBezTo>
                    <a:pt x="2249" y="1953"/>
                    <a:pt x="2232" y="1944"/>
                    <a:pt x="2213" y="1933"/>
                  </a:cubicBezTo>
                  <a:cubicBezTo>
                    <a:pt x="2196" y="1922"/>
                    <a:pt x="2177" y="1913"/>
                    <a:pt x="2161" y="1902"/>
                  </a:cubicBezTo>
                  <a:cubicBezTo>
                    <a:pt x="1851" y="1712"/>
                    <a:pt x="1643" y="1463"/>
                    <a:pt x="1506" y="1210"/>
                  </a:cubicBezTo>
                  <a:cubicBezTo>
                    <a:pt x="1490" y="1183"/>
                    <a:pt x="1477" y="1155"/>
                    <a:pt x="1463" y="1129"/>
                  </a:cubicBezTo>
                  <a:cubicBezTo>
                    <a:pt x="1369" y="932"/>
                    <a:pt x="1313" y="733"/>
                    <a:pt x="1280" y="558"/>
                  </a:cubicBezTo>
                  <a:cubicBezTo>
                    <a:pt x="1278" y="549"/>
                    <a:pt x="1277" y="539"/>
                    <a:pt x="1274" y="529"/>
                  </a:cubicBezTo>
                  <a:cubicBezTo>
                    <a:pt x="1270" y="501"/>
                    <a:pt x="1265" y="472"/>
                    <a:pt x="1261" y="446"/>
                  </a:cubicBezTo>
                  <a:cubicBezTo>
                    <a:pt x="1256" y="414"/>
                    <a:pt x="1252" y="384"/>
                    <a:pt x="1249" y="354"/>
                  </a:cubicBezTo>
                  <a:cubicBezTo>
                    <a:pt x="1229" y="142"/>
                    <a:pt x="1242" y="1"/>
                    <a:pt x="1242"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1548780" y="1584133"/>
              <a:ext cx="181949" cy="398574"/>
            </a:xfrm>
            <a:custGeom>
              <a:rect b="b" l="l" r="r" t="t"/>
              <a:pathLst>
                <a:path extrusionOk="0" h="7133" w="3260">
                  <a:moveTo>
                    <a:pt x="47" y="0"/>
                  </a:moveTo>
                  <a:lnTo>
                    <a:pt x="1" y="64"/>
                  </a:lnTo>
                  <a:cubicBezTo>
                    <a:pt x="194" y="150"/>
                    <a:pt x="364" y="294"/>
                    <a:pt x="506" y="504"/>
                  </a:cubicBezTo>
                  <a:lnTo>
                    <a:pt x="506" y="505"/>
                  </a:lnTo>
                  <a:cubicBezTo>
                    <a:pt x="1422" y="1095"/>
                    <a:pt x="2999" y="2764"/>
                    <a:pt x="2445" y="7132"/>
                  </a:cubicBezTo>
                  <a:cubicBezTo>
                    <a:pt x="2550" y="6929"/>
                    <a:pt x="2717" y="6775"/>
                    <a:pt x="2912" y="6682"/>
                  </a:cubicBezTo>
                  <a:cubicBezTo>
                    <a:pt x="3260" y="4332"/>
                    <a:pt x="2949" y="2481"/>
                    <a:pt x="2001" y="1277"/>
                  </a:cubicBezTo>
                  <a:cubicBezTo>
                    <a:pt x="1508" y="652"/>
                    <a:pt x="845" y="221"/>
                    <a:pt x="47"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1955429" y="1742045"/>
              <a:ext cx="131717" cy="291457"/>
            </a:xfrm>
            <a:custGeom>
              <a:rect b="b" l="l" r="r" t="t"/>
              <a:pathLst>
                <a:path extrusionOk="0" h="5216" w="2360">
                  <a:moveTo>
                    <a:pt x="1902" y="1"/>
                  </a:moveTo>
                  <a:lnTo>
                    <a:pt x="1902" y="1"/>
                  </a:lnTo>
                  <a:cubicBezTo>
                    <a:pt x="1911" y="697"/>
                    <a:pt x="1809" y="3212"/>
                    <a:pt x="0" y="5067"/>
                  </a:cubicBezTo>
                  <a:cubicBezTo>
                    <a:pt x="98" y="5116"/>
                    <a:pt x="195" y="5164"/>
                    <a:pt x="294" y="5216"/>
                  </a:cubicBezTo>
                  <a:cubicBezTo>
                    <a:pt x="2359" y="2430"/>
                    <a:pt x="2017" y="188"/>
                    <a:pt x="2001" y="127"/>
                  </a:cubicBezTo>
                  <a:cubicBezTo>
                    <a:pt x="1968" y="86"/>
                    <a:pt x="1937" y="43"/>
                    <a:pt x="1902"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255" name="Shape 1255"/>
        <p:cNvGrpSpPr/>
        <p:nvPr/>
      </p:nvGrpSpPr>
      <p:grpSpPr>
        <a:xfrm>
          <a:off x="0" y="0"/>
          <a:ext cx="0" cy="0"/>
          <a:chOff x="0" y="0"/>
          <a:chExt cx="0" cy="0"/>
        </a:xfrm>
      </p:grpSpPr>
      <p:sp>
        <p:nvSpPr>
          <p:cNvPr id="1256" name="Google Shape;1256;p36"/>
          <p:cNvSpPr/>
          <p:nvPr/>
        </p:nvSpPr>
        <p:spPr>
          <a:xfrm>
            <a:off x="-42008" y="208825"/>
            <a:ext cx="6333223" cy="4073498"/>
          </a:xfrm>
          <a:custGeom>
            <a:rect b="b" l="l" r="r" t="t"/>
            <a:pathLst>
              <a:path extrusionOk="0" h="10505" w="16332">
                <a:moveTo>
                  <a:pt x="6908" y="0"/>
                </a:moveTo>
                <a:cubicBezTo>
                  <a:pt x="6129" y="0"/>
                  <a:pt x="5349" y="114"/>
                  <a:pt x="4603" y="342"/>
                </a:cubicBezTo>
                <a:cubicBezTo>
                  <a:pt x="3960" y="539"/>
                  <a:pt x="3333" y="824"/>
                  <a:pt x="2830" y="1273"/>
                </a:cubicBezTo>
                <a:cubicBezTo>
                  <a:pt x="2336" y="1711"/>
                  <a:pt x="1984" y="2283"/>
                  <a:pt x="1639" y="2845"/>
                </a:cubicBezTo>
                <a:cubicBezTo>
                  <a:pt x="1000" y="3884"/>
                  <a:pt x="348" y="4964"/>
                  <a:pt x="193" y="6177"/>
                </a:cubicBezTo>
                <a:cubicBezTo>
                  <a:pt x="1" y="7666"/>
                  <a:pt x="582" y="9136"/>
                  <a:pt x="1194" y="10505"/>
                </a:cubicBezTo>
                <a:lnTo>
                  <a:pt x="15575" y="10432"/>
                </a:lnTo>
                <a:cubicBezTo>
                  <a:pt x="15634" y="9412"/>
                  <a:pt x="15877" y="8413"/>
                  <a:pt x="16052" y="7407"/>
                </a:cubicBezTo>
                <a:cubicBezTo>
                  <a:pt x="16226" y="6400"/>
                  <a:pt x="16332" y="5360"/>
                  <a:pt x="16116" y="4361"/>
                </a:cubicBezTo>
                <a:cubicBezTo>
                  <a:pt x="15901" y="3363"/>
                  <a:pt x="15320" y="2403"/>
                  <a:pt x="14418" y="1945"/>
                </a:cubicBezTo>
                <a:cubicBezTo>
                  <a:pt x="13647" y="1553"/>
                  <a:pt x="12744" y="1563"/>
                  <a:pt x="11908" y="1353"/>
                </a:cubicBezTo>
                <a:cubicBezTo>
                  <a:pt x="11103" y="1151"/>
                  <a:pt x="10363" y="745"/>
                  <a:pt x="9583" y="464"/>
                </a:cubicBezTo>
                <a:cubicBezTo>
                  <a:pt x="8727" y="155"/>
                  <a:pt x="7817" y="0"/>
                  <a:pt x="6908"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36"/>
          <p:cNvGrpSpPr/>
          <p:nvPr/>
        </p:nvGrpSpPr>
        <p:grpSpPr>
          <a:xfrm flipH="1">
            <a:off x="6004081" y="198074"/>
            <a:ext cx="3214398" cy="3673808"/>
            <a:chOff x="-37754" y="198074"/>
            <a:chExt cx="3214398" cy="3673808"/>
          </a:xfrm>
        </p:grpSpPr>
        <p:grpSp>
          <p:nvGrpSpPr>
            <p:cNvPr id="1258" name="Google Shape;1258;p36"/>
            <p:cNvGrpSpPr/>
            <p:nvPr/>
          </p:nvGrpSpPr>
          <p:grpSpPr>
            <a:xfrm rot="-827937">
              <a:off x="168141" y="1502034"/>
              <a:ext cx="2802606" cy="2065425"/>
              <a:chOff x="325375" y="3506952"/>
              <a:chExt cx="3087600" cy="1587749"/>
            </a:xfrm>
          </p:grpSpPr>
          <p:sp>
            <p:nvSpPr>
              <p:cNvPr id="1259" name="Google Shape;1259;p36"/>
              <p:cNvSpPr/>
              <p:nvPr/>
            </p:nvSpPr>
            <p:spPr>
              <a:xfrm>
                <a:off x="949553" y="3506952"/>
                <a:ext cx="1838700" cy="1473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6"/>
              <p:cNvSpPr/>
              <p:nvPr/>
            </p:nvSpPr>
            <p:spPr>
              <a:xfrm>
                <a:off x="714703" y="3941446"/>
                <a:ext cx="2308800" cy="1749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6"/>
              <p:cNvSpPr/>
              <p:nvPr/>
            </p:nvSpPr>
            <p:spPr>
              <a:xfrm>
                <a:off x="497325" y="4403528"/>
                <a:ext cx="2743800" cy="1749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6"/>
              <p:cNvSpPr/>
              <p:nvPr/>
            </p:nvSpPr>
            <p:spPr>
              <a:xfrm>
                <a:off x="325375" y="4919802"/>
                <a:ext cx="3087600" cy="1749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3" name="Google Shape;1263;p36"/>
            <p:cNvGrpSpPr/>
            <p:nvPr/>
          </p:nvGrpSpPr>
          <p:grpSpPr>
            <a:xfrm rot="-826804">
              <a:off x="192190" y="387642"/>
              <a:ext cx="1704039" cy="929658"/>
              <a:chOff x="3710932" y="3098628"/>
              <a:chExt cx="1303451" cy="711113"/>
            </a:xfrm>
          </p:grpSpPr>
          <p:sp>
            <p:nvSpPr>
              <p:cNvPr id="1264" name="Google Shape;1264;p36"/>
              <p:cNvSpPr/>
              <p:nvPr/>
            </p:nvSpPr>
            <p:spPr>
              <a:xfrm>
                <a:off x="3992216" y="3219595"/>
                <a:ext cx="740905" cy="214596"/>
              </a:xfrm>
              <a:custGeom>
                <a:rect b="b" l="l" r="r" t="t"/>
                <a:pathLst>
                  <a:path extrusionOk="0" h="9161" w="31666">
                    <a:moveTo>
                      <a:pt x="1122" y="0"/>
                    </a:moveTo>
                    <a:cubicBezTo>
                      <a:pt x="666" y="0"/>
                      <a:pt x="267" y="412"/>
                      <a:pt x="93" y="1008"/>
                    </a:cubicBezTo>
                    <a:cubicBezTo>
                      <a:pt x="64" y="1109"/>
                      <a:pt x="41" y="1216"/>
                      <a:pt x="25" y="1325"/>
                    </a:cubicBezTo>
                    <a:cubicBezTo>
                      <a:pt x="10" y="1437"/>
                      <a:pt x="1" y="1554"/>
                      <a:pt x="1" y="1672"/>
                    </a:cubicBezTo>
                    <a:cubicBezTo>
                      <a:pt x="1" y="2478"/>
                      <a:pt x="211" y="3073"/>
                      <a:pt x="559" y="3533"/>
                    </a:cubicBezTo>
                    <a:cubicBezTo>
                      <a:pt x="906" y="3994"/>
                      <a:pt x="1391" y="4317"/>
                      <a:pt x="1940" y="4581"/>
                    </a:cubicBezTo>
                    <a:lnTo>
                      <a:pt x="10073" y="8210"/>
                    </a:lnTo>
                    <a:lnTo>
                      <a:pt x="11710" y="8940"/>
                    </a:lnTo>
                    <a:cubicBezTo>
                      <a:pt x="12403" y="9088"/>
                      <a:pt x="13101" y="9161"/>
                      <a:pt x="13803" y="9161"/>
                    </a:cubicBezTo>
                    <a:lnTo>
                      <a:pt x="17864" y="9161"/>
                    </a:lnTo>
                    <a:cubicBezTo>
                      <a:pt x="18563" y="9161"/>
                      <a:pt x="19264" y="9087"/>
                      <a:pt x="19957" y="8940"/>
                    </a:cubicBezTo>
                    <a:lnTo>
                      <a:pt x="21595" y="8210"/>
                    </a:lnTo>
                    <a:lnTo>
                      <a:pt x="29727" y="4581"/>
                    </a:lnTo>
                    <a:cubicBezTo>
                      <a:pt x="30276" y="4318"/>
                      <a:pt x="30760" y="3994"/>
                      <a:pt x="31108" y="3533"/>
                    </a:cubicBezTo>
                    <a:cubicBezTo>
                      <a:pt x="31456" y="3073"/>
                      <a:pt x="31666" y="2478"/>
                      <a:pt x="31666" y="1672"/>
                    </a:cubicBezTo>
                    <a:cubicBezTo>
                      <a:pt x="31666" y="1554"/>
                      <a:pt x="31658" y="1438"/>
                      <a:pt x="31643" y="1325"/>
                    </a:cubicBezTo>
                    <a:cubicBezTo>
                      <a:pt x="31628" y="1216"/>
                      <a:pt x="31605" y="1109"/>
                      <a:pt x="31576" y="1008"/>
                    </a:cubicBezTo>
                    <a:cubicBezTo>
                      <a:pt x="31403" y="412"/>
                      <a:pt x="31003" y="0"/>
                      <a:pt x="30547" y="0"/>
                    </a:cubicBezTo>
                    <a:cubicBezTo>
                      <a:pt x="30513" y="0"/>
                      <a:pt x="30478" y="3"/>
                      <a:pt x="30442" y="8"/>
                    </a:cubicBezTo>
                    <a:lnTo>
                      <a:pt x="19940" y="2180"/>
                    </a:lnTo>
                    <a:cubicBezTo>
                      <a:pt x="19259" y="2320"/>
                      <a:pt x="18573" y="2391"/>
                      <a:pt x="17885" y="2391"/>
                    </a:cubicBezTo>
                    <a:lnTo>
                      <a:pt x="13783" y="2391"/>
                    </a:lnTo>
                    <a:cubicBezTo>
                      <a:pt x="13096" y="2391"/>
                      <a:pt x="12410" y="2320"/>
                      <a:pt x="11730" y="2180"/>
                    </a:cubicBezTo>
                    <a:lnTo>
                      <a:pt x="1226" y="8"/>
                    </a:lnTo>
                    <a:cubicBezTo>
                      <a:pt x="1191" y="3"/>
                      <a:pt x="1156" y="0"/>
                      <a:pt x="1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6"/>
              <p:cNvSpPr/>
              <p:nvPr/>
            </p:nvSpPr>
            <p:spPr>
              <a:xfrm>
                <a:off x="4656705" y="3171433"/>
                <a:ext cx="78733" cy="7426"/>
              </a:xfrm>
              <a:custGeom>
                <a:rect b="b" l="l" r="r" t="t"/>
                <a:pathLst>
                  <a:path extrusionOk="0" h="317" w="3365">
                    <a:moveTo>
                      <a:pt x="62" y="0"/>
                    </a:moveTo>
                    <a:cubicBezTo>
                      <a:pt x="27" y="0"/>
                      <a:pt x="0" y="31"/>
                      <a:pt x="0" y="72"/>
                    </a:cubicBezTo>
                    <a:lnTo>
                      <a:pt x="0" y="83"/>
                    </a:lnTo>
                    <a:cubicBezTo>
                      <a:pt x="0" y="199"/>
                      <a:pt x="79" y="294"/>
                      <a:pt x="180" y="295"/>
                    </a:cubicBezTo>
                    <a:cubicBezTo>
                      <a:pt x="541" y="302"/>
                      <a:pt x="1195" y="316"/>
                      <a:pt x="1763" y="316"/>
                    </a:cubicBezTo>
                    <a:cubicBezTo>
                      <a:pt x="2140" y="316"/>
                      <a:pt x="2478" y="310"/>
                      <a:pt x="2669" y="291"/>
                    </a:cubicBezTo>
                    <a:cubicBezTo>
                      <a:pt x="3238" y="235"/>
                      <a:pt x="3364" y="0"/>
                      <a:pt x="3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6"/>
              <p:cNvSpPr/>
              <p:nvPr/>
            </p:nvSpPr>
            <p:spPr>
              <a:xfrm>
                <a:off x="4644843" y="3186683"/>
                <a:ext cx="28194" cy="19794"/>
              </a:xfrm>
              <a:custGeom>
                <a:rect b="b" l="l" r="r" t="t"/>
                <a:pathLst>
                  <a:path extrusionOk="0" h="845" w="1205">
                    <a:moveTo>
                      <a:pt x="114" y="0"/>
                    </a:moveTo>
                    <a:cubicBezTo>
                      <a:pt x="51" y="0"/>
                      <a:pt x="1" y="58"/>
                      <a:pt x="1" y="130"/>
                    </a:cubicBezTo>
                    <a:lnTo>
                      <a:pt x="1" y="844"/>
                    </a:lnTo>
                    <a:lnTo>
                      <a:pt x="1205" y="844"/>
                    </a:lnTo>
                    <a:lnTo>
                      <a:pt x="1205" y="130"/>
                    </a:lnTo>
                    <a:cubicBezTo>
                      <a:pt x="1205" y="58"/>
                      <a:pt x="1155" y="0"/>
                      <a:pt x="10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6"/>
              <p:cNvSpPr/>
              <p:nvPr/>
            </p:nvSpPr>
            <p:spPr>
              <a:xfrm>
                <a:off x="4650856" y="3186683"/>
                <a:ext cx="16191" cy="19794"/>
              </a:xfrm>
              <a:custGeom>
                <a:rect b="b" l="l" r="r" t="t"/>
                <a:pathLst>
                  <a:path extrusionOk="0" h="845" w="692">
                    <a:moveTo>
                      <a:pt x="65" y="0"/>
                    </a:moveTo>
                    <a:cubicBezTo>
                      <a:pt x="29" y="0"/>
                      <a:pt x="0" y="58"/>
                      <a:pt x="0" y="130"/>
                    </a:cubicBezTo>
                    <a:lnTo>
                      <a:pt x="0" y="844"/>
                    </a:lnTo>
                    <a:lnTo>
                      <a:pt x="691" y="844"/>
                    </a:lnTo>
                    <a:lnTo>
                      <a:pt x="691" y="130"/>
                    </a:lnTo>
                    <a:cubicBezTo>
                      <a:pt x="691" y="58"/>
                      <a:pt x="662" y="0"/>
                      <a:pt x="627"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6"/>
              <p:cNvSpPr/>
              <p:nvPr/>
            </p:nvSpPr>
            <p:spPr>
              <a:xfrm>
                <a:off x="4640912" y="3203877"/>
                <a:ext cx="36079" cy="30874"/>
              </a:xfrm>
              <a:custGeom>
                <a:rect b="b" l="l" r="r" t="t"/>
                <a:pathLst>
                  <a:path extrusionOk="0" h="1318" w="1542">
                    <a:moveTo>
                      <a:pt x="144" y="1"/>
                    </a:moveTo>
                    <a:cubicBezTo>
                      <a:pt x="65" y="1"/>
                      <a:pt x="1" y="76"/>
                      <a:pt x="3" y="166"/>
                    </a:cubicBezTo>
                    <a:lnTo>
                      <a:pt x="3" y="1318"/>
                    </a:lnTo>
                    <a:lnTo>
                      <a:pt x="1541" y="971"/>
                    </a:lnTo>
                    <a:lnTo>
                      <a:pt x="1541" y="166"/>
                    </a:lnTo>
                    <a:cubicBezTo>
                      <a:pt x="1541" y="76"/>
                      <a:pt x="1476" y="1"/>
                      <a:pt x="1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6"/>
              <p:cNvSpPr/>
              <p:nvPr/>
            </p:nvSpPr>
            <p:spPr>
              <a:xfrm>
                <a:off x="4649054" y="3203877"/>
                <a:ext cx="19794" cy="30874"/>
              </a:xfrm>
              <a:custGeom>
                <a:rect b="b" l="l" r="r" t="t"/>
                <a:pathLst>
                  <a:path extrusionOk="0" h="1318" w="846">
                    <a:moveTo>
                      <a:pt x="80" y="1"/>
                    </a:moveTo>
                    <a:cubicBezTo>
                      <a:pt x="36" y="1"/>
                      <a:pt x="0" y="76"/>
                      <a:pt x="0" y="166"/>
                    </a:cubicBezTo>
                    <a:lnTo>
                      <a:pt x="0" y="1318"/>
                    </a:lnTo>
                    <a:lnTo>
                      <a:pt x="845" y="971"/>
                    </a:lnTo>
                    <a:lnTo>
                      <a:pt x="845" y="166"/>
                    </a:lnTo>
                    <a:cubicBezTo>
                      <a:pt x="845" y="76"/>
                      <a:pt x="811" y="1"/>
                      <a:pt x="767"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6"/>
              <p:cNvSpPr/>
              <p:nvPr/>
            </p:nvSpPr>
            <p:spPr>
              <a:xfrm>
                <a:off x="4633519" y="3214793"/>
                <a:ext cx="52106" cy="19958"/>
              </a:xfrm>
              <a:custGeom>
                <a:rect b="b" l="l" r="r" t="t"/>
                <a:pathLst>
                  <a:path extrusionOk="0" h="852" w="2227">
                    <a:moveTo>
                      <a:pt x="2121" y="0"/>
                    </a:moveTo>
                    <a:cubicBezTo>
                      <a:pt x="2116" y="0"/>
                      <a:pt x="2111" y="1"/>
                      <a:pt x="2106" y="1"/>
                    </a:cubicBezTo>
                    <a:lnTo>
                      <a:pt x="1828" y="46"/>
                    </a:lnTo>
                    <a:lnTo>
                      <a:pt x="375" y="279"/>
                    </a:lnTo>
                    <a:lnTo>
                      <a:pt x="91" y="324"/>
                    </a:lnTo>
                    <a:cubicBezTo>
                      <a:pt x="39" y="333"/>
                      <a:pt x="1" y="385"/>
                      <a:pt x="1" y="444"/>
                    </a:cubicBezTo>
                    <a:lnTo>
                      <a:pt x="1" y="852"/>
                    </a:lnTo>
                    <a:lnTo>
                      <a:pt x="335" y="787"/>
                    </a:lnTo>
                    <a:lnTo>
                      <a:pt x="734" y="710"/>
                    </a:lnTo>
                    <a:lnTo>
                      <a:pt x="2226" y="422"/>
                    </a:lnTo>
                    <a:lnTo>
                      <a:pt x="2226" y="122"/>
                    </a:lnTo>
                    <a:cubicBezTo>
                      <a:pt x="2226" y="53"/>
                      <a:pt x="2178" y="0"/>
                      <a:pt x="2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6"/>
              <p:cNvSpPr/>
              <p:nvPr/>
            </p:nvSpPr>
            <p:spPr>
              <a:xfrm>
                <a:off x="4641357" y="3216058"/>
                <a:ext cx="36407" cy="17311"/>
              </a:xfrm>
              <a:custGeom>
                <a:rect b="b" l="l" r="r" t="t"/>
                <a:pathLst>
                  <a:path extrusionOk="0" h="739" w="1556">
                    <a:moveTo>
                      <a:pt x="1452" y="0"/>
                    </a:moveTo>
                    <a:cubicBezTo>
                      <a:pt x="1447" y="0"/>
                      <a:pt x="1442" y="1"/>
                      <a:pt x="1437" y="2"/>
                    </a:cubicBezTo>
                    <a:lnTo>
                      <a:pt x="87" y="218"/>
                    </a:lnTo>
                    <a:cubicBezTo>
                      <a:pt x="38" y="225"/>
                      <a:pt x="0" y="271"/>
                      <a:pt x="0" y="331"/>
                    </a:cubicBezTo>
                    <a:lnTo>
                      <a:pt x="0" y="738"/>
                    </a:lnTo>
                    <a:lnTo>
                      <a:pt x="399" y="656"/>
                    </a:lnTo>
                    <a:lnTo>
                      <a:pt x="1556" y="419"/>
                    </a:lnTo>
                    <a:lnTo>
                      <a:pt x="1556" y="118"/>
                    </a:lnTo>
                    <a:lnTo>
                      <a:pt x="1556" y="117"/>
                    </a:lnTo>
                    <a:cubicBezTo>
                      <a:pt x="1556" y="51"/>
                      <a:pt x="1508" y="0"/>
                      <a:pt x="1452"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6"/>
              <p:cNvSpPr/>
              <p:nvPr/>
            </p:nvSpPr>
            <p:spPr>
              <a:xfrm>
                <a:off x="4649827" y="3183240"/>
                <a:ext cx="18273" cy="3467"/>
              </a:xfrm>
              <a:custGeom>
                <a:rect b="b" l="l" r="r" t="t"/>
                <a:pathLst>
                  <a:path extrusionOk="0" h="148" w="781">
                    <a:moveTo>
                      <a:pt x="0" y="1"/>
                    </a:moveTo>
                    <a:lnTo>
                      <a:pt x="0" y="147"/>
                    </a:lnTo>
                    <a:lnTo>
                      <a:pt x="781" y="147"/>
                    </a:lnTo>
                    <a:lnTo>
                      <a:pt x="7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6"/>
              <p:cNvSpPr/>
              <p:nvPr/>
            </p:nvSpPr>
            <p:spPr>
              <a:xfrm>
                <a:off x="4646621" y="3167802"/>
                <a:ext cx="24661" cy="15437"/>
              </a:xfrm>
              <a:custGeom>
                <a:rect b="b" l="l" r="r" t="t"/>
                <a:pathLst>
                  <a:path extrusionOk="0" h="659" w="1054">
                    <a:moveTo>
                      <a:pt x="528" y="0"/>
                    </a:moveTo>
                    <a:cubicBezTo>
                      <a:pt x="237" y="0"/>
                      <a:pt x="1" y="273"/>
                      <a:pt x="1" y="611"/>
                    </a:cubicBezTo>
                    <a:cubicBezTo>
                      <a:pt x="1" y="637"/>
                      <a:pt x="20" y="659"/>
                      <a:pt x="43" y="659"/>
                    </a:cubicBezTo>
                    <a:lnTo>
                      <a:pt x="1012" y="659"/>
                    </a:lnTo>
                    <a:cubicBezTo>
                      <a:pt x="1036" y="659"/>
                      <a:pt x="1054" y="637"/>
                      <a:pt x="1054" y="611"/>
                    </a:cubicBezTo>
                    <a:cubicBezTo>
                      <a:pt x="1054" y="273"/>
                      <a:pt x="818" y="0"/>
                      <a:pt x="5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6"/>
              <p:cNvSpPr/>
              <p:nvPr/>
            </p:nvSpPr>
            <p:spPr>
              <a:xfrm>
                <a:off x="4648306" y="3170403"/>
                <a:ext cx="21292" cy="12837"/>
              </a:xfrm>
              <a:custGeom>
                <a:rect b="b" l="l" r="r" t="t"/>
                <a:pathLst>
                  <a:path extrusionOk="0" h="548" w="910">
                    <a:moveTo>
                      <a:pt x="453" y="0"/>
                    </a:moveTo>
                    <a:cubicBezTo>
                      <a:pt x="203" y="0"/>
                      <a:pt x="1" y="203"/>
                      <a:pt x="1" y="453"/>
                    </a:cubicBezTo>
                    <a:lnTo>
                      <a:pt x="1" y="512"/>
                    </a:lnTo>
                    <a:cubicBezTo>
                      <a:pt x="1" y="531"/>
                      <a:pt x="16" y="548"/>
                      <a:pt x="36" y="548"/>
                    </a:cubicBezTo>
                    <a:lnTo>
                      <a:pt x="873" y="548"/>
                    </a:lnTo>
                    <a:cubicBezTo>
                      <a:pt x="893" y="548"/>
                      <a:pt x="909" y="532"/>
                      <a:pt x="909" y="512"/>
                    </a:cubicBezTo>
                    <a:lnTo>
                      <a:pt x="909" y="453"/>
                    </a:lnTo>
                    <a:cubicBezTo>
                      <a:pt x="909" y="203"/>
                      <a:pt x="707" y="0"/>
                      <a:pt x="4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6"/>
              <p:cNvSpPr/>
              <p:nvPr/>
            </p:nvSpPr>
            <p:spPr>
              <a:xfrm>
                <a:off x="4649803" y="3183216"/>
                <a:ext cx="18273" cy="3443"/>
              </a:xfrm>
              <a:custGeom>
                <a:rect b="b" l="l" r="r" t="t"/>
                <a:pathLst>
                  <a:path extrusionOk="0" h="147" w="781">
                    <a:moveTo>
                      <a:pt x="0" y="1"/>
                    </a:moveTo>
                    <a:lnTo>
                      <a:pt x="0" y="146"/>
                    </a:lnTo>
                    <a:lnTo>
                      <a:pt x="105" y="146"/>
                    </a:lnTo>
                    <a:lnTo>
                      <a:pt x="105" y="126"/>
                    </a:lnTo>
                    <a:cubicBezTo>
                      <a:pt x="105" y="88"/>
                      <a:pt x="131" y="57"/>
                      <a:pt x="164" y="57"/>
                    </a:cubicBezTo>
                    <a:lnTo>
                      <a:pt x="781" y="57"/>
                    </a:lnTo>
                    <a:lnTo>
                      <a:pt x="781" y="1"/>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6"/>
              <p:cNvSpPr/>
              <p:nvPr/>
            </p:nvSpPr>
            <p:spPr>
              <a:xfrm>
                <a:off x="4564847" y="3171433"/>
                <a:ext cx="90923" cy="7426"/>
              </a:xfrm>
              <a:custGeom>
                <a:rect b="b" l="l" r="r" t="t"/>
                <a:pathLst>
                  <a:path extrusionOk="0" h="317" w="3886">
                    <a:moveTo>
                      <a:pt x="1" y="0"/>
                    </a:moveTo>
                    <a:cubicBezTo>
                      <a:pt x="1" y="0"/>
                      <a:pt x="127" y="235"/>
                      <a:pt x="696" y="291"/>
                    </a:cubicBezTo>
                    <a:cubicBezTo>
                      <a:pt x="887" y="310"/>
                      <a:pt x="1308" y="316"/>
                      <a:pt x="1784" y="316"/>
                    </a:cubicBezTo>
                    <a:cubicBezTo>
                      <a:pt x="2502" y="316"/>
                      <a:pt x="3344" y="302"/>
                      <a:pt x="3706" y="295"/>
                    </a:cubicBezTo>
                    <a:cubicBezTo>
                      <a:pt x="3805" y="294"/>
                      <a:pt x="3885" y="199"/>
                      <a:pt x="3885" y="83"/>
                    </a:cubicBezTo>
                    <a:lnTo>
                      <a:pt x="3885" y="72"/>
                    </a:lnTo>
                    <a:cubicBezTo>
                      <a:pt x="3884" y="31"/>
                      <a:pt x="3857" y="0"/>
                      <a:pt x="3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6"/>
              <p:cNvSpPr/>
              <p:nvPr/>
            </p:nvSpPr>
            <p:spPr>
              <a:xfrm>
                <a:off x="3989900" y="3171433"/>
                <a:ext cx="78733" cy="7426"/>
              </a:xfrm>
              <a:custGeom>
                <a:rect b="b" l="l" r="r" t="t"/>
                <a:pathLst>
                  <a:path extrusionOk="0" h="317" w="3365">
                    <a:moveTo>
                      <a:pt x="0" y="0"/>
                    </a:moveTo>
                    <a:cubicBezTo>
                      <a:pt x="0" y="0"/>
                      <a:pt x="125" y="235"/>
                      <a:pt x="696" y="291"/>
                    </a:cubicBezTo>
                    <a:cubicBezTo>
                      <a:pt x="886" y="310"/>
                      <a:pt x="1224" y="316"/>
                      <a:pt x="1601" y="316"/>
                    </a:cubicBezTo>
                    <a:cubicBezTo>
                      <a:pt x="2169" y="316"/>
                      <a:pt x="2823" y="302"/>
                      <a:pt x="3185" y="295"/>
                    </a:cubicBezTo>
                    <a:cubicBezTo>
                      <a:pt x="3285" y="294"/>
                      <a:pt x="3364" y="199"/>
                      <a:pt x="3364" y="83"/>
                    </a:cubicBezTo>
                    <a:lnTo>
                      <a:pt x="3364" y="72"/>
                    </a:lnTo>
                    <a:cubicBezTo>
                      <a:pt x="3364" y="31"/>
                      <a:pt x="3336" y="0"/>
                      <a:pt x="33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6"/>
              <p:cNvSpPr/>
              <p:nvPr/>
            </p:nvSpPr>
            <p:spPr>
              <a:xfrm>
                <a:off x="4052278" y="3186683"/>
                <a:ext cx="28147" cy="19794"/>
              </a:xfrm>
              <a:custGeom>
                <a:rect b="b" l="l" r="r" t="t"/>
                <a:pathLst>
                  <a:path extrusionOk="0" h="845" w="1203">
                    <a:moveTo>
                      <a:pt x="113" y="0"/>
                    </a:moveTo>
                    <a:cubicBezTo>
                      <a:pt x="51" y="0"/>
                      <a:pt x="1" y="58"/>
                      <a:pt x="1" y="130"/>
                    </a:cubicBezTo>
                    <a:lnTo>
                      <a:pt x="1" y="844"/>
                    </a:lnTo>
                    <a:lnTo>
                      <a:pt x="1203" y="844"/>
                    </a:lnTo>
                    <a:lnTo>
                      <a:pt x="1203" y="130"/>
                    </a:lnTo>
                    <a:cubicBezTo>
                      <a:pt x="1203" y="58"/>
                      <a:pt x="1153" y="0"/>
                      <a:pt x="10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6"/>
              <p:cNvSpPr/>
              <p:nvPr/>
            </p:nvSpPr>
            <p:spPr>
              <a:xfrm>
                <a:off x="4058291" y="3186683"/>
                <a:ext cx="16191" cy="19794"/>
              </a:xfrm>
              <a:custGeom>
                <a:rect b="b" l="l" r="r" t="t"/>
                <a:pathLst>
                  <a:path extrusionOk="0" h="845" w="692">
                    <a:moveTo>
                      <a:pt x="65" y="0"/>
                    </a:moveTo>
                    <a:cubicBezTo>
                      <a:pt x="30" y="0"/>
                      <a:pt x="0" y="58"/>
                      <a:pt x="0" y="130"/>
                    </a:cubicBezTo>
                    <a:lnTo>
                      <a:pt x="0" y="844"/>
                    </a:lnTo>
                    <a:lnTo>
                      <a:pt x="691" y="844"/>
                    </a:lnTo>
                    <a:lnTo>
                      <a:pt x="691" y="130"/>
                    </a:lnTo>
                    <a:cubicBezTo>
                      <a:pt x="691" y="58"/>
                      <a:pt x="662" y="0"/>
                      <a:pt x="627"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6"/>
              <p:cNvSpPr/>
              <p:nvPr/>
            </p:nvSpPr>
            <p:spPr>
              <a:xfrm>
                <a:off x="4048324" y="3203877"/>
                <a:ext cx="36032" cy="30874"/>
              </a:xfrm>
              <a:custGeom>
                <a:rect b="b" l="l" r="r" t="t"/>
                <a:pathLst>
                  <a:path extrusionOk="0" h="1318" w="1540">
                    <a:moveTo>
                      <a:pt x="144" y="1"/>
                    </a:moveTo>
                    <a:cubicBezTo>
                      <a:pt x="64" y="1"/>
                      <a:pt x="1" y="76"/>
                      <a:pt x="1" y="166"/>
                    </a:cubicBezTo>
                    <a:lnTo>
                      <a:pt x="1" y="971"/>
                    </a:lnTo>
                    <a:lnTo>
                      <a:pt x="1539" y="1318"/>
                    </a:lnTo>
                    <a:lnTo>
                      <a:pt x="1539" y="166"/>
                    </a:lnTo>
                    <a:cubicBezTo>
                      <a:pt x="1540" y="76"/>
                      <a:pt x="1476" y="1"/>
                      <a:pt x="1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6"/>
              <p:cNvSpPr/>
              <p:nvPr/>
            </p:nvSpPr>
            <p:spPr>
              <a:xfrm>
                <a:off x="4056489" y="3203877"/>
                <a:ext cx="19794" cy="30874"/>
              </a:xfrm>
              <a:custGeom>
                <a:rect b="b" l="l" r="r" t="t"/>
                <a:pathLst>
                  <a:path extrusionOk="0" h="1318" w="846">
                    <a:moveTo>
                      <a:pt x="78" y="1"/>
                    </a:moveTo>
                    <a:cubicBezTo>
                      <a:pt x="35" y="1"/>
                      <a:pt x="0" y="76"/>
                      <a:pt x="0" y="166"/>
                    </a:cubicBezTo>
                    <a:lnTo>
                      <a:pt x="0" y="971"/>
                    </a:lnTo>
                    <a:lnTo>
                      <a:pt x="845" y="1318"/>
                    </a:lnTo>
                    <a:lnTo>
                      <a:pt x="845" y="166"/>
                    </a:lnTo>
                    <a:cubicBezTo>
                      <a:pt x="843" y="76"/>
                      <a:pt x="809" y="1"/>
                      <a:pt x="765"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6"/>
              <p:cNvSpPr/>
              <p:nvPr/>
            </p:nvSpPr>
            <p:spPr>
              <a:xfrm>
                <a:off x="4039713" y="3214793"/>
                <a:ext cx="52083" cy="19958"/>
              </a:xfrm>
              <a:custGeom>
                <a:rect b="b" l="l" r="r" t="t"/>
                <a:pathLst>
                  <a:path extrusionOk="0" h="852" w="2226">
                    <a:moveTo>
                      <a:pt x="105" y="0"/>
                    </a:moveTo>
                    <a:cubicBezTo>
                      <a:pt x="48" y="0"/>
                      <a:pt x="0" y="53"/>
                      <a:pt x="0" y="122"/>
                    </a:cubicBezTo>
                    <a:lnTo>
                      <a:pt x="0" y="422"/>
                    </a:lnTo>
                    <a:lnTo>
                      <a:pt x="1493" y="710"/>
                    </a:lnTo>
                    <a:lnTo>
                      <a:pt x="1891" y="787"/>
                    </a:lnTo>
                    <a:lnTo>
                      <a:pt x="2226" y="852"/>
                    </a:lnTo>
                    <a:lnTo>
                      <a:pt x="2226" y="444"/>
                    </a:lnTo>
                    <a:cubicBezTo>
                      <a:pt x="2226" y="385"/>
                      <a:pt x="2188" y="333"/>
                      <a:pt x="2136" y="324"/>
                    </a:cubicBezTo>
                    <a:lnTo>
                      <a:pt x="1851" y="279"/>
                    </a:lnTo>
                    <a:lnTo>
                      <a:pt x="398" y="46"/>
                    </a:lnTo>
                    <a:lnTo>
                      <a:pt x="120" y="1"/>
                    </a:lnTo>
                    <a:cubicBezTo>
                      <a:pt x="115" y="1"/>
                      <a:pt x="110" y="0"/>
                      <a:pt x="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6"/>
              <p:cNvSpPr/>
              <p:nvPr/>
            </p:nvSpPr>
            <p:spPr>
              <a:xfrm>
                <a:off x="4047481" y="3216058"/>
                <a:ext cx="36477" cy="17311"/>
              </a:xfrm>
              <a:custGeom>
                <a:rect b="b" l="l" r="r" t="t"/>
                <a:pathLst>
                  <a:path extrusionOk="0" h="739" w="1559">
                    <a:moveTo>
                      <a:pt x="104" y="0"/>
                    </a:moveTo>
                    <a:cubicBezTo>
                      <a:pt x="49" y="0"/>
                      <a:pt x="1" y="51"/>
                      <a:pt x="1" y="117"/>
                    </a:cubicBezTo>
                    <a:cubicBezTo>
                      <a:pt x="2" y="117"/>
                      <a:pt x="2" y="117"/>
                      <a:pt x="2" y="118"/>
                    </a:cubicBezTo>
                    <a:lnTo>
                      <a:pt x="2" y="419"/>
                    </a:lnTo>
                    <a:lnTo>
                      <a:pt x="1160" y="656"/>
                    </a:lnTo>
                    <a:lnTo>
                      <a:pt x="1558" y="738"/>
                    </a:lnTo>
                    <a:cubicBezTo>
                      <a:pt x="1558" y="733"/>
                      <a:pt x="1557" y="331"/>
                      <a:pt x="1557" y="331"/>
                    </a:cubicBezTo>
                    <a:cubicBezTo>
                      <a:pt x="1557" y="271"/>
                      <a:pt x="1518" y="225"/>
                      <a:pt x="1470" y="218"/>
                    </a:cubicBezTo>
                    <a:lnTo>
                      <a:pt x="120" y="2"/>
                    </a:lnTo>
                    <a:cubicBezTo>
                      <a:pt x="114" y="1"/>
                      <a:pt x="109" y="0"/>
                      <a:pt x="104"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6"/>
              <p:cNvSpPr/>
              <p:nvPr/>
            </p:nvSpPr>
            <p:spPr>
              <a:xfrm>
                <a:off x="4057238" y="3183216"/>
                <a:ext cx="18297" cy="3467"/>
              </a:xfrm>
              <a:custGeom>
                <a:rect b="b" l="l" r="r" t="t"/>
                <a:pathLst>
                  <a:path extrusionOk="0" h="148" w="782">
                    <a:moveTo>
                      <a:pt x="0" y="1"/>
                    </a:moveTo>
                    <a:lnTo>
                      <a:pt x="0" y="147"/>
                    </a:lnTo>
                    <a:lnTo>
                      <a:pt x="781" y="147"/>
                    </a:lnTo>
                    <a:lnTo>
                      <a:pt x="7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6"/>
              <p:cNvSpPr/>
              <p:nvPr/>
            </p:nvSpPr>
            <p:spPr>
              <a:xfrm>
                <a:off x="4054009" y="3167802"/>
                <a:ext cx="24684" cy="15437"/>
              </a:xfrm>
              <a:custGeom>
                <a:rect b="b" l="l" r="r" t="t"/>
                <a:pathLst>
                  <a:path extrusionOk="0" h="659" w="1055">
                    <a:moveTo>
                      <a:pt x="528" y="0"/>
                    </a:moveTo>
                    <a:cubicBezTo>
                      <a:pt x="236" y="0"/>
                      <a:pt x="1" y="273"/>
                      <a:pt x="1" y="611"/>
                    </a:cubicBezTo>
                    <a:cubicBezTo>
                      <a:pt x="1" y="637"/>
                      <a:pt x="20" y="659"/>
                      <a:pt x="44" y="659"/>
                    </a:cubicBezTo>
                    <a:lnTo>
                      <a:pt x="1013" y="659"/>
                    </a:lnTo>
                    <a:cubicBezTo>
                      <a:pt x="1035" y="659"/>
                      <a:pt x="1055" y="637"/>
                      <a:pt x="1055" y="611"/>
                    </a:cubicBezTo>
                    <a:cubicBezTo>
                      <a:pt x="1055" y="273"/>
                      <a:pt x="819" y="0"/>
                      <a:pt x="5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6"/>
              <p:cNvSpPr/>
              <p:nvPr/>
            </p:nvSpPr>
            <p:spPr>
              <a:xfrm>
                <a:off x="4055717" y="3170403"/>
                <a:ext cx="21315" cy="12837"/>
              </a:xfrm>
              <a:custGeom>
                <a:rect b="b" l="l" r="r" t="t"/>
                <a:pathLst>
                  <a:path extrusionOk="0" h="548" w="911">
                    <a:moveTo>
                      <a:pt x="457" y="0"/>
                    </a:moveTo>
                    <a:cubicBezTo>
                      <a:pt x="202" y="0"/>
                      <a:pt x="0" y="203"/>
                      <a:pt x="0" y="453"/>
                    </a:cubicBezTo>
                    <a:lnTo>
                      <a:pt x="0" y="512"/>
                    </a:lnTo>
                    <a:cubicBezTo>
                      <a:pt x="0" y="532"/>
                      <a:pt x="17" y="548"/>
                      <a:pt x="35" y="548"/>
                    </a:cubicBezTo>
                    <a:lnTo>
                      <a:pt x="873" y="548"/>
                    </a:lnTo>
                    <a:cubicBezTo>
                      <a:pt x="894" y="548"/>
                      <a:pt x="909" y="531"/>
                      <a:pt x="909" y="512"/>
                    </a:cubicBezTo>
                    <a:lnTo>
                      <a:pt x="909" y="453"/>
                    </a:lnTo>
                    <a:cubicBezTo>
                      <a:pt x="910" y="203"/>
                      <a:pt x="706" y="0"/>
                      <a:pt x="4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6"/>
              <p:cNvSpPr/>
              <p:nvPr/>
            </p:nvSpPr>
            <p:spPr>
              <a:xfrm>
                <a:off x="4057238" y="3183216"/>
                <a:ext cx="18297" cy="3443"/>
              </a:xfrm>
              <a:custGeom>
                <a:rect b="b" l="l" r="r" t="t"/>
                <a:pathLst>
                  <a:path extrusionOk="0" h="147" w="782">
                    <a:moveTo>
                      <a:pt x="0" y="1"/>
                    </a:moveTo>
                    <a:lnTo>
                      <a:pt x="0" y="57"/>
                    </a:lnTo>
                    <a:lnTo>
                      <a:pt x="617" y="57"/>
                    </a:lnTo>
                    <a:cubicBezTo>
                      <a:pt x="650" y="57"/>
                      <a:pt x="677" y="88"/>
                      <a:pt x="677" y="126"/>
                    </a:cubicBezTo>
                    <a:lnTo>
                      <a:pt x="677" y="146"/>
                    </a:lnTo>
                    <a:lnTo>
                      <a:pt x="781" y="146"/>
                    </a:lnTo>
                    <a:lnTo>
                      <a:pt x="781" y="1"/>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6"/>
              <p:cNvSpPr/>
              <p:nvPr/>
            </p:nvSpPr>
            <p:spPr>
              <a:xfrm>
                <a:off x="4069569" y="3171433"/>
                <a:ext cx="90899" cy="7426"/>
              </a:xfrm>
              <a:custGeom>
                <a:rect b="b" l="l" r="r" t="t"/>
                <a:pathLst>
                  <a:path extrusionOk="0" h="317" w="3885">
                    <a:moveTo>
                      <a:pt x="62" y="0"/>
                    </a:moveTo>
                    <a:cubicBezTo>
                      <a:pt x="28" y="0"/>
                      <a:pt x="0" y="31"/>
                      <a:pt x="0" y="72"/>
                    </a:cubicBezTo>
                    <a:lnTo>
                      <a:pt x="0" y="83"/>
                    </a:lnTo>
                    <a:cubicBezTo>
                      <a:pt x="0" y="199"/>
                      <a:pt x="80" y="294"/>
                      <a:pt x="180" y="295"/>
                    </a:cubicBezTo>
                    <a:cubicBezTo>
                      <a:pt x="541" y="302"/>
                      <a:pt x="1384" y="316"/>
                      <a:pt x="2102" y="316"/>
                    </a:cubicBezTo>
                    <a:cubicBezTo>
                      <a:pt x="2578" y="316"/>
                      <a:pt x="2999" y="310"/>
                      <a:pt x="3190" y="291"/>
                    </a:cubicBezTo>
                    <a:cubicBezTo>
                      <a:pt x="3759" y="235"/>
                      <a:pt x="3885" y="0"/>
                      <a:pt x="3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6"/>
              <p:cNvSpPr/>
              <p:nvPr/>
            </p:nvSpPr>
            <p:spPr>
              <a:xfrm>
                <a:off x="4289271" y="3249649"/>
                <a:ext cx="146773" cy="30991"/>
              </a:xfrm>
              <a:custGeom>
                <a:rect b="b" l="l" r="r" t="t"/>
                <a:pathLst>
                  <a:path extrusionOk="0" h="1323" w="6273">
                    <a:moveTo>
                      <a:pt x="39" y="0"/>
                    </a:moveTo>
                    <a:cubicBezTo>
                      <a:pt x="17" y="0"/>
                      <a:pt x="0" y="19"/>
                      <a:pt x="0" y="39"/>
                    </a:cubicBezTo>
                    <a:lnTo>
                      <a:pt x="0" y="1322"/>
                    </a:lnTo>
                    <a:lnTo>
                      <a:pt x="6272" y="1322"/>
                    </a:lnTo>
                    <a:lnTo>
                      <a:pt x="6272" y="39"/>
                    </a:lnTo>
                    <a:cubicBezTo>
                      <a:pt x="6272" y="17"/>
                      <a:pt x="6255" y="0"/>
                      <a:pt x="62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6"/>
              <p:cNvSpPr/>
              <p:nvPr/>
            </p:nvSpPr>
            <p:spPr>
              <a:xfrm>
                <a:off x="4307147" y="3249649"/>
                <a:ext cx="111045" cy="30991"/>
              </a:xfrm>
              <a:custGeom>
                <a:rect b="b" l="l" r="r" t="t"/>
                <a:pathLst>
                  <a:path extrusionOk="0" h="1323" w="4746">
                    <a:moveTo>
                      <a:pt x="39" y="0"/>
                    </a:moveTo>
                    <a:cubicBezTo>
                      <a:pt x="17" y="0"/>
                      <a:pt x="0" y="19"/>
                      <a:pt x="0" y="39"/>
                    </a:cubicBezTo>
                    <a:lnTo>
                      <a:pt x="0" y="1322"/>
                    </a:lnTo>
                    <a:lnTo>
                      <a:pt x="4745" y="1322"/>
                    </a:lnTo>
                    <a:lnTo>
                      <a:pt x="4745" y="39"/>
                    </a:lnTo>
                    <a:cubicBezTo>
                      <a:pt x="4745" y="17"/>
                      <a:pt x="4727" y="0"/>
                      <a:pt x="4706"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6"/>
              <p:cNvSpPr/>
              <p:nvPr/>
            </p:nvSpPr>
            <p:spPr>
              <a:xfrm>
                <a:off x="3992216" y="3219595"/>
                <a:ext cx="740905" cy="214596"/>
              </a:xfrm>
              <a:custGeom>
                <a:rect b="b" l="l" r="r" t="t"/>
                <a:pathLst>
                  <a:path extrusionOk="0" h="9161" w="31666">
                    <a:moveTo>
                      <a:pt x="1122" y="0"/>
                    </a:moveTo>
                    <a:cubicBezTo>
                      <a:pt x="666" y="0"/>
                      <a:pt x="267" y="412"/>
                      <a:pt x="93" y="1008"/>
                    </a:cubicBezTo>
                    <a:cubicBezTo>
                      <a:pt x="64" y="1109"/>
                      <a:pt x="41" y="1216"/>
                      <a:pt x="25" y="1325"/>
                    </a:cubicBezTo>
                    <a:cubicBezTo>
                      <a:pt x="10" y="1437"/>
                      <a:pt x="1" y="1554"/>
                      <a:pt x="1" y="1672"/>
                    </a:cubicBezTo>
                    <a:cubicBezTo>
                      <a:pt x="1" y="2478"/>
                      <a:pt x="211" y="3073"/>
                      <a:pt x="559" y="3533"/>
                    </a:cubicBezTo>
                    <a:cubicBezTo>
                      <a:pt x="906" y="3994"/>
                      <a:pt x="1391" y="4317"/>
                      <a:pt x="1940" y="4581"/>
                    </a:cubicBezTo>
                    <a:lnTo>
                      <a:pt x="10073" y="8210"/>
                    </a:lnTo>
                    <a:lnTo>
                      <a:pt x="11710" y="8940"/>
                    </a:lnTo>
                    <a:cubicBezTo>
                      <a:pt x="12403" y="9088"/>
                      <a:pt x="13101" y="9161"/>
                      <a:pt x="13803" y="9161"/>
                    </a:cubicBezTo>
                    <a:lnTo>
                      <a:pt x="17864" y="9161"/>
                    </a:lnTo>
                    <a:cubicBezTo>
                      <a:pt x="18563" y="9161"/>
                      <a:pt x="19264" y="9087"/>
                      <a:pt x="19957" y="8940"/>
                    </a:cubicBezTo>
                    <a:lnTo>
                      <a:pt x="21595" y="8210"/>
                    </a:lnTo>
                    <a:lnTo>
                      <a:pt x="29727" y="4581"/>
                    </a:lnTo>
                    <a:cubicBezTo>
                      <a:pt x="30276" y="4318"/>
                      <a:pt x="30760" y="3994"/>
                      <a:pt x="31108" y="3533"/>
                    </a:cubicBezTo>
                    <a:cubicBezTo>
                      <a:pt x="31456" y="3073"/>
                      <a:pt x="31666" y="2478"/>
                      <a:pt x="31666" y="1672"/>
                    </a:cubicBezTo>
                    <a:cubicBezTo>
                      <a:pt x="31666" y="1554"/>
                      <a:pt x="31658" y="1438"/>
                      <a:pt x="31643" y="1325"/>
                    </a:cubicBezTo>
                    <a:cubicBezTo>
                      <a:pt x="31628" y="1216"/>
                      <a:pt x="31605" y="1109"/>
                      <a:pt x="31576" y="1008"/>
                    </a:cubicBezTo>
                    <a:cubicBezTo>
                      <a:pt x="31403" y="412"/>
                      <a:pt x="31003" y="0"/>
                      <a:pt x="30547" y="0"/>
                    </a:cubicBezTo>
                    <a:cubicBezTo>
                      <a:pt x="30513" y="0"/>
                      <a:pt x="30478" y="3"/>
                      <a:pt x="30442" y="8"/>
                    </a:cubicBezTo>
                    <a:lnTo>
                      <a:pt x="19940" y="2180"/>
                    </a:lnTo>
                    <a:cubicBezTo>
                      <a:pt x="19259" y="2320"/>
                      <a:pt x="18573" y="2391"/>
                      <a:pt x="17885" y="2391"/>
                    </a:cubicBezTo>
                    <a:lnTo>
                      <a:pt x="13783" y="2391"/>
                    </a:lnTo>
                    <a:cubicBezTo>
                      <a:pt x="13096" y="2391"/>
                      <a:pt x="12410" y="2320"/>
                      <a:pt x="11730" y="2180"/>
                    </a:cubicBezTo>
                    <a:lnTo>
                      <a:pt x="1226" y="8"/>
                    </a:lnTo>
                    <a:cubicBezTo>
                      <a:pt x="1191" y="3"/>
                      <a:pt x="1156" y="0"/>
                      <a:pt x="1122"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6"/>
              <p:cNvSpPr/>
              <p:nvPr/>
            </p:nvSpPr>
            <p:spPr>
              <a:xfrm>
                <a:off x="4260328" y="3261502"/>
                <a:ext cx="204658" cy="43149"/>
              </a:xfrm>
              <a:custGeom>
                <a:rect b="b" l="l" r="r" t="t"/>
                <a:pathLst>
                  <a:path extrusionOk="0" h="1842" w="8747">
                    <a:moveTo>
                      <a:pt x="53" y="0"/>
                    </a:moveTo>
                    <a:cubicBezTo>
                      <a:pt x="24" y="0"/>
                      <a:pt x="0" y="23"/>
                      <a:pt x="0" y="52"/>
                    </a:cubicBezTo>
                    <a:lnTo>
                      <a:pt x="0" y="1842"/>
                    </a:lnTo>
                    <a:lnTo>
                      <a:pt x="8746" y="1842"/>
                    </a:lnTo>
                    <a:lnTo>
                      <a:pt x="8746" y="52"/>
                    </a:lnTo>
                    <a:cubicBezTo>
                      <a:pt x="8746" y="23"/>
                      <a:pt x="8723" y="0"/>
                      <a:pt x="86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6"/>
              <p:cNvSpPr/>
              <p:nvPr/>
            </p:nvSpPr>
            <p:spPr>
              <a:xfrm>
                <a:off x="4818125" y="3352579"/>
                <a:ext cx="62214" cy="42891"/>
              </a:xfrm>
              <a:custGeom>
                <a:rect b="b" l="l" r="r" t="t"/>
                <a:pathLst>
                  <a:path extrusionOk="0" h="1831" w="2659">
                    <a:moveTo>
                      <a:pt x="0" y="1"/>
                    </a:moveTo>
                    <a:lnTo>
                      <a:pt x="0" y="1351"/>
                    </a:lnTo>
                    <a:cubicBezTo>
                      <a:pt x="0" y="1424"/>
                      <a:pt x="15" y="1492"/>
                      <a:pt x="39" y="1553"/>
                    </a:cubicBezTo>
                    <a:cubicBezTo>
                      <a:pt x="106" y="1718"/>
                      <a:pt x="252" y="1830"/>
                      <a:pt x="415" y="1830"/>
                    </a:cubicBezTo>
                    <a:cubicBezTo>
                      <a:pt x="447" y="1830"/>
                      <a:pt x="479" y="1826"/>
                      <a:pt x="511" y="1817"/>
                    </a:cubicBezTo>
                    <a:lnTo>
                      <a:pt x="2356" y="1137"/>
                    </a:lnTo>
                    <a:cubicBezTo>
                      <a:pt x="2374" y="1132"/>
                      <a:pt x="2392" y="1125"/>
                      <a:pt x="2408" y="1118"/>
                    </a:cubicBezTo>
                    <a:cubicBezTo>
                      <a:pt x="2557" y="1051"/>
                      <a:pt x="2659" y="884"/>
                      <a:pt x="2659" y="694"/>
                    </a:cubicBezTo>
                    <a:lnTo>
                      <a:pt x="26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6"/>
              <p:cNvSpPr/>
              <p:nvPr/>
            </p:nvSpPr>
            <p:spPr>
              <a:xfrm>
                <a:off x="4804695" y="3330700"/>
                <a:ext cx="84582" cy="58328"/>
              </a:xfrm>
              <a:custGeom>
                <a:rect b="b" l="l" r="r" t="t"/>
                <a:pathLst>
                  <a:path extrusionOk="0" h="2490" w="3615">
                    <a:moveTo>
                      <a:pt x="0" y="1"/>
                    </a:moveTo>
                    <a:lnTo>
                      <a:pt x="0" y="1837"/>
                    </a:lnTo>
                    <a:cubicBezTo>
                      <a:pt x="0" y="2205"/>
                      <a:pt x="260" y="2489"/>
                      <a:pt x="563" y="2489"/>
                    </a:cubicBezTo>
                    <a:cubicBezTo>
                      <a:pt x="579" y="2489"/>
                      <a:pt x="596" y="2488"/>
                      <a:pt x="612" y="2487"/>
                    </a:cubicBezTo>
                    <a:cubicBezTo>
                      <a:pt x="639" y="2484"/>
                      <a:pt x="666" y="2478"/>
                      <a:pt x="692" y="2471"/>
                    </a:cubicBezTo>
                    <a:lnTo>
                      <a:pt x="3031" y="1608"/>
                    </a:lnTo>
                    <a:lnTo>
                      <a:pt x="3203" y="1545"/>
                    </a:lnTo>
                    <a:cubicBezTo>
                      <a:pt x="3213" y="1543"/>
                      <a:pt x="3223" y="1540"/>
                      <a:pt x="3233" y="1536"/>
                    </a:cubicBezTo>
                    <a:cubicBezTo>
                      <a:pt x="3458" y="1459"/>
                      <a:pt x="3614" y="1220"/>
                      <a:pt x="3614" y="944"/>
                    </a:cubicBezTo>
                    <a:lnTo>
                      <a:pt x="36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6"/>
              <p:cNvSpPr/>
              <p:nvPr/>
            </p:nvSpPr>
            <p:spPr>
              <a:xfrm>
                <a:off x="3847901" y="3349206"/>
                <a:ext cx="62214" cy="42868"/>
              </a:xfrm>
              <a:custGeom>
                <a:rect b="b" l="l" r="r" t="t"/>
                <a:pathLst>
                  <a:path extrusionOk="0" h="1830" w="2659">
                    <a:moveTo>
                      <a:pt x="0" y="0"/>
                    </a:moveTo>
                    <a:lnTo>
                      <a:pt x="0" y="694"/>
                    </a:lnTo>
                    <a:cubicBezTo>
                      <a:pt x="0" y="775"/>
                      <a:pt x="19" y="853"/>
                      <a:pt x="53" y="920"/>
                    </a:cubicBezTo>
                    <a:cubicBezTo>
                      <a:pt x="107" y="1027"/>
                      <a:pt x="195" y="1107"/>
                      <a:pt x="303" y="1136"/>
                    </a:cubicBezTo>
                    <a:lnTo>
                      <a:pt x="569" y="1235"/>
                    </a:lnTo>
                    <a:lnTo>
                      <a:pt x="2149" y="1817"/>
                    </a:lnTo>
                    <a:cubicBezTo>
                      <a:pt x="2181" y="1825"/>
                      <a:pt x="2213" y="1830"/>
                      <a:pt x="2245" y="1830"/>
                    </a:cubicBezTo>
                    <a:cubicBezTo>
                      <a:pt x="2407" y="1830"/>
                      <a:pt x="2553" y="1718"/>
                      <a:pt x="2619" y="1551"/>
                    </a:cubicBezTo>
                    <a:cubicBezTo>
                      <a:pt x="2644" y="1489"/>
                      <a:pt x="2658" y="1422"/>
                      <a:pt x="2658" y="1350"/>
                    </a:cubicBezTo>
                    <a:lnTo>
                      <a:pt x="26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6"/>
              <p:cNvSpPr/>
              <p:nvPr/>
            </p:nvSpPr>
            <p:spPr>
              <a:xfrm>
                <a:off x="3838986" y="3327303"/>
                <a:ext cx="84559" cy="58305"/>
              </a:xfrm>
              <a:custGeom>
                <a:rect b="b" l="l" r="r" t="t"/>
                <a:pathLst>
                  <a:path extrusionOk="0" h="2489" w="3614">
                    <a:moveTo>
                      <a:pt x="1" y="0"/>
                    </a:moveTo>
                    <a:lnTo>
                      <a:pt x="1" y="944"/>
                    </a:lnTo>
                    <a:cubicBezTo>
                      <a:pt x="1" y="1219"/>
                      <a:pt x="159" y="1459"/>
                      <a:pt x="384" y="1536"/>
                    </a:cubicBezTo>
                    <a:cubicBezTo>
                      <a:pt x="393" y="1540"/>
                      <a:pt x="404" y="1542"/>
                      <a:pt x="413" y="1546"/>
                    </a:cubicBezTo>
                    <a:lnTo>
                      <a:pt x="902" y="1726"/>
                    </a:lnTo>
                    <a:lnTo>
                      <a:pt x="2921" y="2471"/>
                    </a:lnTo>
                    <a:cubicBezTo>
                      <a:pt x="2948" y="2479"/>
                      <a:pt x="2975" y="2484"/>
                      <a:pt x="3002" y="2486"/>
                    </a:cubicBezTo>
                    <a:cubicBezTo>
                      <a:pt x="3020" y="2488"/>
                      <a:pt x="3037" y="2489"/>
                      <a:pt x="3054" y="2489"/>
                    </a:cubicBezTo>
                    <a:cubicBezTo>
                      <a:pt x="3356" y="2489"/>
                      <a:pt x="3614" y="2205"/>
                      <a:pt x="3614" y="1838"/>
                    </a:cubicBezTo>
                    <a:lnTo>
                      <a:pt x="3614" y="1"/>
                    </a:lnTo>
                    <a:lnTo>
                      <a:pt x="36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6"/>
              <p:cNvSpPr/>
              <p:nvPr/>
            </p:nvSpPr>
            <p:spPr>
              <a:xfrm>
                <a:off x="4284802" y="3261502"/>
                <a:ext cx="155664" cy="43149"/>
              </a:xfrm>
              <a:custGeom>
                <a:rect b="b" l="l" r="r" t="t"/>
                <a:pathLst>
                  <a:path extrusionOk="0" h="1842" w="6653">
                    <a:moveTo>
                      <a:pt x="53" y="0"/>
                    </a:moveTo>
                    <a:cubicBezTo>
                      <a:pt x="24" y="0"/>
                      <a:pt x="0" y="23"/>
                      <a:pt x="0" y="52"/>
                    </a:cubicBezTo>
                    <a:lnTo>
                      <a:pt x="0" y="1842"/>
                    </a:lnTo>
                    <a:lnTo>
                      <a:pt x="6652" y="1842"/>
                    </a:lnTo>
                    <a:lnTo>
                      <a:pt x="6652" y="52"/>
                    </a:lnTo>
                    <a:cubicBezTo>
                      <a:pt x="6652" y="23"/>
                      <a:pt x="6630" y="0"/>
                      <a:pt x="6600"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6"/>
              <p:cNvSpPr/>
              <p:nvPr/>
            </p:nvSpPr>
            <p:spPr>
              <a:xfrm>
                <a:off x="4829566" y="3107132"/>
                <a:ext cx="184817" cy="17358"/>
              </a:xfrm>
              <a:custGeom>
                <a:rect b="b" l="l" r="r" t="t"/>
                <a:pathLst>
                  <a:path extrusionOk="0" h="741" w="7899">
                    <a:moveTo>
                      <a:pt x="144" y="1"/>
                    </a:moveTo>
                    <a:cubicBezTo>
                      <a:pt x="65" y="1"/>
                      <a:pt x="2" y="75"/>
                      <a:pt x="1" y="167"/>
                    </a:cubicBezTo>
                    <a:lnTo>
                      <a:pt x="1" y="196"/>
                    </a:lnTo>
                    <a:cubicBezTo>
                      <a:pt x="1" y="465"/>
                      <a:pt x="187" y="688"/>
                      <a:pt x="422" y="691"/>
                    </a:cubicBezTo>
                    <a:cubicBezTo>
                      <a:pt x="1277" y="707"/>
                      <a:pt x="2827" y="740"/>
                      <a:pt x="4168" y="740"/>
                    </a:cubicBezTo>
                    <a:cubicBezTo>
                      <a:pt x="5040" y="740"/>
                      <a:pt x="5824" y="726"/>
                      <a:pt x="6268" y="683"/>
                    </a:cubicBezTo>
                    <a:cubicBezTo>
                      <a:pt x="7603" y="551"/>
                      <a:pt x="7898" y="1"/>
                      <a:pt x="78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6"/>
              <p:cNvSpPr/>
              <p:nvPr/>
            </p:nvSpPr>
            <p:spPr>
              <a:xfrm>
                <a:off x="4801770" y="3142902"/>
                <a:ext cx="66168" cy="46545"/>
              </a:xfrm>
              <a:custGeom>
                <a:rect b="b" l="l" r="r" t="t"/>
                <a:pathLst>
                  <a:path extrusionOk="0" h="1987" w="2828">
                    <a:moveTo>
                      <a:pt x="264" y="1"/>
                    </a:moveTo>
                    <a:cubicBezTo>
                      <a:pt x="118" y="2"/>
                      <a:pt x="1" y="137"/>
                      <a:pt x="1" y="305"/>
                    </a:cubicBezTo>
                    <a:lnTo>
                      <a:pt x="1" y="1986"/>
                    </a:lnTo>
                    <a:lnTo>
                      <a:pt x="2827" y="1986"/>
                    </a:lnTo>
                    <a:lnTo>
                      <a:pt x="2827" y="305"/>
                    </a:lnTo>
                    <a:cubicBezTo>
                      <a:pt x="2827" y="137"/>
                      <a:pt x="2709" y="1"/>
                      <a:pt x="25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
              <p:cNvSpPr/>
              <p:nvPr/>
            </p:nvSpPr>
            <p:spPr>
              <a:xfrm>
                <a:off x="4815832" y="3142902"/>
                <a:ext cx="38044" cy="46545"/>
              </a:xfrm>
              <a:custGeom>
                <a:rect b="b" l="l" r="r" t="t"/>
                <a:pathLst>
                  <a:path extrusionOk="0" h="1987" w="1626">
                    <a:moveTo>
                      <a:pt x="153" y="1"/>
                    </a:moveTo>
                    <a:cubicBezTo>
                      <a:pt x="68" y="2"/>
                      <a:pt x="1" y="137"/>
                      <a:pt x="1" y="305"/>
                    </a:cubicBezTo>
                    <a:lnTo>
                      <a:pt x="1" y="1986"/>
                    </a:lnTo>
                    <a:lnTo>
                      <a:pt x="1625" y="1986"/>
                    </a:lnTo>
                    <a:lnTo>
                      <a:pt x="1625" y="305"/>
                    </a:lnTo>
                    <a:cubicBezTo>
                      <a:pt x="1625" y="137"/>
                      <a:pt x="1558" y="1"/>
                      <a:pt x="1475"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6"/>
              <p:cNvSpPr/>
              <p:nvPr/>
            </p:nvSpPr>
            <p:spPr>
              <a:xfrm>
                <a:off x="4792551" y="3183357"/>
                <a:ext cx="84582" cy="72454"/>
              </a:xfrm>
              <a:custGeom>
                <a:rect b="b" l="l" r="r" t="t"/>
                <a:pathLst>
                  <a:path extrusionOk="0" h="3093" w="3615">
                    <a:moveTo>
                      <a:pt x="338" y="1"/>
                    </a:moveTo>
                    <a:cubicBezTo>
                      <a:pt x="152" y="1"/>
                      <a:pt x="1" y="174"/>
                      <a:pt x="0" y="391"/>
                    </a:cubicBezTo>
                    <a:lnTo>
                      <a:pt x="0" y="3093"/>
                    </a:lnTo>
                    <a:lnTo>
                      <a:pt x="3614" y="2279"/>
                    </a:lnTo>
                    <a:lnTo>
                      <a:pt x="3614" y="390"/>
                    </a:lnTo>
                    <a:cubicBezTo>
                      <a:pt x="3614" y="175"/>
                      <a:pt x="3464" y="1"/>
                      <a:pt x="32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6"/>
              <p:cNvSpPr/>
              <p:nvPr/>
            </p:nvSpPr>
            <p:spPr>
              <a:xfrm>
                <a:off x="4811644" y="3183357"/>
                <a:ext cx="46397" cy="72454"/>
              </a:xfrm>
              <a:custGeom>
                <a:rect b="b" l="l" r="r" t="t"/>
                <a:pathLst>
                  <a:path extrusionOk="0" h="3093" w="1983">
                    <a:moveTo>
                      <a:pt x="184" y="1"/>
                    </a:moveTo>
                    <a:cubicBezTo>
                      <a:pt x="83" y="1"/>
                      <a:pt x="0" y="174"/>
                      <a:pt x="0" y="391"/>
                    </a:cubicBezTo>
                    <a:lnTo>
                      <a:pt x="0" y="3093"/>
                    </a:lnTo>
                    <a:lnTo>
                      <a:pt x="1983" y="2279"/>
                    </a:lnTo>
                    <a:lnTo>
                      <a:pt x="1983" y="390"/>
                    </a:lnTo>
                    <a:cubicBezTo>
                      <a:pt x="1983" y="175"/>
                      <a:pt x="1900" y="1"/>
                      <a:pt x="1798"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6"/>
              <p:cNvSpPr/>
              <p:nvPr/>
            </p:nvSpPr>
            <p:spPr>
              <a:xfrm>
                <a:off x="4775120" y="3208960"/>
                <a:ext cx="122299" cy="46827"/>
              </a:xfrm>
              <a:custGeom>
                <a:rect b="b" l="l" r="r" t="t"/>
                <a:pathLst>
                  <a:path extrusionOk="0" h="1999" w="5227">
                    <a:moveTo>
                      <a:pt x="4980" y="0"/>
                    </a:moveTo>
                    <a:cubicBezTo>
                      <a:pt x="4969" y="0"/>
                      <a:pt x="4957" y="1"/>
                      <a:pt x="4945" y="3"/>
                    </a:cubicBezTo>
                    <a:lnTo>
                      <a:pt x="4292" y="108"/>
                    </a:lnTo>
                    <a:lnTo>
                      <a:pt x="878" y="655"/>
                    </a:lnTo>
                    <a:lnTo>
                      <a:pt x="215" y="762"/>
                    </a:lnTo>
                    <a:cubicBezTo>
                      <a:pt x="92" y="781"/>
                      <a:pt x="1" y="902"/>
                      <a:pt x="1" y="1045"/>
                    </a:cubicBezTo>
                    <a:lnTo>
                      <a:pt x="1" y="1999"/>
                    </a:lnTo>
                    <a:lnTo>
                      <a:pt x="786" y="1847"/>
                    </a:lnTo>
                    <a:lnTo>
                      <a:pt x="1722" y="1668"/>
                    </a:lnTo>
                    <a:lnTo>
                      <a:pt x="5227" y="992"/>
                    </a:lnTo>
                    <a:lnTo>
                      <a:pt x="5227" y="286"/>
                    </a:lnTo>
                    <a:cubicBezTo>
                      <a:pt x="5227" y="126"/>
                      <a:pt x="5115" y="0"/>
                      <a:pt x="4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6"/>
              <p:cNvSpPr/>
              <p:nvPr/>
            </p:nvSpPr>
            <p:spPr>
              <a:xfrm>
                <a:off x="4793511" y="3211865"/>
                <a:ext cx="85565" cy="40666"/>
              </a:xfrm>
              <a:custGeom>
                <a:rect b="b" l="l" r="r" t="t"/>
                <a:pathLst>
                  <a:path extrusionOk="0" h="1736" w="3657">
                    <a:moveTo>
                      <a:pt x="3408" y="1"/>
                    </a:moveTo>
                    <a:cubicBezTo>
                      <a:pt x="3397" y="1"/>
                      <a:pt x="3386" y="2"/>
                      <a:pt x="3374" y="3"/>
                    </a:cubicBezTo>
                    <a:lnTo>
                      <a:pt x="206" y="512"/>
                    </a:lnTo>
                    <a:cubicBezTo>
                      <a:pt x="92" y="530"/>
                      <a:pt x="3" y="640"/>
                      <a:pt x="1" y="778"/>
                    </a:cubicBezTo>
                    <a:lnTo>
                      <a:pt x="0" y="1724"/>
                    </a:lnTo>
                    <a:lnTo>
                      <a:pt x="0" y="1735"/>
                    </a:lnTo>
                    <a:lnTo>
                      <a:pt x="936" y="1543"/>
                    </a:lnTo>
                    <a:lnTo>
                      <a:pt x="3655" y="986"/>
                    </a:lnTo>
                    <a:lnTo>
                      <a:pt x="3656" y="278"/>
                    </a:lnTo>
                    <a:cubicBezTo>
                      <a:pt x="3656" y="276"/>
                      <a:pt x="3656" y="275"/>
                      <a:pt x="3655" y="274"/>
                    </a:cubicBezTo>
                    <a:cubicBezTo>
                      <a:pt x="3652" y="119"/>
                      <a:pt x="3538" y="1"/>
                      <a:pt x="3408"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6"/>
              <p:cNvSpPr/>
              <p:nvPr/>
            </p:nvSpPr>
            <p:spPr>
              <a:xfrm>
                <a:off x="4813375" y="3134867"/>
                <a:ext cx="42934" cy="8058"/>
              </a:xfrm>
              <a:custGeom>
                <a:rect b="b" l="l" r="r" t="t"/>
                <a:pathLst>
                  <a:path extrusionOk="0" h="344" w="1835">
                    <a:moveTo>
                      <a:pt x="0" y="0"/>
                    </a:moveTo>
                    <a:lnTo>
                      <a:pt x="0" y="344"/>
                    </a:lnTo>
                    <a:lnTo>
                      <a:pt x="1834" y="344"/>
                    </a:lnTo>
                    <a:lnTo>
                      <a:pt x="1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6"/>
              <p:cNvSpPr/>
              <p:nvPr/>
            </p:nvSpPr>
            <p:spPr>
              <a:xfrm>
                <a:off x="4805864" y="3098628"/>
                <a:ext cx="57956" cy="36285"/>
              </a:xfrm>
              <a:custGeom>
                <a:rect b="b" l="l" r="r" t="t"/>
                <a:pathLst>
                  <a:path extrusionOk="0" h="1549" w="2477">
                    <a:moveTo>
                      <a:pt x="1239" y="1"/>
                    </a:moveTo>
                    <a:cubicBezTo>
                      <a:pt x="555" y="1"/>
                      <a:pt x="0" y="642"/>
                      <a:pt x="1" y="1432"/>
                    </a:cubicBezTo>
                    <a:cubicBezTo>
                      <a:pt x="1" y="1497"/>
                      <a:pt x="45" y="1548"/>
                      <a:pt x="101" y="1548"/>
                    </a:cubicBezTo>
                    <a:lnTo>
                      <a:pt x="2378" y="1548"/>
                    </a:lnTo>
                    <a:cubicBezTo>
                      <a:pt x="2431" y="1548"/>
                      <a:pt x="2476" y="1497"/>
                      <a:pt x="2476" y="1432"/>
                    </a:cubicBezTo>
                    <a:cubicBezTo>
                      <a:pt x="2476" y="642"/>
                      <a:pt x="1922" y="1"/>
                      <a:pt x="1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6"/>
              <p:cNvSpPr/>
              <p:nvPr/>
            </p:nvSpPr>
            <p:spPr>
              <a:xfrm>
                <a:off x="4809842" y="3104742"/>
                <a:ext cx="49977" cy="30195"/>
              </a:xfrm>
              <a:custGeom>
                <a:rect b="b" l="l" r="r" t="t"/>
                <a:pathLst>
                  <a:path extrusionOk="0" h="1289" w="2136">
                    <a:moveTo>
                      <a:pt x="1065" y="0"/>
                    </a:moveTo>
                    <a:cubicBezTo>
                      <a:pt x="477" y="0"/>
                      <a:pt x="1" y="475"/>
                      <a:pt x="3" y="1064"/>
                    </a:cubicBezTo>
                    <a:lnTo>
                      <a:pt x="3" y="1202"/>
                    </a:lnTo>
                    <a:cubicBezTo>
                      <a:pt x="3" y="1249"/>
                      <a:pt x="40" y="1288"/>
                      <a:pt x="87" y="1288"/>
                    </a:cubicBezTo>
                    <a:lnTo>
                      <a:pt x="2051" y="1288"/>
                    </a:lnTo>
                    <a:cubicBezTo>
                      <a:pt x="2097" y="1288"/>
                      <a:pt x="2136" y="1249"/>
                      <a:pt x="2136" y="1202"/>
                    </a:cubicBezTo>
                    <a:lnTo>
                      <a:pt x="2136" y="1064"/>
                    </a:lnTo>
                    <a:cubicBezTo>
                      <a:pt x="2136" y="475"/>
                      <a:pt x="1660" y="0"/>
                      <a:pt x="1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6"/>
              <p:cNvSpPr/>
              <p:nvPr/>
            </p:nvSpPr>
            <p:spPr>
              <a:xfrm>
                <a:off x="4813422" y="3134914"/>
                <a:ext cx="42934" cy="8058"/>
              </a:xfrm>
              <a:custGeom>
                <a:rect b="b" l="l" r="r" t="t"/>
                <a:pathLst>
                  <a:path extrusionOk="0" h="344" w="1835">
                    <a:moveTo>
                      <a:pt x="0" y="0"/>
                    </a:moveTo>
                    <a:lnTo>
                      <a:pt x="0" y="344"/>
                    </a:lnTo>
                    <a:lnTo>
                      <a:pt x="244" y="344"/>
                    </a:lnTo>
                    <a:lnTo>
                      <a:pt x="244" y="294"/>
                    </a:lnTo>
                    <a:cubicBezTo>
                      <a:pt x="244" y="204"/>
                      <a:pt x="307" y="131"/>
                      <a:pt x="384" y="131"/>
                    </a:cubicBezTo>
                    <a:lnTo>
                      <a:pt x="1834" y="131"/>
                    </a:lnTo>
                    <a:lnTo>
                      <a:pt x="1834"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6"/>
              <p:cNvSpPr/>
              <p:nvPr/>
            </p:nvSpPr>
            <p:spPr>
              <a:xfrm>
                <a:off x="4613888" y="3107132"/>
                <a:ext cx="213432" cy="17358"/>
              </a:xfrm>
              <a:custGeom>
                <a:rect b="b" l="l" r="r" t="t"/>
                <a:pathLst>
                  <a:path extrusionOk="0" h="741" w="9122">
                    <a:moveTo>
                      <a:pt x="1" y="1"/>
                    </a:moveTo>
                    <a:cubicBezTo>
                      <a:pt x="1" y="1"/>
                      <a:pt x="296" y="551"/>
                      <a:pt x="1632" y="683"/>
                    </a:cubicBezTo>
                    <a:cubicBezTo>
                      <a:pt x="2075" y="726"/>
                      <a:pt x="3048" y="740"/>
                      <a:pt x="4151" y="740"/>
                    </a:cubicBezTo>
                    <a:cubicBezTo>
                      <a:pt x="5845" y="740"/>
                      <a:pt x="7844" y="707"/>
                      <a:pt x="8699" y="691"/>
                    </a:cubicBezTo>
                    <a:cubicBezTo>
                      <a:pt x="8933" y="688"/>
                      <a:pt x="9121" y="465"/>
                      <a:pt x="9121" y="196"/>
                    </a:cubicBezTo>
                    <a:lnTo>
                      <a:pt x="9121" y="167"/>
                    </a:lnTo>
                    <a:cubicBezTo>
                      <a:pt x="9121" y="75"/>
                      <a:pt x="9057" y="1"/>
                      <a:pt x="89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6"/>
              <p:cNvSpPr/>
              <p:nvPr/>
            </p:nvSpPr>
            <p:spPr>
              <a:xfrm>
                <a:off x="3710932" y="3107132"/>
                <a:ext cx="184793" cy="17358"/>
              </a:xfrm>
              <a:custGeom>
                <a:rect b="b" l="l" r="r" t="t"/>
                <a:pathLst>
                  <a:path extrusionOk="0" h="741" w="7898">
                    <a:moveTo>
                      <a:pt x="0" y="1"/>
                    </a:moveTo>
                    <a:cubicBezTo>
                      <a:pt x="0" y="1"/>
                      <a:pt x="295" y="551"/>
                      <a:pt x="1631" y="683"/>
                    </a:cubicBezTo>
                    <a:cubicBezTo>
                      <a:pt x="2074" y="726"/>
                      <a:pt x="2858" y="740"/>
                      <a:pt x="3731" y="740"/>
                    </a:cubicBezTo>
                    <a:cubicBezTo>
                      <a:pt x="5071" y="740"/>
                      <a:pt x="6622" y="707"/>
                      <a:pt x="7476" y="691"/>
                    </a:cubicBezTo>
                    <a:cubicBezTo>
                      <a:pt x="7711" y="688"/>
                      <a:pt x="7898" y="465"/>
                      <a:pt x="7898" y="196"/>
                    </a:cubicBezTo>
                    <a:lnTo>
                      <a:pt x="7898" y="167"/>
                    </a:lnTo>
                    <a:cubicBezTo>
                      <a:pt x="7898" y="74"/>
                      <a:pt x="7834" y="1"/>
                      <a:pt x="7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6"/>
              <p:cNvSpPr/>
              <p:nvPr/>
            </p:nvSpPr>
            <p:spPr>
              <a:xfrm>
                <a:off x="3857423" y="3142902"/>
                <a:ext cx="66121" cy="46545"/>
              </a:xfrm>
              <a:custGeom>
                <a:rect b="b" l="l" r="r" t="t"/>
                <a:pathLst>
                  <a:path extrusionOk="0" h="1987" w="2826">
                    <a:moveTo>
                      <a:pt x="263" y="1"/>
                    </a:moveTo>
                    <a:cubicBezTo>
                      <a:pt x="118" y="1"/>
                      <a:pt x="0" y="137"/>
                      <a:pt x="0" y="305"/>
                    </a:cubicBezTo>
                    <a:lnTo>
                      <a:pt x="0" y="1986"/>
                    </a:lnTo>
                    <a:lnTo>
                      <a:pt x="2826" y="1986"/>
                    </a:lnTo>
                    <a:lnTo>
                      <a:pt x="2826" y="305"/>
                    </a:lnTo>
                    <a:cubicBezTo>
                      <a:pt x="2826" y="137"/>
                      <a:pt x="2708" y="2"/>
                      <a:pt x="2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6"/>
              <p:cNvSpPr/>
              <p:nvPr/>
            </p:nvSpPr>
            <p:spPr>
              <a:xfrm>
                <a:off x="3871462" y="3142902"/>
                <a:ext cx="37998" cy="46545"/>
              </a:xfrm>
              <a:custGeom>
                <a:rect b="b" l="l" r="r" t="t"/>
                <a:pathLst>
                  <a:path extrusionOk="0" h="1987" w="1624">
                    <a:moveTo>
                      <a:pt x="151" y="1"/>
                    </a:moveTo>
                    <a:cubicBezTo>
                      <a:pt x="68" y="1"/>
                      <a:pt x="0" y="137"/>
                      <a:pt x="0" y="305"/>
                    </a:cubicBezTo>
                    <a:lnTo>
                      <a:pt x="0" y="1986"/>
                    </a:lnTo>
                    <a:lnTo>
                      <a:pt x="1624" y="1986"/>
                    </a:lnTo>
                    <a:lnTo>
                      <a:pt x="1624" y="305"/>
                    </a:lnTo>
                    <a:cubicBezTo>
                      <a:pt x="1624" y="137"/>
                      <a:pt x="1556" y="2"/>
                      <a:pt x="1473"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6"/>
              <p:cNvSpPr/>
              <p:nvPr/>
            </p:nvSpPr>
            <p:spPr>
              <a:xfrm>
                <a:off x="3848181" y="3183357"/>
                <a:ext cx="84582" cy="72430"/>
              </a:xfrm>
              <a:custGeom>
                <a:rect b="b" l="l" r="r" t="t"/>
                <a:pathLst>
                  <a:path extrusionOk="0" h="3092" w="3615">
                    <a:moveTo>
                      <a:pt x="336" y="1"/>
                    </a:moveTo>
                    <a:cubicBezTo>
                      <a:pt x="150" y="1"/>
                      <a:pt x="0" y="175"/>
                      <a:pt x="0" y="390"/>
                    </a:cubicBezTo>
                    <a:lnTo>
                      <a:pt x="0" y="2278"/>
                    </a:lnTo>
                    <a:lnTo>
                      <a:pt x="3614" y="3092"/>
                    </a:lnTo>
                    <a:lnTo>
                      <a:pt x="3614" y="390"/>
                    </a:lnTo>
                    <a:cubicBezTo>
                      <a:pt x="3614" y="174"/>
                      <a:pt x="3464" y="1"/>
                      <a:pt x="32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6"/>
              <p:cNvSpPr/>
              <p:nvPr/>
            </p:nvSpPr>
            <p:spPr>
              <a:xfrm>
                <a:off x="3867250" y="3183357"/>
                <a:ext cx="46421" cy="72454"/>
              </a:xfrm>
              <a:custGeom>
                <a:rect b="b" l="l" r="r" t="t"/>
                <a:pathLst>
                  <a:path extrusionOk="0" h="3093" w="1984">
                    <a:moveTo>
                      <a:pt x="185" y="1"/>
                    </a:moveTo>
                    <a:cubicBezTo>
                      <a:pt x="83" y="1"/>
                      <a:pt x="1" y="175"/>
                      <a:pt x="1" y="390"/>
                    </a:cubicBezTo>
                    <a:lnTo>
                      <a:pt x="1" y="2279"/>
                    </a:lnTo>
                    <a:lnTo>
                      <a:pt x="1982" y="3093"/>
                    </a:lnTo>
                    <a:lnTo>
                      <a:pt x="1982" y="391"/>
                    </a:lnTo>
                    <a:cubicBezTo>
                      <a:pt x="1983" y="174"/>
                      <a:pt x="1900" y="1"/>
                      <a:pt x="1799"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a:off x="3827896" y="3208960"/>
                <a:ext cx="122299" cy="46827"/>
              </a:xfrm>
              <a:custGeom>
                <a:rect b="b" l="l" r="r" t="t"/>
                <a:pathLst>
                  <a:path extrusionOk="0" h="1999" w="5227">
                    <a:moveTo>
                      <a:pt x="247" y="0"/>
                    </a:moveTo>
                    <a:cubicBezTo>
                      <a:pt x="113" y="0"/>
                      <a:pt x="1" y="126"/>
                      <a:pt x="1" y="286"/>
                    </a:cubicBezTo>
                    <a:lnTo>
                      <a:pt x="1" y="992"/>
                    </a:lnTo>
                    <a:lnTo>
                      <a:pt x="3505" y="1668"/>
                    </a:lnTo>
                    <a:lnTo>
                      <a:pt x="4441" y="1847"/>
                    </a:lnTo>
                    <a:lnTo>
                      <a:pt x="5227" y="1999"/>
                    </a:lnTo>
                    <a:lnTo>
                      <a:pt x="5227" y="1045"/>
                    </a:lnTo>
                    <a:cubicBezTo>
                      <a:pt x="5227" y="902"/>
                      <a:pt x="5136" y="781"/>
                      <a:pt x="5013" y="762"/>
                    </a:cubicBezTo>
                    <a:lnTo>
                      <a:pt x="4349" y="655"/>
                    </a:lnTo>
                    <a:lnTo>
                      <a:pt x="936" y="108"/>
                    </a:lnTo>
                    <a:lnTo>
                      <a:pt x="283" y="3"/>
                    </a:lnTo>
                    <a:cubicBezTo>
                      <a:pt x="271" y="1"/>
                      <a:pt x="259" y="0"/>
                      <a:pt x="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a:off x="3846263" y="3211865"/>
                <a:ext cx="85565" cy="40666"/>
              </a:xfrm>
              <a:custGeom>
                <a:rect b="b" l="l" r="r" t="t"/>
                <a:pathLst>
                  <a:path extrusionOk="0" h="1736" w="3657">
                    <a:moveTo>
                      <a:pt x="247" y="1"/>
                    </a:moveTo>
                    <a:cubicBezTo>
                      <a:pt x="116" y="1"/>
                      <a:pt x="2" y="119"/>
                      <a:pt x="0" y="274"/>
                    </a:cubicBezTo>
                    <a:lnTo>
                      <a:pt x="0" y="278"/>
                    </a:lnTo>
                    <a:lnTo>
                      <a:pt x="1" y="986"/>
                    </a:lnTo>
                    <a:lnTo>
                      <a:pt x="2720" y="1543"/>
                    </a:lnTo>
                    <a:lnTo>
                      <a:pt x="3656" y="1735"/>
                    </a:lnTo>
                    <a:lnTo>
                      <a:pt x="3656" y="1724"/>
                    </a:lnTo>
                    <a:lnTo>
                      <a:pt x="3655" y="778"/>
                    </a:lnTo>
                    <a:cubicBezTo>
                      <a:pt x="3653" y="640"/>
                      <a:pt x="3564" y="530"/>
                      <a:pt x="3450" y="512"/>
                    </a:cubicBezTo>
                    <a:lnTo>
                      <a:pt x="281" y="3"/>
                    </a:lnTo>
                    <a:cubicBezTo>
                      <a:pt x="270" y="2"/>
                      <a:pt x="259" y="1"/>
                      <a:pt x="247"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a:off x="3869029" y="3134890"/>
                <a:ext cx="42911" cy="8058"/>
              </a:xfrm>
              <a:custGeom>
                <a:rect b="b" l="l" r="r" t="t"/>
                <a:pathLst>
                  <a:path extrusionOk="0" h="344" w="1834">
                    <a:moveTo>
                      <a:pt x="1" y="0"/>
                    </a:moveTo>
                    <a:lnTo>
                      <a:pt x="1" y="344"/>
                    </a:lnTo>
                    <a:lnTo>
                      <a:pt x="1833" y="344"/>
                    </a:lnTo>
                    <a:lnTo>
                      <a:pt x="18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a:off x="3861518" y="3098628"/>
                <a:ext cx="57932" cy="36285"/>
              </a:xfrm>
              <a:custGeom>
                <a:rect b="b" l="l" r="r" t="t"/>
                <a:pathLst>
                  <a:path extrusionOk="0" h="1549" w="2476">
                    <a:moveTo>
                      <a:pt x="1237" y="1"/>
                    </a:moveTo>
                    <a:cubicBezTo>
                      <a:pt x="554" y="1"/>
                      <a:pt x="1" y="642"/>
                      <a:pt x="1" y="1432"/>
                    </a:cubicBezTo>
                    <a:cubicBezTo>
                      <a:pt x="1" y="1495"/>
                      <a:pt x="46" y="1548"/>
                      <a:pt x="99" y="1548"/>
                    </a:cubicBezTo>
                    <a:lnTo>
                      <a:pt x="2376" y="1548"/>
                    </a:lnTo>
                    <a:cubicBezTo>
                      <a:pt x="2431" y="1548"/>
                      <a:pt x="2475" y="1497"/>
                      <a:pt x="2475" y="1432"/>
                    </a:cubicBezTo>
                    <a:cubicBezTo>
                      <a:pt x="2475" y="642"/>
                      <a:pt x="1920"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a:off x="3865472" y="3104742"/>
                <a:ext cx="49954" cy="30195"/>
              </a:xfrm>
              <a:custGeom>
                <a:rect b="b" l="l" r="r" t="t"/>
                <a:pathLst>
                  <a:path extrusionOk="0" h="1289" w="2135">
                    <a:moveTo>
                      <a:pt x="1072" y="0"/>
                    </a:moveTo>
                    <a:cubicBezTo>
                      <a:pt x="478" y="0"/>
                      <a:pt x="1" y="475"/>
                      <a:pt x="1" y="1064"/>
                    </a:cubicBezTo>
                    <a:lnTo>
                      <a:pt x="1" y="1202"/>
                    </a:lnTo>
                    <a:cubicBezTo>
                      <a:pt x="1" y="1249"/>
                      <a:pt x="39" y="1288"/>
                      <a:pt x="87" y="1288"/>
                    </a:cubicBezTo>
                    <a:lnTo>
                      <a:pt x="2051" y="1288"/>
                    </a:lnTo>
                    <a:cubicBezTo>
                      <a:pt x="2098" y="1288"/>
                      <a:pt x="2135" y="1249"/>
                      <a:pt x="2135" y="1202"/>
                    </a:cubicBezTo>
                    <a:lnTo>
                      <a:pt x="2135" y="1064"/>
                    </a:lnTo>
                    <a:cubicBezTo>
                      <a:pt x="2135" y="475"/>
                      <a:pt x="1660"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a:off x="3868982" y="3134890"/>
                <a:ext cx="42934" cy="8058"/>
              </a:xfrm>
              <a:custGeom>
                <a:rect b="b" l="l" r="r" t="t"/>
                <a:pathLst>
                  <a:path extrusionOk="0" h="344" w="1835">
                    <a:moveTo>
                      <a:pt x="1" y="0"/>
                    </a:moveTo>
                    <a:lnTo>
                      <a:pt x="1" y="132"/>
                    </a:lnTo>
                    <a:lnTo>
                      <a:pt x="1451" y="132"/>
                    </a:lnTo>
                    <a:cubicBezTo>
                      <a:pt x="1528" y="132"/>
                      <a:pt x="1590" y="205"/>
                      <a:pt x="1590" y="294"/>
                    </a:cubicBezTo>
                    <a:lnTo>
                      <a:pt x="1590" y="344"/>
                    </a:lnTo>
                    <a:lnTo>
                      <a:pt x="1834" y="344"/>
                    </a:lnTo>
                    <a:lnTo>
                      <a:pt x="1834"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a:off x="3898018" y="3107132"/>
                <a:ext cx="213409" cy="17358"/>
              </a:xfrm>
              <a:custGeom>
                <a:rect b="b" l="l" r="r" t="t"/>
                <a:pathLst>
                  <a:path extrusionOk="0" h="741" w="9121">
                    <a:moveTo>
                      <a:pt x="144" y="1"/>
                    </a:moveTo>
                    <a:cubicBezTo>
                      <a:pt x="65" y="1"/>
                      <a:pt x="0" y="74"/>
                      <a:pt x="0" y="167"/>
                    </a:cubicBezTo>
                    <a:lnTo>
                      <a:pt x="0" y="196"/>
                    </a:lnTo>
                    <a:cubicBezTo>
                      <a:pt x="0" y="465"/>
                      <a:pt x="189" y="688"/>
                      <a:pt x="423" y="691"/>
                    </a:cubicBezTo>
                    <a:cubicBezTo>
                      <a:pt x="1278" y="707"/>
                      <a:pt x="3276" y="740"/>
                      <a:pt x="4970" y="740"/>
                    </a:cubicBezTo>
                    <a:cubicBezTo>
                      <a:pt x="6073" y="740"/>
                      <a:pt x="7046" y="726"/>
                      <a:pt x="7490" y="683"/>
                    </a:cubicBezTo>
                    <a:cubicBezTo>
                      <a:pt x="8825" y="551"/>
                      <a:pt x="9121" y="1"/>
                      <a:pt x="91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a:off x="3781779" y="3222640"/>
                <a:ext cx="1161686" cy="261048"/>
              </a:xfrm>
              <a:custGeom>
                <a:rect b="b" l="l" r="r" t="t"/>
                <a:pathLst>
                  <a:path extrusionOk="0" h="11144" w="49650">
                    <a:moveTo>
                      <a:pt x="1755" y="1"/>
                    </a:moveTo>
                    <a:cubicBezTo>
                      <a:pt x="1040" y="1"/>
                      <a:pt x="416" y="502"/>
                      <a:pt x="144" y="1226"/>
                    </a:cubicBezTo>
                    <a:cubicBezTo>
                      <a:pt x="98" y="1349"/>
                      <a:pt x="62" y="1480"/>
                      <a:pt x="39" y="1614"/>
                    </a:cubicBezTo>
                    <a:cubicBezTo>
                      <a:pt x="14" y="1749"/>
                      <a:pt x="1" y="1891"/>
                      <a:pt x="1" y="2034"/>
                    </a:cubicBezTo>
                    <a:cubicBezTo>
                      <a:pt x="1" y="2497"/>
                      <a:pt x="74" y="2902"/>
                      <a:pt x="209" y="3260"/>
                    </a:cubicBezTo>
                    <a:cubicBezTo>
                      <a:pt x="360" y="3661"/>
                      <a:pt x="588" y="4001"/>
                      <a:pt x="875" y="4298"/>
                    </a:cubicBezTo>
                    <a:cubicBezTo>
                      <a:pt x="1419" y="4857"/>
                      <a:pt x="2179" y="5252"/>
                      <a:pt x="3039" y="5573"/>
                    </a:cubicBezTo>
                    <a:lnTo>
                      <a:pt x="15791" y="9988"/>
                    </a:lnTo>
                    <a:lnTo>
                      <a:pt x="18358" y="10876"/>
                    </a:lnTo>
                    <a:cubicBezTo>
                      <a:pt x="19446" y="11054"/>
                      <a:pt x="20543" y="11143"/>
                      <a:pt x="21642" y="11143"/>
                    </a:cubicBezTo>
                    <a:lnTo>
                      <a:pt x="28010" y="11143"/>
                    </a:lnTo>
                    <a:cubicBezTo>
                      <a:pt x="29108" y="11143"/>
                      <a:pt x="30205" y="11054"/>
                      <a:pt x="31292" y="10876"/>
                    </a:cubicBezTo>
                    <a:lnTo>
                      <a:pt x="33860" y="9988"/>
                    </a:lnTo>
                    <a:lnTo>
                      <a:pt x="46611" y="5573"/>
                    </a:lnTo>
                    <a:cubicBezTo>
                      <a:pt x="47472" y="5252"/>
                      <a:pt x="48230" y="4857"/>
                      <a:pt x="48775" y="4298"/>
                    </a:cubicBezTo>
                    <a:cubicBezTo>
                      <a:pt x="49064" y="4003"/>
                      <a:pt x="49292" y="3661"/>
                      <a:pt x="49442" y="3260"/>
                    </a:cubicBezTo>
                    <a:cubicBezTo>
                      <a:pt x="49577" y="2902"/>
                      <a:pt x="49650" y="2497"/>
                      <a:pt x="49650" y="2034"/>
                    </a:cubicBezTo>
                    <a:cubicBezTo>
                      <a:pt x="49650" y="1890"/>
                      <a:pt x="49637" y="1749"/>
                      <a:pt x="49608" y="1614"/>
                    </a:cubicBezTo>
                    <a:cubicBezTo>
                      <a:pt x="49583" y="1480"/>
                      <a:pt x="49547" y="1349"/>
                      <a:pt x="49501" y="1226"/>
                    </a:cubicBezTo>
                    <a:cubicBezTo>
                      <a:pt x="49230" y="502"/>
                      <a:pt x="48606" y="1"/>
                      <a:pt x="47891" y="1"/>
                    </a:cubicBezTo>
                    <a:cubicBezTo>
                      <a:pt x="47836" y="1"/>
                      <a:pt x="47780" y="4"/>
                      <a:pt x="47724" y="10"/>
                    </a:cubicBezTo>
                    <a:lnTo>
                      <a:pt x="31258" y="2652"/>
                    </a:lnTo>
                    <a:cubicBezTo>
                      <a:pt x="30191" y="2824"/>
                      <a:pt x="29115" y="2910"/>
                      <a:pt x="28038" y="2910"/>
                    </a:cubicBezTo>
                    <a:lnTo>
                      <a:pt x="21607" y="2910"/>
                    </a:lnTo>
                    <a:cubicBezTo>
                      <a:pt x="20530" y="2910"/>
                      <a:pt x="19454" y="2824"/>
                      <a:pt x="18388" y="2652"/>
                    </a:cubicBezTo>
                    <a:lnTo>
                      <a:pt x="1922" y="10"/>
                    </a:lnTo>
                    <a:cubicBezTo>
                      <a:pt x="1865" y="4"/>
                      <a:pt x="1810" y="1"/>
                      <a:pt x="1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a:off x="3788401" y="3273801"/>
                <a:ext cx="1148583" cy="209888"/>
              </a:xfrm>
              <a:custGeom>
                <a:rect b="b" l="l" r="r" t="t"/>
                <a:pathLst>
                  <a:path extrusionOk="0" h="8960" w="49090">
                    <a:moveTo>
                      <a:pt x="47616" y="1"/>
                    </a:moveTo>
                    <a:cubicBezTo>
                      <a:pt x="47561" y="1"/>
                      <a:pt x="47505" y="3"/>
                      <a:pt x="47449" y="9"/>
                    </a:cubicBezTo>
                    <a:lnTo>
                      <a:pt x="30983" y="2651"/>
                    </a:lnTo>
                    <a:cubicBezTo>
                      <a:pt x="29916" y="2820"/>
                      <a:pt x="28840" y="2908"/>
                      <a:pt x="27764" y="2908"/>
                    </a:cubicBezTo>
                    <a:lnTo>
                      <a:pt x="21330" y="2908"/>
                    </a:lnTo>
                    <a:cubicBezTo>
                      <a:pt x="20253" y="2908"/>
                      <a:pt x="19179" y="2821"/>
                      <a:pt x="18112" y="2651"/>
                    </a:cubicBezTo>
                    <a:lnTo>
                      <a:pt x="1644" y="9"/>
                    </a:lnTo>
                    <a:cubicBezTo>
                      <a:pt x="1589" y="4"/>
                      <a:pt x="1535" y="1"/>
                      <a:pt x="1481" y="1"/>
                    </a:cubicBezTo>
                    <a:cubicBezTo>
                      <a:pt x="1302" y="1"/>
                      <a:pt x="1128" y="32"/>
                      <a:pt x="965" y="88"/>
                    </a:cubicBezTo>
                    <a:cubicBezTo>
                      <a:pt x="211" y="357"/>
                      <a:pt x="1" y="1495"/>
                      <a:pt x="588" y="2104"/>
                    </a:cubicBezTo>
                    <a:lnTo>
                      <a:pt x="597" y="2113"/>
                    </a:lnTo>
                    <a:cubicBezTo>
                      <a:pt x="999" y="2526"/>
                      <a:pt x="1516" y="2849"/>
                      <a:pt x="2106" y="3118"/>
                    </a:cubicBezTo>
                    <a:cubicBezTo>
                      <a:pt x="2315" y="3215"/>
                      <a:pt x="2536" y="3305"/>
                      <a:pt x="2761" y="3389"/>
                    </a:cubicBezTo>
                    <a:lnTo>
                      <a:pt x="3004" y="3472"/>
                    </a:lnTo>
                    <a:lnTo>
                      <a:pt x="11910" y="6556"/>
                    </a:lnTo>
                    <a:lnTo>
                      <a:pt x="12545" y="6775"/>
                    </a:lnTo>
                    <a:lnTo>
                      <a:pt x="15513" y="7804"/>
                    </a:lnTo>
                    <a:lnTo>
                      <a:pt x="15795" y="7902"/>
                    </a:lnTo>
                    <a:lnTo>
                      <a:pt x="16646" y="8195"/>
                    </a:lnTo>
                    <a:lnTo>
                      <a:pt x="18081" y="8693"/>
                    </a:lnTo>
                    <a:cubicBezTo>
                      <a:pt x="19166" y="8870"/>
                      <a:pt x="20264" y="8959"/>
                      <a:pt x="21363" y="8959"/>
                    </a:cubicBezTo>
                    <a:lnTo>
                      <a:pt x="27729" y="8959"/>
                    </a:lnTo>
                    <a:cubicBezTo>
                      <a:pt x="28827" y="8959"/>
                      <a:pt x="29923" y="8871"/>
                      <a:pt x="31010" y="8693"/>
                    </a:cubicBezTo>
                    <a:lnTo>
                      <a:pt x="33578" y="7804"/>
                    </a:lnTo>
                    <a:lnTo>
                      <a:pt x="38029" y="6262"/>
                    </a:lnTo>
                    <a:lnTo>
                      <a:pt x="38664" y="6042"/>
                    </a:lnTo>
                    <a:lnTo>
                      <a:pt x="46328" y="3389"/>
                    </a:lnTo>
                    <a:cubicBezTo>
                      <a:pt x="46403" y="3362"/>
                      <a:pt x="46477" y="3333"/>
                      <a:pt x="46551" y="3303"/>
                    </a:cubicBezTo>
                    <a:cubicBezTo>
                      <a:pt x="46725" y="3235"/>
                      <a:pt x="46892" y="3163"/>
                      <a:pt x="47056" y="3085"/>
                    </a:cubicBezTo>
                    <a:cubicBezTo>
                      <a:pt x="47194" y="3020"/>
                      <a:pt x="47327" y="2953"/>
                      <a:pt x="47456" y="2881"/>
                    </a:cubicBezTo>
                    <a:cubicBezTo>
                      <a:pt x="47851" y="2664"/>
                      <a:pt x="48203" y="2413"/>
                      <a:pt x="48492" y="2114"/>
                    </a:cubicBezTo>
                    <a:cubicBezTo>
                      <a:pt x="48496" y="2112"/>
                      <a:pt x="48499" y="2108"/>
                      <a:pt x="48501" y="2106"/>
                    </a:cubicBezTo>
                    <a:cubicBezTo>
                      <a:pt x="49090" y="1495"/>
                      <a:pt x="48880" y="356"/>
                      <a:pt x="48128" y="88"/>
                    </a:cubicBezTo>
                    <a:cubicBezTo>
                      <a:pt x="47965" y="30"/>
                      <a:pt x="47793" y="1"/>
                      <a:pt x="47616"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a:off x="3923404" y="3327772"/>
                <a:ext cx="21105" cy="36754"/>
              </a:xfrm>
              <a:custGeom>
                <a:rect b="b" l="l" r="r" t="t"/>
                <a:pathLst>
                  <a:path extrusionOk="0" h="1569" w="902">
                    <a:moveTo>
                      <a:pt x="356" y="1"/>
                    </a:moveTo>
                    <a:cubicBezTo>
                      <a:pt x="150" y="1"/>
                      <a:pt x="0" y="228"/>
                      <a:pt x="55" y="458"/>
                    </a:cubicBezTo>
                    <a:lnTo>
                      <a:pt x="257" y="1304"/>
                    </a:lnTo>
                    <a:cubicBezTo>
                      <a:pt x="294" y="1460"/>
                      <a:pt x="417" y="1569"/>
                      <a:pt x="557" y="1569"/>
                    </a:cubicBezTo>
                    <a:cubicBezTo>
                      <a:pt x="599" y="1569"/>
                      <a:pt x="638" y="1560"/>
                      <a:pt x="674" y="1542"/>
                    </a:cubicBezTo>
                    <a:cubicBezTo>
                      <a:pt x="816" y="1476"/>
                      <a:pt x="902" y="1295"/>
                      <a:pt x="861" y="1111"/>
                    </a:cubicBezTo>
                    <a:lnTo>
                      <a:pt x="659" y="265"/>
                    </a:lnTo>
                    <a:cubicBezTo>
                      <a:pt x="639" y="187"/>
                      <a:pt x="599" y="121"/>
                      <a:pt x="546" y="74"/>
                    </a:cubicBezTo>
                    <a:cubicBezTo>
                      <a:pt x="524" y="55"/>
                      <a:pt x="499" y="38"/>
                      <a:pt x="473" y="26"/>
                    </a:cubicBezTo>
                    <a:cubicBezTo>
                      <a:pt x="437" y="10"/>
                      <a:pt x="397" y="1"/>
                      <a:pt x="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a:off x="3929137" y="3328381"/>
                <a:ext cx="15372" cy="35512"/>
              </a:xfrm>
              <a:custGeom>
                <a:rect b="b" l="l" r="r" t="t"/>
                <a:pathLst>
                  <a:path extrusionOk="0" h="1516" w="657">
                    <a:moveTo>
                      <a:pt x="227" y="0"/>
                    </a:moveTo>
                    <a:cubicBezTo>
                      <a:pt x="86" y="66"/>
                      <a:pt x="1" y="248"/>
                      <a:pt x="44" y="432"/>
                    </a:cubicBezTo>
                    <a:lnTo>
                      <a:pt x="245" y="1278"/>
                    </a:lnTo>
                    <a:cubicBezTo>
                      <a:pt x="272" y="1389"/>
                      <a:pt x="341" y="1476"/>
                      <a:pt x="429" y="1516"/>
                    </a:cubicBezTo>
                    <a:cubicBezTo>
                      <a:pt x="571" y="1450"/>
                      <a:pt x="657" y="1269"/>
                      <a:pt x="614" y="1085"/>
                    </a:cubicBezTo>
                    <a:lnTo>
                      <a:pt x="413" y="239"/>
                    </a:lnTo>
                    <a:cubicBezTo>
                      <a:pt x="393" y="161"/>
                      <a:pt x="352" y="95"/>
                      <a:pt x="300" y="48"/>
                    </a:cubicBezTo>
                    <a:cubicBezTo>
                      <a:pt x="276" y="29"/>
                      <a:pt x="253" y="12"/>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a:off x="3954944" y="3338500"/>
                <a:ext cx="21105" cy="36707"/>
              </a:xfrm>
              <a:custGeom>
                <a:rect b="b" l="l" r="r" t="t"/>
                <a:pathLst>
                  <a:path extrusionOk="0" h="1567" w="902">
                    <a:moveTo>
                      <a:pt x="356" y="1"/>
                    </a:moveTo>
                    <a:cubicBezTo>
                      <a:pt x="150" y="1"/>
                      <a:pt x="0" y="228"/>
                      <a:pt x="54" y="457"/>
                    </a:cubicBezTo>
                    <a:lnTo>
                      <a:pt x="256" y="1302"/>
                    </a:lnTo>
                    <a:cubicBezTo>
                      <a:pt x="293" y="1459"/>
                      <a:pt x="416" y="1567"/>
                      <a:pt x="557" y="1567"/>
                    </a:cubicBezTo>
                    <a:cubicBezTo>
                      <a:pt x="598" y="1567"/>
                      <a:pt x="638" y="1559"/>
                      <a:pt x="674" y="1540"/>
                    </a:cubicBezTo>
                    <a:cubicBezTo>
                      <a:pt x="815" y="1475"/>
                      <a:pt x="902" y="1293"/>
                      <a:pt x="859" y="1113"/>
                    </a:cubicBezTo>
                    <a:lnTo>
                      <a:pt x="658" y="267"/>
                    </a:lnTo>
                    <a:cubicBezTo>
                      <a:pt x="639" y="188"/>
                      <a:pt x="598" y="121"/>
                      <a:pt x="546" y="74"/>
                    </a:cubicBezTo>
                    <a:cubicBezTo>
                      <a:pt x="522" y="54"/>
                      <a:pt x="498" y="38"/>
                      <a:pt x="473" y="27"/>
                    </a:cubicBezTo>
                    <a:cubicBezTo>
                      <a:pt x="437" y="10"/>
                      <a:pt x="397" y="1"/>
                      <a:pt x="3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6"/>
              <p:cNvSpPr/>
              <p:nvPr/>
            </p:nvSpPr>
            <p:spPr>
              <a:xfrm>
                <a:off x="3960653" y="3339110"/>
                <a:ext cx="15396" cy="35489"/>
              </a:xfrm>
              <a:custGeom>
                <a:rect b="b" l="l" r="r" t="t"/>
                <a:pathLst>
                  <a:path extrusionOk="0" h="1515" w="658">
                    <a:moveTo>
                      <a:pt x="227" y="1"/>
                    </a:moveTo>
                    <a:cubicBezTo>
                      <a:pt x="86" y="66"/>
                      <a:pt x="0" y="248"/>
                      <a:pt x="44" y="431"/>
                    </a:cubicBezTo>
                    <a:lnTo>
                      <a:pt x="245" y="1276"/>
                    </a:lnTo>
                    <a:cubicBezTo>
                      <a:pt x="272" y="1387"/>
                      <a:pt x="342" y="1474"/>
                      <a:pt x="430" y="1514"/>
                    </a:cubicBezTo>
                    <a:cubicBezTo>
                      <a:pt x="571" y="1449"/>
                      <a:pt x="658" y="1267"/>
                      <a:pt x="614" y="1087"/>
                    </a:cubicBezTo>
                    <a:lnTo>
                      <a:pt x="413" y="241"/>
                    </a:lnTo>
                    <a:cubicBezTo>
                      <a:pt x="394" y="162"/>
                      <a:pt x="353" y="95"/>
                      <a:pt x="301" y="48"/>
                    </a:cubicBezTo>
                    <a:cubicBezTo>
                      <a:pt x="277" y="28"/>
                      <a:pt x="252" y="12"/>
                      <a:pt x="2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6"/>
              <p:cNvSpPr/>
              <p:nvPr/>
            </p:nvSpPr>
            <p:spPr>
              <a:xfrm>
                <a:off x="3986484" y="3349206"/>
                <a:ext cx="21105" cy="36754"/>
              </a:xfrm>
              <a:custGeom>
                <a:rect b="b" l="l" r="r" t="t"/>
                <a:pathLst>
                  <a:path extrusionOk="0" h="1569" w="902">
                    <a:moveTo>
                      <a:pt x="357" y="0"/>
                    </a:moveTo>
                    <a:cubicBezTo>
                      <a:pt x="150" y="0"/>
                      <a:pt x="1" y="227"/>
                      <a:pt x="55" y="457"/>
                    </a:cubicBezTo>
                    <a:lnTo>
                      <a:pt x="257" y="1303"/>
                    </a:lnTo>
                    <a:cubicBezTo>
                      <a:pt x="294" y="1459"/>
                      <a:pt x="417" y="1568"/>
                      <a:pt x="558" y="1568"/>
                    </a:cubicBezTo>
                    <a:cubicBezTo>
                      <a:pt x="599" y="1568"/>
                      <a:pt x="639" y="1559"/>
                      <a:pt x="674" y="1541"/>
                    </a:cubicBezTo>
                    <a:cubicBezTo>
                      <a:pt x="816" y="1476"/>
                      <a:pt x="901" y="1294"/>
                      <a:pt x="860" y="1111"/>
                    </a:cubicBezTo>
                    <a:lnTo>
                      <a:pt x="659" y="265"/>
                    </a:lnTo>
                    <a:cubicBezTo>
                      <a:pt x="640" y="187"/>
                      <a:pt x="599" y="120"/>
                      <a:pt x="546" y="73"/>
                    </a:cubicBezTo>
                    <a:cubicBezTo>
                      <a:pt x="524" y="54"/>
                      <a:pt x="499" y="37"/>
                      <a:pt x="473" y="26"/>
                    </a:cubicBezTo>
                    <a:cubicBezTo>
                      <a:pt x="438" y="9"/>
                      <a:pt x="398" y="0"/>
                      <a:pt x="3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6"/>
              <p:cNvSpPr/>
              <p:nvPr/>
            </p:nvSpPr>
            <p:spPr>
              <a:xfrm>
                <a:off x="3992193" y="3349791"/>
                <a:ext cx="15396" cy="35512"/>
              </a:xfrm>
              <a:custGeom>
                <a:rect b="b" l="l" r="r" t="t"/>
                <a:pathLst>
                  <a:path extrusionOk="0" h="1516" w="658">
                    <a:moveTo>
                      <a:pt x="228" y="1"/>
                    </a:moveTo>
                    <a:cubicBezTo>
                      <a:pt x="87" y="66"/>
                      <a:pt x="1" y="248"/>
                      <a:pt x="45" y="432"/>
                    </a:cubicBezTo>
                    <a:lnTo>
                      <a:pt x="246" y="1278"/>
                    </a:lnTo>
                    <a:cubicBezTo>
                      <a:pt x="273" y="1390"/>
                      <a:pt x="342" y="1476"/>
                      <a:pt x="430" y="1516"/>
                    </a:cubicBezTo>
                    <a:cubicBezTo>
                      <a:pt x="572" y="1451"/>
                      <a:pt x="657" y="1269"/>
                      <a:pt x="615" y="1086"/>
                    </a:cubicBezTo>
                    <a:lnTo>
                      <a:pt x="414" y="240"/>
                    </a:lnTo>
                    <a:cubicBezTo>
                      <a:pt x="395" y="162"/>
                      <a:pt x="354" y="95"/>
                      <a:pt x="301" y="48"/>
                    </a:cubicBezTo>
                    <a:cubicBezTo>
                      <a:pt x="278" y="29"/>
                      <a:pt x="254" y="12"/>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6"/>
              <p:cNvSpPr/>
              <p:nvPr/>
            </p:nvSpPr>
            <p:spPr>
              <a:xfrm>
                <a:off x="3782692" y="3251359"/>
                <a:ext cx="1159908" cy="151911"/>
              </a:xfrm>
              <a:custGeom>
                <a:rect b="b" l="l" r="r" t="t"/>
                <a:pathLst>
                  <a:path extrusionOk="0" h="6485" w="49574">
                    <a:moveTo>
                      <a:pt x="107" y="0"/>
                    </a:moveTo>
                    <a:cubicBezTo>
                      <a:pt x="61" y="123"/>
                      <a:pt x="25" y="254"/>
                      <a:pt x="1" y="388"/>
                    </a:cubicBezTo>
                    <a:lnTo>
                      <a:pt x="54" y="407"/>
                    </a:lnTo>
                    <a:lnTo>
                      <a:pt x="12453" y="4877"/>
                    </a:lnTo>
                    <a:cubicBezTo>
                      <a:pt x="15412" y="5943"/>
                      <a:pt x="18482" y="6485"/>
                      <a:pt x="21580" y="6485"/>
                    </a:cubicBezTo>
                    <a:lnTo>
                      <a:pt x="27993" y="6485"/>
                    </a:lnTo>
                    <a:cubicBezTo>
                      <a:pt x="31091" y="6485"/>
                      <a:pt x="34163" y="5943"/>
                      <a:pt x="37121" y="4877"/>
                    </a:cubicBezTo>
                    <a:lnTo>
                      <a:pt x="49520" y="407"/>
                    </a:lnTo>
                    <a:lnTo>
                      <a:pt x="49574" y="388"/>
                    </a:lnTo>
                    <a:cubicBezTo>
                      <a:pt x="49548" y="254"/>
                      <a:pt x="49513" y="123"/>
                      <a:pt x="49464" y="0"/>
                    </a:cubicBezTo>
                    <a:lnTo>
                      <a:pt x="37014" y="4490"/>
                    </a:lnTo>
                    <a:cubicBezTo>
                      <a:pt x="34090" y="5543"/>
                      <a:pt x="31054" y="6079"/>
                      <a:pt x="27992" y="6079"/>
                    </a:cubicBezTo>
                    <a:lnTo>
                      <a:pt x="21579" y="6079"/>
                    </a:lnTo>
                    <a:cubicBezTo>
                      <a:pt x="18517" y="6079"/>
                      <a:pt x="15481" y="5544"/>
                      <a:pt x="12558" y="4490"/>
                    </a:cubicBezTo>
                    <a:lnTo>
                      <a:pt x="1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6"/>
              <p:cNvSpPr/>
              <p:nvPr/>
            </p:nvSpPr>
            <p:spPr>
              <a:xfrm>
                <a:off x="3782762" y="3256396"/>
                <a:ext cx="1159837" cy="146875"/>
              </a:xfrm>
              <a:custGeom>
                <a:rect b="b" l="l" r="r" t="t"/>
                <a:pathLst>
                  <a:path extrusionOk="0" h="6270" w="49571">
                    <a:moveTo>
                      <a:pt x="39" y="1"/>
                    </a:moveTo>
                    <a:cubicBezTo>
                      <a:pt x="18" y="54"/>
                      <a:pt x="16" y="119"/>
                      <a:pt x="1" y="173"/>
                    </a:cubicBezTo>
                    <a:lnTo>
                      <a:pt x="12452" y="4662"/>
                    </a:lnTo>
                    <a:cubicBezTo>
                      <a:pt x="15411" y="5728"/>
                      <a:pt x="18481" y="6270"/>
                      <a:pt x="21579" y="6270"/>
                    </a:cubicBezTo>
                    <a:lnTo>
                      <a:pt x="27991" y="6270"/>
                    </a:lnTo>
                    <a:cubicBezTo>
                      <a:pt x="31090" y="6270"/>
                      <a:pt x="34162" y="5728"/>
                      <a:pt x="37119" y="4662"/>
                    </a:cubicBezTo>
                    <a:lnTo>
                      <a:pt x="49571" y="173"/>
                    </a:lnTo>
                    <a:cubicBezTo>
                      <a:pt x="49554" y="119"/>
                      <a:pt x="49551" y="52"/>
                      <a:pt x="49532" y="1"/>
                    </a:cubicBezTo>
                    <a:lnTo>
                      <a:pt x="37014" y="4522"/>
                    </a:lnTo>
                    <a:cubicBezTo>
                      <a:pt x="34090" y="5578"/>
                      <a:pt x="31055" y="6112"/>
                      <a:pt x="27991" y="6112"/>
                    </a:cubicBezTo>
                    <a:lnTo>
                      <a:pt x="21579" y="6112"/>
                    </a:lnTo>
                    <a:cubicBezTo>
                      <a:pt x="18517" y="6112"/>
                      <a:pt x="15481" y="5578"/>
                      <a:pt x="12557" y="4522"/>
                    </a:cubicBezTo>
                    <a:lnTo>
                      <a:pt x="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6"/>
              <p:cNvSpPr/>
              <p:nvPr/>
            </p:nvSpPr>
            <p:spPr>
              <a:xfrm>
                <a:off x="4780806" y="3327772"/>
                <a:ext cx="21105" cy="36754"/>
              </a:xfrm>
              <a:custGeom>
                <a:rect b="b" l="l" r="r" t="t"/>
                <a:pathLst>
                  <a:path extrusionOk="0" h="1569" w="902">
                    <a:moveTo>
                      <a:pt x="546" y="1"/>
                    </a:moveTo>
                    <a:cubicBezTo>
                      <a:pt x="505" y="1"/>
                      <a:pt x="465" y="10"/>
                      <a:pt x="429" y="26"/>
                    </a:cubicBezTo>
                    <a:cubicBezTo>
                      <a:pt x="404" y="38"/>
                      <a:pt x="379" y="55"/>
                      <a:pt x="357" y="74"/>
                    </a:cubicBezTo>
                    <a:cubicBezTo>
                      <a:pt x="303" y="121"/>
                      <a:pt x="262" y="187"/>
                      <a:pt x="245" y="265"/>
                    </a:cubicBezTo>
                    <a:lnTo>
                      <a:pt x="44" y="1111"/>
                    </a:lnTo>
                    <a:cubicBezTo>
                      <a:pt x="1" y="1295"/>
                      <a:pt x="87" y="1476"/>
                      <a:pt x="228" y="1542"/>
                    </a:cubicBezTo>
                    <a:cubicBezTo>
                      <a:pt x="264" y="1560"/>
                      <a:pt x="303" y="1569"/>
                      <a:pt x="344" y="1569"/>
                    </a:cubicBezTo>
                    <a:cubicBezTo>
                      <a:pt x="486" y="1569"/>
                      <a:pt x="609" y="1460"/>
                      <a:pt x="646" y="1304"/>
                    </a:cubicBezTo>
                    <a:lnTo>
                      <a:pt x="847" y="458"/>
                    </a:lnTo>
                    <a:cubicBezTo>
                      <a:pt x="901" y="228"/>
                      <a:pt x="752" y="1"/>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6"/>
              <p:cNvSpPr/>
              <p:nvPr/>
            </p:nvSpPr>
            <p:spPr>
              <a:xfrm>
                <a:off x="4780806" y="3328381"/>
                <a:ext cx="15372" cy="35512"/>
              </a:xfrm>
              <a:custGeom>
                <a:rect b="b" l="l" r="r" t="t"/>
                <a:pathLst>
                  <a:path extrusionOk="0" h="1516" w="657">
                    <a:moveTo>
                      <a:pt x="430" y="0"/>
                    </a:moveTo>
                    <a:cubicBezTo>
                      <a:pt x="405" y="12"/>
                      <a:pt x="380" y="29"/>
                      <a:pt x="358" y="48"/>
                    </a:cubicBezTo>
                    <a:cubicBezTo>
                      <a:pt x="305" y="95"/>
                      <a:pt x="264" y="161"/>
                      <a:pt x="246" y="239"/>
                    </a:cubicBezTo>
                    <a:lnTo>
                      <a:pt x="45" y="1085"/>
                    </a:lnTo>
                    <a:cubicBezTo>
                      <a:pt x="1" y="1269"/>
                      <a:pt x="87" y="1450"/>
                      <a:pt x="228" y="1516"/>
                    </a:cubicBezTo>
                    <a:cubicBezTo>
                      <a:pt x="317" y="1476"/>
                      <a:pt x="385" y="1389"/>
                      <a:pt x="413" y="1278"/>
                    </a:cubicBezTo>
                    <a:lnTo>
                      <a:pt x="614" y="432"/>
                    </a:lnTo>
                    <a:cubicBezTo>
                      <a:pt x="657" y="248"/>
                      <a:pt x="572" y="66"/>
                      <a:pt x="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6"/>
              <p:cNvSpPr/>
              <p:nvPr/>
            </p:nvSpPr>
            <p:spPr>
              <a:xfrm>
                <a:off x="4749266" y="3338500"/>
                <a:ext cx="21105" cy="36707"/>
              </a:xfrm>
              <a:custGeom>
                <a:rect b="b" l="l" r="r" t="t"/>
                <a:pathLst>
                  <a:path extrusionOk="0" h="1567" w="902">
                    <a:moveTo>
                      <a:pt x="546" y="1"/>
                    </a:moveTo>
                    <a:cubicBezTo>
                      <a:pt x="505" y="1"/>
                      <a:pt x="465" y="10"/>
                      <a:pt x="429" y="27"/>
                    </a:cubicBezTo>
                    <a:cubicBezTo>
                      <a:pt x="403" y="38"/>
                      <a:pt x="378" y="54"/>
                      <a:pt x="356" y="74"/>
                    </a:cubicBezTo>
                    <a:cubicBezTo>
                      <a:pt x="303" y="121"/>
                      <a:pt x="262" y="188"/>
                      <a:pt x="244" y="267"/>
                    </a:cubicBezTo>
                    <a:lnTo>
                      <a:pt x="42" y="1113"/>
                    </a:lnTo>
                    <a:cubicBezTo>
                      <a:pt x="0" y="1293"/>
                      <a:pt x="86" y="1475"/>
                      <a:pt x="228" y="1540"/>
                    </a:cubicBezTo>
                    <a:cubicBezTo>
                      <a:pt x="264" y="1559"/>
                      <a:pt x="303" y="1567"/>
                      <a:pt x="344" y="1567"/>
                    </a:cubicBezTo>
                    <a:cubicBezTo>
                      <a:pt x="485" y="1567"/>
                      <a:pt x="608" y="1459"/>
                      <a:pt x="645" y="1302"/>
                    </a:cubicBezTo>
                    <a:lnTo>
                      <a:pt x="846" y="457"/>
                    </a:lnTo>
                    <a:cubicBezTo>
                      <a:pt x="902" y="228"/>
                      <a:pt x="752" y="1"/>
                      <a:pt x="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6"/>
              <p:cNvSpPr/>
              <p:nvPr/>
            </p:nvSpPr>
            <p:spPr>
              <a:xfrm>
                <a:off x="4749266" y="3339110"/>
                <a:ext cx="15372" cy="35489"/>
              </a:xfrm>
              <a:custGeom>
                <a:rect b="b" l="l" r="r" t="t"/>
                <a:pathLst>
                  <a:path extrusionOk="0" h="1515" w="657">
                    <a:moveTo>
                      <a:pt x="430" y="1"/>
                    </a:moveTo>
                    <a:cubicBezTo>
                      <a:pt x="404" y="12"/>
                      <a:pt x="379" y="28"/>
                      <a:pt x="357" y="48"/>
                    </a:cubicBezTo>
                    <a:cubicBezTo>
                      <a:pt x="305" y="95"/>
                      <a:pt x="264" y="162"/>
                      <a:pt x="245" y="241"/>
                    </a:cubicBezTo>
                    <a:lnTo>
                      <a:pt x="44" y="1087"/>
                    </a:lnTo>
                    <a:cubicBezTo>
                      <a:pt x="0" y="1267"/>
                      <a:pt x="86" y="1449"/>
                      <a:pt x="228" y="1514"/>
                    </a:cubicBezTo>
                    <a:cubicBezTo>
                      <a:pt x="316" y="1474"/>
                      <a:pt x="385" y="1387"/>
                      <a:pt x="412" y="1276"/>
                    </a:cubicBezTo>
                    <a:lnTo>
                      <a:pt x="613" y="431"/>
                    </a:lnTo>
                    <a:cubicBezTo>
                      <a:pt x="656" y="248"/>
                      <a:pt x="571" y="66"/>
                      <a:pt x="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6"/>
              <p:cNvSpPr/>
              <p:nvPr/>
            </p:nvSpPr>
            <p:spPr>
              <a:xfrm>
                <a:off x="4717703" y="3349206"/>
                <a:ext cx="21105" cy="36754"/>
              </a:xfrm>
              <a:custGeom>
                <a:rect b="b" l="l" r="r" t="t"/>
                <a:pathLst>
                  <a:path extrusionOk="0" h="1569" w="902">
                    <a:moveTo>
                      <a:pt x="546" y="0"/>
                    </a:moveTo>
                    <a:cubicBezTo>
                      <a:pt x="505" y="0"/>
                      <a:pt x="465" y="9"/>
                      <a:pt x="429" y="26"/>
                    </a:cubicBezTo>
                    <a:cubicBezTo>
                      <a:pt x="403" y="37"/>
                      <a:pt x="379" y="54"/>
                      <a:pt x="356" y="73"/>
                    </a:cubicBezTo>
                    <a:cubicBezTo>
                      <a:pt x="303" y="120"/>
                      <a:pt x="262" y="187"/>
                      <a:pt x="243" y="265"/>
                    </a:cubicBezTo>
                    <a:lnTo>
                      <a:pt x="41" y="1111"/>
                    </a:lnTo>
                    <a:cubicBezTo>
                      <a:pt x="0" y="1294"/>
                      <a:pt x="87" y="1476"/>
                      <a:pt x="228" y="1541"/>
                    </a:cubicBezTo>
                    <a:cubicBezTo>
                      <a:pt x="264" y="1559"/>
                      <a:pt x="303" y="1568"/>
                      <a:pt x="344" y="1568"/>
                    </a:cubicBezTo>
                    <a:cubicBezTo>
                      <a:pt x="486" y="1568"/>
                      <a:pt x="609" y="1459"/>
                      <a:pt x="646" y="1303"/>
                    </a:cubicBezTo>
                    <a:lnTo>
                      <a:pt x="847" y="457"/>
                    </a:lnTo>
                    <a:cubicBezTo>
                      <a:pt x="902" y="227"/>
                      <a:pt x="752" y="0"/>
                      <a:pt x="5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6"/>
              <p:cNvSpPr/>
              <p:nvPr/>
            </p:nvSpPr>
            <p:spPr>
              <a:xfrm>
                <a:off x="4717703" y="3349791"/>
                <a:ext cx="15372" cy="35512"/>
              </a:xfrm>
              <a:custGeom>
                <a:rect b="b" l="l" r="r" t="t"/>
                <a:pathLst>
                  <a:path extrusionOk="0" h="1516" w="657">
                    <a:moveTo>
                      <a:pt x="430" y="1"/>
                    </a:moveTo>
                    <a:cubicBezTo>
                      <a:pt x="405" y="12"/>
                      <a:pt x="380" y="29"/>
                      <a:pt x="357" y="48"/>
                    </a:cubicBezTo>
                    <a:cubicBezTo>
                      <a:pt x="305" y="95"/>
                      <a:pt x="264" y="162"/>
                      <a:pt x="245" y="240"/>
                    </a:cubicBezTo>
                    <a:lnTo>
                      <a:pt x="44" y="1086"/>
                    </a:lnTo>
                    <a:cubicBezTo>
                      <a:pt x="0" y="1269"/>
                      <a:pt x="87" y="1451"/>
                      <a:pt x="228" y="1516"/>
                    </a:cubicBezTo>
                    <a:cubicBezTo>
                      <a:pt x="316" y="1476"/>
                      <a:pt x="385" y="1390"/>
                      <a:pt x="413" y="1278"/>
                    </a:cubicBezTo>
                    <a:lnTo>
                      <a:pt x="614" y="432"/>
                    </a:lnTo>
                    <a:cubicBezTo>
                      <a:pt x="657" y="248"/>
                      <a:pt x="572" y="66"/>
                      <a:pt x="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6"/>
              <p:cNvSpPr/>
              <p:nvPr/>
            </p:nvSpPr>
            <p:spPr>
              <a:xfrm>
                <a:off x="3837676" y="3346816"/>
                <a:ext cx="340153" cy="367819"/>
              </a:xfrm>
              <a:custGeom>
                <a:rect b="b" l="l" r="r" t="t"/>
                <a:pathLst>
                  <a:path extrusionOk="0" h="15702" w="14538">
                    <a:moveTo>
                      <a:pt x="0" y="1"/>
                    </a:moveTo>
                    <a:lnTo>
                      <a:pt x="1608" y="14187"/>
                    </a:lnTo>
                    <a:cubicBezTo>
                      <a:pt x="1706" y="15050"/>
                      <a:pt x="2347" y="15701"/>
                      <a:pt x="3099" y="15701"/>
                    </a:cubicBezTo>
                    <a:lnTo>
                      <a:pt x="11642" y="15701"/>
                    </a:lnTo>
                    <a:cubicBezTo>
                      <a:pt x="13239" y="15701"/>
                      <a:pt x="14537" y="14198"/>
                      <a:pt x="14537" y="12350"/>
                    </a:cubicBezTo>
                    <a:lnTo>
                      <a:pt x="14537" y="5078"/>
                    </a:lnTo>
                    <a:lnTo>
                      <a:pt x="13960" y="4878"/>
                    </a:lnTo>
                    <a:lnTo>
                      <a:pt x="13689" y="4785"/>
                    </a:lnTo>
                    <a:lnTo>
                      <a:pt x="13689" y="12351"/>
                    </a:lnTo>
                    <a:cubicBezTo>
                      <a:pt x="13689" y="13656"/>
                      <a:pt x="12770" y="14718"/>
                      <a:pt x="11643" y="14718"/>
                    </a:cubicBezTo>
                    <a:lnTo>
                      <a:pt x="3100" y="14718"/>
                    </a:lnTo>
                    <a:cubicBezTo>
                      <a:pt x="2773" y="14718"/>
                      <a:pt x="2495" y="14434"/>
                      <a:pt x="2453" y="14060"/>
                    </a:cubicBezTo>
                    <a:lnTo>
                      <a:pt x="1039" y="1589"/>
                    </a:lnTo>
                    <a:lnTo>
                      <a:pt x="1010" y="1337"/>
                    </a:lnTo>
                    <a:lnTo>
                      <a:pt x="850" y="1278"/>
                    </a:lnTo>
                    <a:lnTo>
                      <a:pt x="744" y="1238"/>
                    </a:lnTo>
                    <a:cubicBezTo>
                      <a:pt x="635" y="1209"/>
                      <a:pt x="547" y="1129"/>
                      <a:pt x="494" y="1022"/>
                    </a:cubicBezTo>
                    <a:cubicBezTo>
                      <a:pt x="477" y="988"/>
                      <a:pt x="465" y="953"/>
                      <a:pt x="456" y="915"/>
                    </a:cubicBezTo>
                    <a:cubicBezTo>
                      <a:pt x="446" y="878"/>
                      <a:pt x="441" y="837"/>
                      <a:pt x="441" y="796"/>
                    </a:cubicBezTo>
                    <a:lnTo>
                      <a:pt x="441" y="703"/>
                    </a:lnTo>
                    <a:cubicBezTo>
                      <a:pt x="215" y="626"/>
                      <a:pt x="59" y="386"/>
                      <a:pt x="59" y="111"/>
                    </a:cubicBezTo>
                    <a:lnTo>
                      <a:pt x="59" y="26"/>
                    </a:lnTo>
                    <a:cubicBezTo>
                      <a:pt x="39" y="18"/>
                      <a:pt x="20" y="10"/>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6"/>
              <p:cNvSpPr/>
              <p:nvPr/>
            </p:nvSpPr>
            <p:spPr>
              <a:xfrm>
                <a:off x="3849141" y="3370757"/>
                <a:ext cx="318604" cy="332986"/>
              </a:xfrm>
              <a:custGeom>
                <a:rect b="b" l="l" r="r" t="t"/>
                <a:pathLst>
                  <a:path extrusionOk="0" h="14215" w="13617">
                    <a:moveTo>
                      <a:pt x="0" y="0"/>
                    </a:moveTo>
                    <a:lnTo>
                      <a:pt x="1449" y="12791"/>
                    </a:lnTo>
                    <a:cubicBezTo>
                      <a:pt x="1544" y="13602"/>
                      <a:pt x="2146" y="14214"/>
                      <a:pt x="2853" y="14214"/>
                    </a:cubicBezTo>
                    <a:lnTo>
                      <a:pt x="10892" y="14214"/>
                    </a:lnTo>
                    <a:cubicBezTo>
                      <a:pt x="12394" y="14214"/>
                      <a:pt x="13617" y="12801"/>
                      <a:pt x="13617" y="11061"/>
                    </a:cubicBezTo>
                    <a:lnTo>
                      <a:pt x="13617" y="3908"/>
                    </a:lnTo>
                    <a:lnTo>
                      <a:pt x="13196" y="3763"/>
                    </a:lnTo>
                    <a:lnTo>
                      <a:pt x="13196" y="11329"/>
                    </a:lnTo>
                    <a:cubicBezTo>
                      <a:pt x="13196" y="12634"/>
                      <a:pt x="12277" y="13696"/>
                      <a:pt x="11150" y="13696"/>
                    </a:cubicBezTo>
                    <a:lnTo>
                      <a:pt x="2607" y="13696"/>
                    </a:lnTo>
                    <a:cubicBezTo>
                      <a:pt x="2280" y="13696"/>
                      <a:pt x="2002" y="13412"/>
                      <a:pt x="1960" y="13038"/>
                    </a:cubicBezTo>
                    <a:lnTo>
                      <a:pt x="516" y="315"/>
                    </a:lnTo>
                    <a:lnTo>
                      <a:pt x="250" y="216"/>
                    </a:lnTo>
                    <a:cubicBezTo>
                      <a:pt x="141" y="187"/>
                      <a:pt x="53" y="10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6"/>
              <p:cNvSpPr/>
              <p:nvPr/>
            </p:nvSpPr>
            <p:spPr>
              <a:xfrm>
                <a:off x="4558085" y="3341265"/>
                <a:ext cx="340691" cy="373371"/>
              </a:xfrm>
              <a:custGeom>
                <a:rect b="b" l="l" r="r" t="t"/>
                <a:pathLst>
                  <a:path extrusionOk="0" h="15939" w="14561">
                    <a:moveTo>
                      <a:pt x="14560" y="1"/>
                    </a:moveTo>
                    <a:cubicBezTo>
                      <a:pt x="14432" y="73"/>
                      <a:pt x="14298" y="140"/>
                      <a:pt x="14154" y="206"/>
                    </a:cubicBezTo>
                    <a:lnTo>
                      <a:pt x="14154" y="492"/>
                    </a:lnTo>
                    <a:cubicBezTo>
                      <a:pt x="14154" y="591"/>
                      <a:pt x="14134" y="687"/>
                      <a:pt x="14097" y="771"/>
                    </a:cubicBezTo>
                    <a:cubicBezTo>
                      <a:pt x="14032" y="920"/>
                      <a:pt x="13916" y="1036"/>
                      <a:pt x="13773" y="1084"/>
                    </a:cubicBezTo>
                    <a:lnTo>
                      <a:pt x="13773" y="1176"/>
                    </a:lnTo>
                    <a:cubicBezTo>
                      <a:pt x="13773" y="1365"/>
                      <a:pt x="13671" y="1531"/>
                      <a:pt x="13522" y="1600"/>
                    </a:cubicBezTo>
                    <a:lnTo>
                      <a:pt x="12087" y="14294"/>
                    </a:lnTo>
                    <a:cubicBezTo>
                      <a:pt x="12045" y="14670"/>
                      <a:pt x="11766" y="14952"/>
                      <a:pt x="11439" y="14952"/>
                    </a:cubicBezTo>
                    <a:lnTo>
                      <a:pt x="2897" y="14952"/>
                    </a:lnTo>
                    <a:cubicBezTo>
                      <a:pt x="1768" y="14952"/>
                      <a:pt x="851" y="13891"/>
                      <a:pt x="851" y="12585"/>
                    </a:cubicBezTo>
                    <a:lnTo>
                      <a:pt x="851" y="4869"/>
                    </a:lnTo>
                    <a:lnTo>
                      <a:pt x="430" y="5016"/>
                    </a:lnTo>
                    <a:lnTo>
                      <a:pt x="0" y="5165"/>
                    </a:lnTo>
                    <a:lnTo>
                      <a:pt x="0" y="12587"/>
                    </a:lnTo>
                    <a:cubicBezTo>
                      <a:pt x="0" y="14435"/>
                      <a:pt x="1299" y="15938"/>
                      <a:pt x="2897" y="15938"/>
                    </a:cubicBezTo>
                    <a:lnTo>
                      <a:pt x="11439" y="15938"/>
                    </a:lnTo>
                    <a:cubicBezTo>
                      <a:pt x="12191" y="15938"/>
                      <a:pt x="12832" y="15287"/>
                      <a:pt x="12930" y="14424"/>
                    </a:cubicBezTo>
                    <a:lnTo>
                      <a:pt x="1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6"/>
              <p:cNvSpPr/>
              <p:nvPr/>
            </p:nvSpPr>
            <p:spPr>
              <a:xfrm>
                <a:off x="4568099" y="3359349"/>
                <a:ext cx="319820" cy="344394"/>
              </a:xfrm>
              <a:custGeom>
                <a:rect b="b" l="l" r="r" t="t"/>
                <a:pathLst>
                  <a:path extrusionOk="0" h="14702" w="13669">
                    <a:moveTo>
                      <a:pt x="13669" y="0"/>
                    </a:moveTo>
                    <a:cubicBezTo>
                      <a:pt x="13603" y="149"/>
                      <a:pt x="13488" y="265"/>
                      <a:pt x="13343" y="313"/>
                    </a:cubicBezTo>
                    <a:lnTo>
                      <a:pt x="13343" y="405"/>
                    </a:lnTo>
                    <a:cubicBezTo>
                      <a:pt x="13343" y="594"/>
                      <a:pt x="13241" y="761"/>
                      <a:pt x="13092" y="829"/>
                    </a:cubicBezTo>
                    <a:lnTo>
                      <a:pt x="11657" y="13524"/>
                    </a:lnTo>
                    <a:cubicBezTo>
                      <a:pt x="11615" y="13899"/>
                      <a:pt x="11337" y="14182"/>
                      <a:pt x="11009" y="14182"/>
                    </a:cubicBezTo>
                    <a:lnTo>
                      <a:pt x="2467" y="14182"/>
                    </a:lnTo>
                    <a:cubicBezTo>
                      <a:pt x="1338" y="14182"/>
                      <a:pt x="421" y="13120"/>
                      <a:pt x="421" y="11815"/>
                    </a:cubicBezTo>
                    <a:lnTo>
                      <a:pt x="421" y="4099"/>
                    </a:lnTo>
                    <a:lnTo>
                      <a:pt x="0" y="4244"/>
                    </a:lnTo>
                    <a:lnTo>
                      <a:pt x="0" y="11548"/>
                    </a:lnTo>
                    <a:cubicBezTo>
                      <a:pt x="0" y="13288"/>
                      <a:pt x="1224" y="14701"/>
                      <a:pt x="2726" y="14701"/>
                    </a:cubicBezTo>
                    <a:lnTo>
                      <a:pt x="10763" y="14701"/>
                    </a:lnTo>
                    <a:cubicBezTo>
                      <a:pt x="11471" y="14701"/>
                      <a:pt x="12075" y="14089"/>
                      <a:pt x="12167" y="13278"/>
                    </a:cubicBezTo>
                    <a:lnTo>
                      <a:pt x="136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4889253" y="3346043"/>
                <a:ext cx="164" cy="1288"/>
              </a:xfrm>
              <a:custGeom>
                <a:rect b="b" l="l" r="r" t="t"/>
                <a:pathLst>
                  <a:path extrusionOk="0" h="55" w="7">
                    <a:moveTo>
                      <a:pt x="6" y="1"/>
                    </a:moveTo>
                    <a:lnTo>
                      <a:pt x="6" y="1"/>
                    </a:lnTo>
                    <a:cubicBezTo>
                      <a:pt x="4" y="2"/>
                      <a:pt x="3" y="2"/>
                      <a:pt x="0" y="4"/>
                    </a:cubicBezTo>
                    <a:lnTo>
                      <a:pt x="0" y="54"/>
                    </a:lnTo>
                    <a:lnTo>
                      <a:pt x="6" y="1"/>
                    </a:lnTo>
                    <a:close/>
                  </a:path>
                </a:pathLst>
              </a:custGeom>
              <a:solidFill>
                <a:srgbClr val="BABC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4115638" y="3768794"/>
                <a:ext cx="35471" cy="14992"/>
              </a:xfrm>
              <a:custGeom>
                <a:rect b="b" l="l" r="r" t="t"/>
                <a:pathLst>
                  <a:path extrusionOk="0" h="640" w="1516">
                    <a:moveTo>
                      <a:pt x="10" y="1"/>
                    </a:moveTo>
                    <a:lnTo>
                      <a:pt x="4" y="283"/>
                    </a:lnTo>
                    <a:cubicBezTo>
                      <a:pt x="0" y="460"/>
                      <a:pt x="122" y="607"/>
                      <a:pt x="274" y="611"/>
                    </a:cubicBezTo>
                    <a:lnTo>
                      <a:pt x="1225" y="640"/>
                    </a:lnTo>
                    <a:cubicBezTo>
                      <a:pt x="1226" y="640"/>
                      <a:pt x="1228" y="640"/>
                      <a:pt x="1230" y="640"/>
                    </a:cubicBezTo>
                    <a:cubicBezTo>
                      <a:pt x="1381" y="640"/>
                      <a:pt x="1506" y="501"/>
                      <a:pt x="1509" y="327"/>
                    </a:cubicBezTo>
                    <a:lnTo>
                      <a:pt x="1516" y="45"/>
                    </a:lnTo>
                    <a:lnTo>
                      <a:pt x="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4118165" y="3535294"/>
                <a:ext cx="13851" cy="45702"/>
              </a:xfrm>
              <a:custGeom>
                <a:rect b="b" l="l" r="r" t="t"/>
                <a:pathLst>
                  <a:path extrusionOk="0" h="1951" w="592">
                    <a:moveTo>
                      <a:pt x="114" y="1"/>
                    </a:moveTo>
                    <a:cubicBezTo>
                      <a:pt x="72" y="1"/>
                      <a:pt x="34" y="38"/>
                      <a:pt x="33" y="92"/>
                    </a:cubicBezTo>
                    <a:lnTo>
                      <a:pt x="1" y="1568"/>
                    </a:lnTo>
                    <a:cubicBezTo>
                      <a:pt x="1" y="1598"/>
                      <a:pt x="14" y="1627"/>
                      <a:pt x="35" y="1645"/>
                    </a:cubicBezTo>
                    <a:lnTo>
                      <a:pt x="369" y="1932"/>
                    </a:lnTo>
                    <a:cubicBezTo>
                      <a:pt x="384" y="1945"/>
                      <a:pt x="401" y="1951"/>
                      <a:pt x="417" y="1951"/>
                    </a:cubicBezTo>
                    <a:cubicBezTo>
                      <a:pt x="455" y="1951"/>
                      <a:pt x="492" y="1919"/>
                      <a:pt x="497" y="1869"/>
                    </a:cubicBezTo>
                    <a:lnTo>
                      <a:pt x="571" y="1241"/>
                    </a:lnTo>
                    <a:lnTo>
                      <a:pt x="571" y="1231"/>
                    </a:lnTo>
                    <a:lnTo>
                      <a:pt x="591" y="362"/>
                    </a:lnTo>
                    <a:cubicBezTo>
                      <a:pt x="592" y="327"/>
                      <a:pt x="576" y="296"/>
                      <a:pt x="551" y="278"/>
                    </a:cubicBezTo>
                    <a:lnTo>
                      <a:pt x="155" y="14"/>
                    </a:lnTo>
                    <a:cubicBezTo>
                      <a:pt x="142" y="5"/>
                      <a:pt x="128" y="1"/>
                      <a:pt x="1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4144230" y="3536278"/>
                <a:ext cx="13805" cy="45281"/>
              </a:xfrm>
              <a:custGeom>
                <a:rect b="b" l="l" r="r" t="t"/>
                <a:pathLst>
                  <a:path extrusionOk="0" h="1933" w="590">
                    <a:moveTo>
                      <a:pt x="507" y="0"/>
                    </a:moveTo>
                    <a:cubicBezTo>
                      <a:pt x="495" y="0"/>
                      <a:pt x="482" y="4"/>
                      <a:pt x="470" y="11"/>
                    </a:cubicBezTo>
                    <a:lnTo>
                      <a:pt x="64" y="254"/>
                    </a:lnTo>
                    <a:cubicBezTo>
                      <a:pt x="39" y="269"/>
                      <a:pt x="20" y="300"/>
                      <a:pt x="20" y="334"/>
                    </a:cubicBezTo>
                    <a:lnTo>
                      <a:pt x="1" y="1203"/>
                    </a:lnTo>
                    <a:lnTo>
                      <a:pt x="1" y="1214"/>
                    </a:lnTo>
                    <a:lnTo>
                      <a:pt x="49" y="1845"/>
                    </a:lnTo>
                    <a:cubicBezTo>
                      <a:pt x="53" y="1897"/>
                      <a:pt x="90" y="1932"/>
                      <a:pt x="130" y="1932"/>
                    </a:cubicBezTo>
                    <a:cubicBezTo>
                      <a:pt x="144" y="1932"/>
                      <a:pt x="160" y="1927"/>
                      <a:pt x="174" y="1916"/>
                    </a:cubicBezTo>
                    <a:lnTo>
                      <a:pt x="521" y="1649"/>
                    </a:lnTo>
                    <a:cubicBezTo>
                      <a:pt x="542" y="1633"/>
                      <a:pt x="557" y="1604"/>
                      <a:pt x="557" y="1574"/>
                    </a:cubicBezTo>
                    <a:lnTo>
                      <a:pt x="588" y="97"/>
                    </a:lnTo>
                    <a:cubicBezTo>
                      <a:pt x="589" y="41"/>
                      <a:pt x="550"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4096101" y="3550192"/>
                <a:ext cx="76065" cy="230713"/>
              </a:xfrm>
              <a:custGeom>
                <a:rect b="b" l="l" r="r" t="t"/>
                <a:pathLst>
                  <a:path extrusionOk="0" h="9849" w="3251">
                    <a:moveTo>
                      <a:pt x="1528" y="0"/>
                    </a:moveTo>
                    <a:cubicBezTo>
                      <a:pt x="1451" y="658"/>
                      <a:pt x="1353" y="1312"/>
                      <a:pt x="1236" y="1962"/>
                    </a:cubicBezTo>
                    <a:cubicBezTo>
                      <a:pt x="1232" y="1984"/>
                      <a:pt x="1229" y="2004"/>
                      <a:pt x="1225" y="2026"/>
                    </a:cubicBezTo>
                    <a:cubicBezTo>
                      <a:pt x="1219" y="2057"/>
                      <a:pt x="1214" y="2090"/>
                      <a:pt x="1206" y="2122"/>
                    </a:cubicBezTo>
                    <a:cubicBezTo>
                      <a:pt x="1204" y="2136"/>
                      <a:pt x="1201" y="2149"/>
                      <a:pt x="1199" y="2163"/>
                    </a:cubicBezTo>
                    <a:cubicBezTo>
                      <a:pt x="1050" y="2985"/>
                      <a:pt x="867" y="3800"/>
                      <a:pt x="658" y="4605"/>
                    </a:cubicBezTo>
                    <a:cubicBezTo>
                      <a:pt x="345" y="5804"/>
                      <a:pt x="183" y="6557"/>
                      <a:pt x="98" y="7059"/>
                    </a:cubicBezTo>
                    <a:cubicBezTo>
                      <a:pt x="87" y="7123"/>
                      <a:pt x="77" y="7182"/>
                      <a:pt x="68" y="7239"/>
                    </a:cubicBezTo>
                    <a:cubicBezTo>
                      <a:pt x="52" y="7349"/>
                      <a:pt x="39" y="7447"/>
                      <a:pt x="30" y="7533"/>
                    </a:cubicBezTo>
                    <a:cubicBezTo>
                      <a:pt x="22" y="7604"/>
                      <a:pt x="16" y="7665"/>
                      <a:pt x="12" y="7723"/>
                    </a:cubicBezTo>
                    <a:cubicBezTo>
                      <a:pt x="10" y="7757"/>
                      <a:pt x="7" y="7789"/>
                      <a:pt x="6" y="7820"/>
                    </a:cubicBezTo>
                    <a:cubicBezTo>
                      <a:pt x="5" y="7854"/>
                      <a:pt x="1" y="7887"/>
                      <a:pt x="1" y="7922"/>
                    </a:cubicBezTo>
                    <a:cubicBezTo>
                      <a:pt x="0" y="7959"/>
                      <a:pt x="0" y="7995"/>
                      <a:pt x="1" y="8033"/>
                    </a:cubicBezTo>
                    <a:cubicBezTo>
                      <a:pt x="5" y="8105"/>
                      <a:pt x="10" y="8177"/>
                      <a:pt x="19" y="8246"/>
                    </a:cubicBezTo>
                    <a:cubicBezTo>
                      <a:pt x="132" y="9134"/>
                      <a:pt x="783" y="9825"/>
                      <a:pt x="1585" y="9849"/>
                    </a:cubicBezTo>
                    <a:cubicBezTo>
                      <a:pt x="1598" y="9849"/>
                      <a:pt x="1610" y="9849"/>
                      <a:pt x="1623" y="9849"/>
                    </a:cubicBezTo>
                    <a:cubicBezTo>
                      <a:pt x="1667" y="9849"/>
                      <a:pt x="1710" y="9847"/>
                      <a:pt x="1754" y="9843"/>
                    </a:cubicBezTo>
                    <a:cubicBezTo>
                      <a:pt x="2481" y="9778"/>
                      <a:pt x="3077" y="9156"/>
                      <a:pt x="3219" y="8338"/>
                    </a:cubicBezTo>
                    <a:cubicBezTo>
                      <a:pt x="3230" y="8270"/>
                      <a:pt x="3239" y="8199"/>
                      <a:pt x="3244" y="8128"/>
                    </a:cubicBezTo>
                    <a:cubicBezTo>
                      <a:pt x="3246" y="8092"/>
                      <a:pt x="3248" y="8055"/>
                      <a:pt x="3249" y="8016"/>
                    </a:cubicBezTo>
                    <a:cubicBezTo>
                      <a:pt x="3250" y="7983"/>
                      <a:pt x="3250" y="7949"/>
                      <a:pt x="3249" y="7916"/>
                    </a:cubicBezTo>
                    <a:cubicBezTo>
                      <a:pt x="3249" y="7886"/>
                      <a:pt x="3249" y="7854"/>
                      <a:pt x="3248" y="7819"/>
                    </a:cubicBezTo>
                    <a:cubicBezTo>
                      <a:pt x="3246" y="7762"/>
                      <a:pt x="3244" y="7698"/>
                      <a:pt x="3239" y="7628"/>
                    </a:cubicBezTo>
                    <a:cubicBezTo>
                      <a:pt x="3234" y="7541"/>
                      <a:pt x="3225" y="7445"/>
                      <a:pt x="3213" y="7332"/>
                    </a:cubicBezTo>
                    <a:cubicBezTo>
                      <a:pt x="3208" y="7275"/>
                      <a:pt x="3200" y="7215"/>
                      <a:pt x="3193" y="7151"/>
                    </a:cubicBezTo>
                    <a:cubicBezTo>
                      <a:pt x="3128" y="6635"/>
                      <a:pt x="2995" y="5860"/>
                      <a:pt x="2727" y="4610"/>
                    </a:cubicBezTo>
                    <a:cubicBezTo>
                      <a:pt x="2557" y="3813"/>
                      <a:pt x="2415" y="3009"/>
                      <a:pt x="2302" y="2199"/>
                    </a:cubicBezTo>
                    <a:cubicBezTo>
                      <a:pt x="2301" y="2185"/>
                      <a:pt x="2298" y="2172"/>
                      <a:pt x="2297" y="2158"/>
                    </a:cubicBezTo>
                    <a:cubicBezTo>
                      <a:pt x="2291" y="2123"/>
                      <a:pt x="2287" y="2088"/>
                      <a:pt x="2282" y="2054"/>
                    </a:cubicBezTo>
                    <a:cubicBezTo>
                      <a:pt x="2280" y="2035"/>
                      <a:pt x="2277" y="2014"/>
                      <a:pt x="2275" y="1995"/>
                    </a:cubicBezTo>
                    <a:cubicBezTo>
                      <a:pt x="2191" y="1368"/>
                      <a:pt x="2126" y="739"/>
                      <a:pt x="2078" y="108"/>
                    </a:cubicBezTo>
                    <a:lnTo>
                      <a:pt x="2072" y="16"/>
                    </a:lnTo>
                    <a:lnTo>
                      <a:pt x="1815" y="8"/>
                    </a:lnTo>
                    <a:lnTo>
                      <a:pt x="15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4135456" y="3534216"/>
                <a:ext cx="6154" cy="52378"/>
              </a:xfrm>
              <a:custGeom>
                <a:rect b="b" l="l" r="r" t="t"/>
                <a:pathLst>
                  <a:path extrusionOk="0" h="2236" w="263">
                    <a:moveTo>
                      <a:pt x="36" y="0"/>
                    </a:moveTo>
                    <a:cubicBezTo>
                      <a:pt x="16" y="0"/>
                      <a:pt x="0" y="19"/>
                      <a:pt x="0" y="41"/>
                    </a:cubicBezTo>
                    <a:lnTo>
                      <a:pt x="45" y="2196"/>
                    </a:lnTo>
                    <a:cubicBezTo>
                      <a:pt x="45" y="2218"/>
                      <a:pt x="61" y="2235"/>
                      <a:pt x="87" y="2236"/>
                    </a:cubicBezTo>
                    <a:cubicBezTo>
                      <a:pt x="107" y="2236"/>
                      <a:pt x="122" y="2219"/>
                      <a:pt x="123" y="2199"/>
                    </a:cubicBezTo>
                    <a:lnTo>
                      <a:pt x="262" y="49"/>
                    </a:lnTo>
                    <a:cubicBezTo>
                      <a:pt x="263" y="26"/>
                      <a:pt x="248" y="6"/>
                      <a:pt x="229" y="5"/>
                    </a:cubicBezTo>
                    <a:lnTo>
                      <a:pt x="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4129583" y="3589944"/>
                <a:ext cx="2761" cy="3139"/>
              </a:xfrm>
              <a:custGeom>
                <a:rect b="b" l="l" r="r" t="t"/>
                <a:pathLst>
                  <a:path extrusionOk="0" h="134" w="118">
                    <a:moveTo>
                      <a:pt x="59" y="0"/>
                    </a:moveTo>
                    <a:cubicBezTo>
                      <a:pt x="29" y="0"/>
                      <a:pt x="3" y="30"/>
                      <a:pt x="1" y="66"/>
                    </a:cubicBezTo>
                    <a:cubicBezTo>
                      <a:pt x="0" y="102"/>
                      <a:pt x="26" y="133"/>
                      <a:pt x="57" y="134"/>
                    </a:cubicBezTo>
                    <a:cubicBezTo>
                      <a:pt x="90" y="134"/>
                      <a:pt x="116" y="105"/>
                      <a:pt x="117" y="68"/>
                    </a:cubicBezTo>
                    <a:cubicBezTo>
                      <a:pt x="118" y="32"/>
                      <a:pt x="92" y="1"/>
                      <a:pt x="61" y="0"/>
                    </a:cubicBezTo>
                    <a:cubicBezTo>
                      <a:pt x="60" y="0"/>
                      <a:pt x="6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4130425" y="3579286"/>
                <a:ext cx="2784" cy="3139"/>
              </a:xfrm>
              <a:custGeom>
                <a:rect b="b" l="l" r="r" t="t"/>
                <a:pathLst>
                  <a:path extrusionOk="0" h="134" w="119">
                    <a:moveTo>
                      <a:pt x="60" y="0"/>
                    </a:moveTo>
                    <a:cubicBezTo>
                      <a:pt x="29" y="0"/>
                      <a:pt x="3" y="29"/>
                      <a:pt x="3" y="66"/>
                    </a:cubicBezTo>
                    <a:cubicBezTo>
                      <a:pt x="1" y="102"/>
                      <a:pt x="27" y="132"/>
                      <a:pt x="59" y="133"/>
                    </a:cubicBezTo>
                    <a:cubicBezTo>
                      <a:pt x="60" y="133"/>
                      <a:pt x="61" y="134"/>
                      <a:pt x="63" y="134"/>
                    </a:cubicBezTo>
                    <a:cubicBezTo>
                      <a:pt x="93" y="134"/>
                      <a:pt x="117" y="104"/>
                      <a:pt x="118" y="68"/>
                    </a:cubicBezTo>
                    <a:cubicBezTo>
                      <a:pt x="119" y="33"/>
                      <a:pt x="93" y="2"/>
                      <a:pt x="61" y="0"/>
                    </a:cubicBezTo>
                    <a:cubicBezTo>
                      <a:pt x="61" y="0"/>
                      <a:pt x="60" y="0"/>
                      <a:pt x="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4131291" y="3568628"/>
                <a:ext cx="2738" cy="3162"/>
              </a:xfrm>
              <a:custGeom>
                <a:rect b="b" l="l" r="r" t="t"/>
                <a:pathLst>
                  <a:path extrusionOk="0" h="135" w="117">
                    <a:moveTo>
                      <a:pt x="56" y="1"/>
                    </a:moveTo>
                    <a:cubicBezTo>
                      <a:pt x="27" y="1"/>
                      <a:pt x="2" y="30"/>
                      <a:pt x="1" y="65"/>
                    </a:cubicBezTo>
                    <a:cubicBezTo>
                      <a:pt x="1" y="101"/>
                      <a:pt x="24" y="132"/>
                      <a:pt x="56" y="134"/>
                    </a:cubicBezTo>
                    <a:cubicBezTo>
                      <a:pt x="57" y="134"/>
                      <a:pt x="57" y="134"/>
                      <a:pt x="58" y="134"/>
                    </a:cubicBezTo>
                    <a:cubicBezTo>
                      <a:pt x="90" y="134"/>
                      <a:pt x="115" y="105"/>
                      <a:pt x="116" y="68"/>
                    </a:cubicBezTo>
                    <a:cubicBezTo>
                      <a:pt x="117" y="33"/>
                      <a:pt x="91" y="2"/>
                      <a:pt x="59" y="1"/>
                    </a:cubicBezTo>
                    <a:cubicBezTo>
                      <a:pt x="58" y="1"/>
                      <a:pt x="57"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4132087" y="3557969"/>
                <a:ext cx="2784" cy="3162"/>
              </a:xfrm>
              <a:custGeom>
                <a:rect b="b" l="l" r="r" t="t"/>
                <a:pathLst>
                  <a:path extrusionOk="0" h="135" w="119">
                    <a:moveTo>
                      <a:pt x="61" y="0"/>
                    </a:moveTo>
                    <a:cubicBezTo>
                      <a:pt x="30" y="0"/>
                      <a:pt x="4" y="28"/>
                      <a:pt x="2" y="67"/>
                    </a:cubicBezTo>
                    <a:cubicBezTo>
                      <a:pt x="1" y="103"/>
                      <a:pt x="26" y="134"/>
                      <a:pt x="58" y="135"/>
                    </a:cubicBezTo>
                    <a:cubicBezTo>
                      <a:pt x="91" y="135"/>
                      <a:pt x="117" y="106"/>
                      <a:pt x="118" y="69"/>
                    </a:cubicBezTo>
                    <a:cubicBezTo>
                      <a:pt x="119" y="32"/>
                      <a:pt x="93" y="1"/>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4142288" y="3590296"/>
                <a:ext cx="2761" cy="3162"/>
              </a:xfrm>
              <a:custGeom>
                <a:rect b="b" l="l" r="r" t="t"/>
                <a:pathLst>
                  <a:path extrusionOk="0" h="135" w="118">
                    <a:moveTo>
                      <a:pt x="60" y="1"/>
                    </a:moveTo>
                    <a:cubicBezTo>
                      <a:pt x="28" y="1"/>
                      <a:pt x="2" y="30"/>
                      <a:pt x="2" y="66"/>
                    </a:cubicBezTo>
                    <a:cubicBezTo>
                      <a:pt x="1" y="103"/>
                      <a:pt x="26" y="134"/>
                      <a:pt x="58" y="134"/>
                    </a:cubicBezTo>
                    <a:cubicBezTo>
                      <a:pt x="59" y="134"/>
                      <a:pt x="59" y="134"/>
                      <a:pt x="60" y="134"/>
                    </a:cubicBezTo>
                    <a:cubicBezTo>
                      <a:pt x="92" y="134"/>
                      <a:pt x="118" y="106"/>
                      <a:pt x="118" y="68"/>
                    </a:cubicBezTo>
                    <a:cubicBezTo>
                      <a:pt x="118" y="33"/>
                      <a:pt x="93" y="2"/>
                      <a:pt x="61" y="1"/>
                    </a:cubicBezTo>
                    <a:cubicBezTo>
                      <a:pt x="61" y="1"/>
                      <a:pt x="60" y="1"/>
                      <a:pt x="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4141914" y="3579614"/>
                <a:ext cx="2761" cy="3139"/>
              </a:xfrm>
              <a:custGeom>
                <a:rect b="b" l="l" r="r" t="t"/>
                <a:pathLst>
                  <a:path extrusionOk="0" h="134" w="118">
                    <a:moveTo>
                      <a:pt x="59" y="0"/>
                    </a:moveTo>
                    <a:cubicBezTo>
                      <a:pt x="28" y="0"/>
                      <a:pt x="1" y="30"/>
                      <a:pt x="1" y="66"/>
                    </a:cubicBezTo>
                    <a:cubicBezTo>
                      <a:pt x="0" y="103"/>
                      <a:pt x="26" y="134"/>
                      <a:pt x="58" y="134"/>
                    </a:cubicBezTo>
                    <a:cubicBezTo>
                      <a:pt x="58" y="134"/>
                      <a:pt x="59" y="134"/>
                      <a:pt x="59" y="134"/>
                    </a:cubicBezTo>
                    <a:cubicBezTo>
                      <a:pt x="90" y="134"/>
                      <a:pt x="117" y="104"/>
                      <a:pt x="117" y="68"/>
                    </a:cubicBezTo>
                    <a:cubicBezTo>
                      <a:pt x="117" y="32"/>
                      <a:pt x="92" y="1"/>
                      <a:pt x="61" y="0"/>
                    </a:cubicBezTo>
                    <a:cubicBezTo>
                      <a:pt x="60" y="0"/>
                      <a:pt x="6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4141516" y="3568932"/>
                <a:ext cx="2784" cy="3139"/>
              </a:xfrm>
              <a:custGeom>
                <a:rect b="b" l="l" r="r" t="t"/>
                <a:pathLst>
                  <a:path extrusionOk="0" h="134" w="119">
                    <a:moveTo>
                      <a:pt x="60" y="0"/>
                    </a:moveTo>
                    <a:cubicBezTo>
                      <a:pt x="28" y="0"/>
                      <a:pt x="2" y="29"/>
                      <a:pt x="2" y="66"/>
                    </a:cubicBezTo>
                    <a:cubicBezTo>
                      <a:pt x="1" y="103"/>
                      <a:pt x="26" y="133"/>
                      <a:pt x="58" y="133"/>
                    </a:cubicBezTo>
                    <a:cubicBezTo>
                      <a:pt x="59" y="133"/>
                      <a:pt x="59" y="133"/>
                      <a:pt x="60" y="133"/>
                    </a:cubicBezTo>
                    <a:cubicBezTo>
                      <a:pt x="91" y="133"/>
                      <a:pt x="118" y="104"/>
                      <a:pt x="118" y="68"/>
                    </a:cubicBezTo>
                    <a:cubicBezTo>
                      <a:pt x="119" y="32"/>
                      <a:pt x="93" y="1"/>
                      <a:pt x="61" y="0"/>
                    </a:cubicBezTo>
                    <a:cubicBezTo>
                      <a:pt x="61" y="0"/>
                      <a:pt x="60" y="0"/>
                      <a:pt x="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4141165" y="3558227"/>
                <a:ext cx="2761" cy="3162"/>
              </a:xfrm>
              <a:custGeom>
                <a:rect b="b" l="l" r="r" t="t"/>
                <a:pathLst>
                  <a:path extrusionOk="0" h="135" w="118">
                    <a:moveTo>
                      <a:pt x="59" y="1"/>
                    </a:moveTo>
                    <a:cubicBezTo>
                      <a:pt x="27" y="1"/>
                      <a:pt x="1" y="30"/>
                      <a:pt x="1" y="66"/>
                    </a:cubicBezTo>
                    <a:cubicBezTo>
                      <a:pt x="0" y="103"/>
                      <a:pt x="26" y="134"/>
                      <a:pt x="58" y="134"/>
                    </a:cubicBezTo>
                    <a:cubicBezTo>
                      <a:pt x="58" y="134"/>
                      <a:pt x="59" y="134"/>
                      <a:pt x="59" y="134"/>
                    </a:cubicBezTo>
                    <a:cubicBezTo>
                      <a:pt x="91" y="134"/>
                      <a:pt x="117" y="106"/>
                      <a:pt x="117" y="68"/>
                    </a:cubicBezTo>
                    <a:cubicBezTo>
                      <a:pt x="117" y="32"/>
                      <a:pt x="93" y="2"/>
                      <a:pt x="61" y="1"/>
                    </a:cubicBezTo>
                    <a:cubicBezTo>
                      <a:pt x="60" y="1"/>
                      <a:pt x="6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6"/>
              <p:cNvSpPr/>
              <p:nvPr/>
            </p:nvSpPr>
            <p:spPr>
              <a:xfrm>
                <a:off x="4096172" y="3738389"/>
                <a:ext cx="75901" cy="13423"/>
              </a:xfrm>
              <a:custGeom>
                <a:rect b="b" l="l" r="r" t="t"/>
                <a:pathLst>
                  <a:path extrusionOk="0" h="573" w="3244">
                    <a:moveTo>
                      <a:pt x="0" y="0"/>
                    </a:moveTo>
                    <a:cubicBezTo>
                      <a:pt x="3" y="72"/>
                      <a:pt x="8" y="143"/>
                      <a:pt x="17" y="212"/>
                    </a:cubicBezTo>
                    <a:cubicBezTo>
                      <a:pt x="252" y="351"/>
                      <a:pt x="731" y="544"/>
                      <a:pt x="1611" y="570"/>
                    </a:cubicBezTo>
                    <a:cubicBezTo>
                      <a:pt x="1673" y="571"/>
                      <a:pt x="1733" y="572"/>
                      <a:pt x="1791" y="572"/>
                    </a:cubicBezTo>
                    <a:cubicBezTo>
                      <a:pt x="2557" y="572"/>
                      <a:pt x="2994" y="422"/>
                      <a:pt x="3218" y="304"/>
                    </a:cubicBezTo>
                    <a:cubicBezTo>
                      <a:pt x="3229" y="236"/>
                      <a:pt x="3238" y="165"/>
                      <a:pt x="3243" y="94"/>
                    </a:cubicBezTo>
                    <a:lnTo>
                      <a:pt x="3243" y="94"/>
                    </a:lnTo>
                    <a:cubicBezTo>
                      <a:pt x="3091" y="194"/>
                      <a:pt x="2669" y="399"/>
                      <a:pt x="1787" y="399"/>
                    </a:cubicBezTo>
                    <a:cubicBezTo>
                      <a:pt x="1731" y="399"/>
                      <a:pt x="1674" y="398"/>
                      <a:pt x="1615" y="396"/>
                    </a:cubicBezTo>
                    <a:cubicBezTo>
                      <a:pt x="616" y="366"/>
                      <a:pt x="159" y="11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6"/>
              <p:cNvSpPr/>
              <p:nvPr/>
            </p:nvSpPr>
            <p:spPr>
              <a:xfrm>
                <a:off x="4096405" y="3726700"/>
                <a:ext cx="75738" cy="13188"/>
              </a:xfrm>
              <a:custGeom>
                <a:rect b="b" l="l" r="r" t="t"/>
                <a:pathLst>
                  <a:path extrusionOk="0" h="563" w="3237">
                    <a:moveTo>
                      <a:pt x="18" y="1"/>
                    </a:moveTo>
                    <a:cubicBezTo>
                      <a:pt x="11" y="71"/>
                      <a:pt x="4" y="132"/>
                      <a:pt x="1" y="191"/>
                    </a:cubicBezTo>
                    <a:cubicBezTo>
                      <a:pt x="230" y="331"/>
                      <a:pt x="710" y="534"/>
                      <a:pt x="1612" y="560"/>
                    </a:cubicBezTo>
                    <a:cubicBezTo>
                      <a:pt x="1672" y="562"/>
                      <a:pt x="1731" y="562"/>
                      <a:pt x="1787" y="562"/>
                    </a:cubicBezTo>
                    <a:cubicBezTo>
                      <a:pt x="2577" y="562"/>
                      <a:pt x="3017" y="403"/>
                      <a:pt x="3236" y="284"/>
                    </a:cubicBezTo>
                    <a:cubicBezTo>
                      <a:pt x="3235" y="227"/>
                      <a:pt x="3232" y="163"/>
                      <a:pt x="3227" y="93"/>
                    </a:cubicBezTo>
                    <a:cubicBezTo>
                      <a:pt x="3061" y="197"/>
                      <a:pt x="2634" y="388"/>
                      <a:pt x="1777" y="388"/>
                    </a:cubicBezTo>
                    <a:cubicBezTo>
                      <a:pt x="1725" y="388"/>
                      <a:pt x="1671" y="387"/>
                      <a:pt x="1616" y="386"/>
                    </a:cubicBezTo>
                    <a:cubicBezTo>
                      <a:pt x="649" y="357"/>
                      <a:pt x="191" y="121"/>
                      <a:pt x="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4097763" y="3715573"/>
                <a:ext cx="73562" cy="12298"/>
              </a:xfrm>
              <a:custGeom>
                <a:rect b="b" l="l" r="r" t="t"/>
                <a:pathLst>
                  <a:path extrusionOk="0" h="525" w="3144">
                    <a:moveTo>
                      <a:pt x="30" y="0"/>
                    </a:moveTo>
                    <a:cubicBezTo>
                      <a:pt x="19" y="64"/>
                      <a:pt x="9" y="123"/>
                      <a:pt x="0" y="180"/>
                    </a:cubicBezTo>
                    <a:cubicBezTo>
                      <a:pt x="244" y="318"/>
                      <a:pt x="719" y="497"/>
                      <a:pt x="1565" y="522"/>
                    </a:cubicBezTo>
                    <a:cubicBezTo>
                      <a:pt x="1625" y="524"/>
                      <a:pt x="1683" y="525"/>
                      <a:pt x="1739" y="525"/>
                    </a:cubicBezTo>
                    <a:cubicBezTo>
                      <a:pt x="2477" y="525"/>
                      <a:pt x="2911" y="386"/>
                      <a:pt x="3143" y="271"/>
                    </a:cubicBezTo>
                    <a:cubicBezTo>
                      <a:pt x="3138" y="214"/>
                      <a:pt x="3131" y="154"/>
                      <a:pt x="3123" y="89"/>
                    </a:cubicBezTo>
                    <a:cubicBezTo>
                      <a:pt x="2925" y="196"/>
                      <a:pt x="2507" y="350"/>
                      <a:pt x="1745" y="350"/>
                    </a:cubicBezTo>
                    <a:cubicBezTo>
                      <a:pt x="1689" y="350"/>
                      <a:pt x="1630" y="349"/>
                      <a:pt x="1570" y="348"/>
                    </a:cubicBezTo>
                    <a:cubicBezTo>
                      <a:pt x="694" y="322"/>
                      <a:pt x="236" y="125"/>
                      <a:pt x="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4124178" y="3596175"/>
                <a:ext cx="25784" cy="7519"/>
              </a:xfrm>
              <a:custGeom>
                <a:rect b="b" l="l" r="r" t="t"/>
                <a:pathLst>
                  <a:path extrusionOk="0" h="321" w="1102">
                    <a:moveTo>
                      <a:pt x="38" y="0"/>
                    </a:moveTo>
                    <a:cubicBezTo>
                      <a:pt x="34" y="21"/>
                      <a:pt x="30" y="42"/>
                      <a:pt x="26" y="64"/>
                    </a:cubicBezTo>
                    <a:cubicBezTo>
                      <a:pt x="20" y="96"/>
                      <a:pt x="15" y="128"/>
                      <a:pt x="9" y="160"/>
                    </a:cubicBezTo>
                    <a:cubicBezTo>
                      <a:pt x="5" y="174"/>
                      <a:pt x="3" y="187"/>
                      <a:pt x="0" y="201"/>
                    </a:cubicBezTo>
                    <a:cubicBezTo>
                      <a:pt x="96" y="253"/>
                      <a:pt x="262" y="310"/>
                      <a:pt x="551" y="319"/>
                    </a:cubicBezTo>
                    <a:cubicBezTo>
                      <a:pt x="575" y="320"/>
                      <a:pt x="599" y="320"/>
                      <a:pt x="622" y="320"/>
                    </a:cubicBezTo>
                    <a:cubicBezTo>
                      <a:pt x="865" y="320"/>
                      <a:pt x="1014" y="277"/>
                      <a:pt x="1102" y="235"/>
                    </a:cubicBezTo>
                    <a:cubicBezTo>
                      <a:pt x="1101" y="221"/>
                      <a:pt x="1098" y="207"/>
                      <a:pt x="1097" y="194"/>
                    </a:cubicBezTo>
                    <a:cubicBezTo>
                      <a:pt x="1091" y="159"/>
                      <a:pt x="1087" y="124"/>
                      <a:pt x="1082" y="89"/>
                    </a:cubicBezTo>
                    <a:cubicBezTo>
                      <a:pt x="1080" y="71"/>
                      <a:pt x="1077" y="50"/>
                      <a:pt x="1075" y="31"/>
                    </a:cubicBezTo>
                    <a:cubicBezTo>
                      <a:pt x="1032" y="60"/>
                      <a:pt x="903" y="124"/>
                      <a:pt x="614" y="124"/>
                    </a:cubicBezTo>
                    <a:cubicBezTo>
                      <a:pt x="595" y="124"/>
                      <a:pt x="576" y="124"/>
                      <a:pt x="556" y="123"/>
                    </a:cubicBezTo>
                    <a:cubicBezTo>
                      <a:pt x="218" y="114"/>
                      <a:pt x="78" y="32"/>
                      <a:pt x="38" y="0"/>
                    </a:cubicBezTo>
                    <a:close/>
                  </a:path>
                </a:pathLst>
              </a:custGeom>
              <a:solidFill>
                <a:srgbClr val="3E59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4137141" y="3550380"/>
                <a:ext cx="35026" cy="230408"/>
              </a:xfrm>
              <a:custGeom>
                <a:rect b="b" l="l" r="r" t="t"/>
                <a:pathLst>
                  <a:path extrusionOk="0" h="9836" w="1497">
                    <a:moveTo>
                      <a:pt x="57" y="0"/>
                    </a:moveTo>
                    <a:lnTo>
                      <a:pt x="57" y="3501"/>
                    </a:lnTo>
                    <a:cubicBezTo>
                      <a:pt x="57" y="4157"/>
                      <a:pt x="126" y="4810"/>
                      <a:pt x="250" y="5451"/>
                    </a:cubicBezTo>
                    <a:cubicBezTo>
                      <a:pt x="684" y="7677"/>
                      <a:pt x="292" y="9133"/>
                      <a:pt x="0" y="9835"/>
                    </a:cubicBezTo>
                    <a:cubicBezTo>
                      <a:pt x="727" y="9770"/>
                      <a:pt x="1323" y="9148"/>
                      <a:pt x="1465" y="8330"/>
                    </a:cubicBezTo>
                    <a:cubicBezTo>
                      <a:pt x="1476" y="8262"/>
                      <a:pt x="1485" y="8191"/>
                      <a:pt x="1490" y="8120"/>
                    </a:cubicBezTo>
                    <a:cubicBezTo>
                      <a:pt x="1492" y="8084"/>
                      <a:pt x="1494" y="8047"/>
                      <a:pt x="1495" y="8008"/>
                    </a:cubicBezTo>
                    <a:cubicBezTo>
                      <a:pt x="1496" y="7975"/>
                      <a:pt x="1496" y="7941"/>
                      <a:pt x="1495" y="7908"/>
                    </a:cubicBezTo>
                    <a:cubicBezTo>
                      <a:pt x="1495" y="7878"/>
                      <a:pt x="1495" y="7846"/>
                      <a:pt x="1494" y="7811"/>
                    </a:cubicBezTo>
                    <a:cubicBezTo>
                      <a:pt x="1492" y="7754"/>
                      <a:pt x="1490" y="7690"/>
                      <a:pt x="1485" y="7620"/>
                    </a:cubicBezTo>
                    <a:cubicBezTo>
                      <a:pt x="1480" y="7533"/>
                      <a:pt x="1471" y="7437"/>
                      <a:pt x="1459" y="7324"/>
                    </a:cubicBezTo>
                    <a:cubicBezTo>
                      <a:pt x="1454" y="7267"/>
                      <a:pt x="1446" y="7207"/>
                      <a:pt x="1439" y="7143"/>
                    </a:cubicBezTo>
                    <a:cubicBezTo>
                      <a:pt x="1374" y="6627"/>
                      <a:pt x="1241" y="5852"/>
                      <a:pt x="973" y="4602"/>
                    </a:cubicBezTo>
                    <a:cubicBezTo>
                      <a:pt x="803" y="3805"/>
                      <a:pt x="661" y="3001"/>
                      <a:pt x="548" y="2191"/>
                    </a:cubicBezTo>
                    <a:cubicBezTo>
                      <a:pt x="547" y="2177"/>
                      <a:pt x="544" y="2164"/>
                      <a:pt x="543" y="2150"/>
                    </a:cubicBezTo>
                    <a:cubicBezTo>
                      <a:pt x="537" y="2115"/>
                      <a:pt x="533" y="2080"/>
                      <a:pt x="528" y="2046"/>
                    </a:cubicBezTo>
                    <a:cubicBezTo>
                      <a:pt x="526" y="2027"/>
                      <a:pt x="523" y="2006"/>
                      <a:pt x="521" y="1987"/>
                    </a:cubicBezTo>
                    <a:cubicBezTo>
                      <a:pt x="438" y="1360"/>
                      <a:pt x="372" y="731"/>
                      <a:pt x="325" y="100"/>
                    </a:cubicBezTo>
                    <a:lnTo>
                      <a:pt x="318" y="8"/>
                    </a:lnTo>
                    <a:lnTo>
                      <a:pt x="61" y="0"/>
                    </a:lnTo>
                    <a:close/>
                  </a:path>
                </a:pathLst>
              </a:custGeom>
              <a:solidFill>
                <a:srgbClr val="EC9836">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4586256" y="3768794"/>
                <a:ext cx="35471" cy="14992"/>
              </a:xfrm>
              <a:custGeom>
                <a:rect b="b" l="l" r="r" t="t"/>
                <a:pathLst>
                  <a:path extrusionOk="0" h="640" w="1516">
                    <a:moveTo>
                      <a:pt x="10" y="1"/>
                    </a:moveTo>
                    <a:lnTo>
                      <a:pt x="4" y="283"/>
                    </a:lnTo>
                    <a:cubicBezTo>
                      <a:pt x="0" y="460"/>
                      <a:pt x="121" y="607"/>
                      <a:pt x="274" y="611"/>
                    </a:cubicBezTo>
                    <a:lnTo>
                      <a:pt x="1224" y="640"/>
                    </a:lnTo>
                    <a:cubicBezTo>
                      <a:pt x="1226" y="640"/>
                      <a:pt x="1227" y="640"/>
                      <a:pt x="1229" y="640"/>
                    </a:cubicBezTo>
                    <a:cubicBezTo>
                      <a:pt x="1380" y="640"/>
                      <a:pt x="1505" y="501"/>
                      <a:pt x="1509" y="327"/>
                    </a:cubicBezTo>
                    <a:lnTo>
                      <a:pt x="1515" y="45"/>
                    </a:lnTo>
                    <a:lnTo>
                      <a:pt x="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4588829" y="3535294"/>
                <a:ext cx="13828" cy="45702"/>
              </a:xfrm>
              <a:custGeom>
                <a:rect b="b" l="l" r="r" t="t"/>
                <a:pathLst>
                  <a:path extrusionOk="0" h="1951" w="591">
                    <a:moveTo>
                      <a:pt x="113" y="1"/>
                    </a:moveTo>
                    <a:cubicBezTo>
                      <a:pt x="71" y="1"/>
                      <a:pt x="34" y="38"/>
                      <a:pt x="32" y="92"/>
                    </a:cubicBezTo>
                    <a:lnTo>
                      <a:pt x="0" y="1568"/>
                    </a:lnTo>
                    <a:cubicBezTo>
                      <a:pt x="0" y="1598"/>
                      <a:pt x="14" y="1627"/>
                      <a:pt x="34" y="1645"/>
                    </a:cubicBezTo>
                    <a:lnTo>
                      <a:pt x="368" y="1932"/>
                    </a:lnTo>
                    <a:cubicBezTo>
                      <a:pt x="383" y="1945"/>
                      <a:pt x="399" y="1951"/>
                      <a:pt x="415" y="1951"/>
                    </a:cubicBezTo>
                    <a:cubicBezTo>
                      <a:pt x="453" y="1951"/>
                      <a:pt x="490" y="1919"/>
                      <a:pt x="496" y="1869"/>
                    </a:cubicBezTo>
                    <a:lnTo>
                      <a:pt x="569" y="1241"/>
                    </a:lnTo>
                    <a:cubicBezTo>
                      <a:pt x="570" y="1237"/>
                      <a:pt x="570" y="1235"/>
                      <a:pt x="570" y="1231"/>
                    </a:cubicBezTo>
                    <a:lnTo>
                      <a:pt x="590" y="362"/>
                    </a:lnTo>
                    <a:cubicBezTo>
                      <a:pt x="591" y="327"/>
                      <a:pt x="576" y="296"/>
                      <a:pt x="550" y="278"/>
                    </a:cubicBezTo>
                    <a:lnTo>
                      <a:pt x="154" y="14"/>
                    </a:lnTo>
                    <a:cubicBezTo>
                      <a:pt x="141" y="5"/>
                      <a:pt x="126" y="1"/>
                      <a:pt x="1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4614871" y="3536278"/>
                <a:ext cx="13805" cy="45281"/>
              </a:xfrm>
              <a:custGeom>
                <a:rect b="b" l="l" r="r" t="t"/>
                <a:pathLst>
                  <a:path extrusionOk="0" h="1933" w="590">
                    <a:moveTo>
                      <a:pt x="507" y="0"/>
                    </a:moveTo>
                    <a:cubicBezTo>
                      <a:pt x="495" y="0"/>
                      <a:pt x="483" y="4"/>
                      <a:pt x="471" y="11"/>
                    </a:cubicBezTo>
                    <a:lnTo>
                      <a:pt x="63" y="254"/>
                    </a:lnTo>
                    <a:cubicBezTo>
                      <a:pt x="38" y="269"/>
                      <a:pt x="20" y="300"/>
                      <a:pt x="20" y="334"/>
                    </a:cubicBezTo>
                    <a:lnTo>
                      <a:pt x="1" y="1203"/>
                    </a:lnTo>
                    <a:lnTo>
                      <a:pt x="1" y="1214"/>
                    </a:lnTo>
                    <a:lnTo>
                      <a:pt x="49" y="1845"/>
                    </a:lnTo>
                    <a:cubicBezTo>
                      <a:pt x="53" y="1897"/>
                      <a:pt x="90" y="1932"/>
                      <a:pt x="130" y="1932"/>
                    </a:cubicBezTo>
                    <a:cubicBezTo>
                      <a:pt x="145" y="1932"/>
                      <a:pt x="160" y="1927"/>
                      <a:pt x="174" y="1916"/>
                    </a:cubicBezTo>
                    <a:lnTo>
                      <a:pt x="521" y="1649"/>
                    </a:lnTo>
                    <a:cubicBezTo>
                      <a:pt x="542" y="1633"/>
                      <a:pt x="557" y="1604"/>
                      <a:pt x="557" y="1574"/>
                    </a:cubicBezTo>
                    <a:lnTo>
                      <a:pt x="589" y="97"/>
                    </a:lnTo>
                    <a:cubicBezTo>
                      <a:pt x="589" y="41"/>
                      <a:pt x="551"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4566719" y="3550192"/>
                <a:ext cx="76065" cy="230713"/>
              </a:xfrm>
              <a:custGeom>
                <a:rect b="b" l="l" r="r" t="t"/>
                <a:pathLst>
                  <a:path extrusionOk="0" h="9849" w="3251">
                    <a:moveTo>
                      <a:pt x="1530" y="0"/>
                    </a:moveTo>
                    <a:cubicBezTo>
                      <a:pt x="1452" y="658"/>
                      <a:pt x="1354" y="1312"/>
                      <a:pt x="1236" y="1962"/>
                    </a:cubicBezTo>
                    <a:cubicBezTo>
                      <a:pt x="1232" y="1984"/>
                      <a:pt x="1228" y="2004"/>
                      <a:pt x="1225" y="2026"/>
                    </a:cubicBezTo>
                    <a:cubicBezTo>
                      <a:pt x="1218" y="2057"/>
                      <a:pt x="1213" y="2090"/>
                      <a:pt x="1207" y="2122"/>
                    </a:cubicBezTo>
                    <a:cubicBezTo>
                      <a:pt x="1205" y="2136"/>
                      <a:pt x="1202" y="2149"/>
                      <a:pt x="1200" y="2163"/>
                    </a:cubicBezTo>
                    <a:cubicBezTo>
                      <a:pt x="1048" y="2985"/>
                      <a:pt x="867" y="3800"/>
                      <a:pt x="658" y="4605"/>
                    </a:cubicBezTo>
                    <a:cubicBezTo>
                      <a:pt x="345" y="5804"/>
                      <a:pt x="182" y="6557"/>
                      <a:pt x="98" y="7059"/>
                    </a:cubicBezTo>
                    <a:cubicBezTo>
                      <a:pt x="87" y="7123"/>
                      <a:pt x="78" y="7182"/>
                      <a:pt x="68" y="7239"/>
                    </a:cubicBezTo>
                    <a:cubicBezTo>
                      <a:pt x="52" y="7349"/>
                      <a:pt x="39" y="7447"/>
                      <a:pt x="30" y="7533"/>
                    </a:cubicBezTo>
                    <a:cubicBezTo>
                      <a:pt x="22" y="7604"/>
                      <a:pt x="16" y="7665"/>
                      <a:pt x="12" y="7723"/>
                    </a:cubicBezTo>
                    <a:cubicBezTo>
                      <a:pt x="10" y="7757"/>
                      <a:pt x="7" y="7789"/>
                      <a:pt x="6" y="7820"/>
                    </a:cubicBezTo>
                    <a:cubicBezTo>
                      <a:pt x="5" y="7854"/>
                      <a:pt x="2" y="7887"/>
                      <a:pt x="2" y="7922"/>
                    </a:cubicBezTo>
                    <a:cubicBezTo>
                      <a:pt x="1" y="7959"/>
                      <a:pt x="1" y="7995"/>
                      <a:pt x="2" y="8033"/>
                    </a:cubicBezTo>
                    <a:cubicBezTo>
                      <a:pt x="5" y="8105"/>
                      <a:pt x="10" y="8177"/>
                      <a:pt x="18" y="8246"/>
                    </a:cubicBezTo>
                    <a:cubicBezTo>
                      <a:pt x="131" y="9134"/>
                      <a:pt x="782" y="9825"/>
                      <a:pt x="1585" y="9849"/>
                    </a:cubicBezTo>
                    <a:cubicBezTo>
                      <a:pt x="1598" y="9849"/>
                      <a:pt x="1611" y="9849"/>
                      <a:pt x="1623" y="9849"/>
                    </a:cubicBezTo>
                    <a:cubicBezTo>
                      <a:pt x="1667" y="9849"/>
                      <a:pt x="1711" y="9847"/>
                      <a:pt x="1754" y="9843"/>
                    </a:cubicBezTo>
                    <a:cubicBezTo>
                      <a:pt x="2481" y="9778"/>
                      <a:pt x="3078" y="9156"/>
                      <a:pt x="3218" y="8338"/>
                    </a:cubicBezTo>
                    <a:cubicBezTo>
                      <a:pt x="3230" y="8270"/>
                      <a:pt x="3238" y="8199"/>
                      <a:pt x="3243" y="8128"/>
                    </a:cubicBezTo>
                    <a:cubicBezTo>
                      <a:pt x="3247" y="8092"/>
                      <a:pt x="3248" y="8055"/>
                      <a:pt x="3249" y="8016"/>
                    </a:cubicBezTo>
                    <a:cubicBezTo>
                      <a:pt x="3251" y="7983"/>
                      <a:pt x="3251" y="7949"/>
                      <a:pt x="3249" y="7916"/>
                    </a:cubicBezTo>
                    <a:cubicBezTo>
                      <a:pt x="3249" y="7886"/>
                      <a:pt x="3249" y="7854"/>
                      <a:pt x="3248" y="7819"/>
                    </a:cubicBezTo>
                    <a:cubicBezTo>
                      <a:pt x="3247" y="7762"/>
                      <a:pt x="3243" y="7698"/>
                      <a:pt x="3238" y="7628"/>
                    </a:cubicBezTo>
                    <a:cubicBezTo>
                      <a:pt x="3233" y="7541"/>
                      <a:pt x="3225" y="7445"/>
                      <a:pt x="3213" y="7332"/>
                    </a:cubicBezTo>
                    <a:cubicBezTo>
                      <a:pt x="3208" y="7275"/>
                      <a:pt x="3200" y="7215"/>
                      <a:pt x="3192" y="7151"/>
                    </a:cubicBezTo>
                    <a:cubicBezTo>
                      <a:pt x="3129" y="6635"/>
                      <a:pt x="2995" y="5860"/>
                      <a:pt x="2728" y="4610"/>
                    </a:cubicBezTo>
                    <a:cubicBezTo>
                      <a:pt x="2556" y="3813"/>
                      <a:pt x="2415" y="3009"/>
                      <a:pt x="2302" y="2199"/>
                    </a:cubicBezTo>
                    <a:cubicBezTo>
                      <a:pt x="2300" y="2185"/>
                      <a:pt x="2298" y="2172"/>
                      <a:pt x="2297" y="2158"/>
                    </a:cubicBezTo>
                    <a:cubicBezTo>
                      <a:pt x="2292" y="2123"/>
                      <a:pt x="2288" y="2088"/>
                      <a:pt x="2282" y="2054"/>
                    </a:cubicBezTo>
                    <a:cubicBezTo>
                      <a:pt x="2279" y="2035"/>
                      <a:pt x="2277" y="2014"/>
                      <a:pt x="2274" y="1995"/>
                    </a:cubicBezTo>
                    <a:cubicBezTo>
                      <a:pt x="2191" y="1368"/>
                      <a:pt x="2126" y="739"/>
                      <a:pt x="2078" y="108"/>
                    </a:cubicBezTo>
                    <a:lnTo>
                      <a:pt x="2072" y="16"/>
                    </a:lnTo>
                    <a:lnTo>
                      <a:pt x="1815" y="8"/>
                    </a:lnTo>
                    <a:lnTo>
                      <a:pt x="15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4606097" y="3534216"/>
                <a:ext cx="6177" cy="52378"/>
              </a:xfrm>
              <a:custGeom>
                <a:rect b="b" l="l" r="r" t="t"/>
                <a:pathLst>
                  <a:path extrusionOk="0" h="2236" w="264">
                    <a:moveTo>
                      <a:pt x="36" y="0"/>
                    </a:moveTo>
                    <a:cubicBezTo>
                      <a:pt x="16" y="0"/>
                      <a:pt x="1" y="19"/>
                      <a:pt x="1" y="41"/>
                    </a:cubicBezTo>
                    <a:lnTo>
                      <a:pt x="46" y="2196"/>
                    </a:lnTo>
                    <a:cubicBezTo>
                      <a:pt x="46" y="2218"/>
                      <a:pt x="61" y="2235"/>
                      <a:pt x="88" y="2236"/>
                    </a:cubicBezTo>
                    <a:cubicBezTo>
                      <a:pt x="107" y="2236"/>
                      <a:pt x="123" y="2219"/>
                      <a:pt x="124" y="2199"/>
                    </a:cubicBezTo>
                    <a:lnTo>
                      <a:pt x="262" y="49"/>
                    </a:lnTo>
                    <a:cubicBezTo>
                      <a:pt x="263" y="26"/>
                      <a:pt x="248" y="6"/>
                      <a:pt x="229" y="5"/>
                    </a:cubicBezTo>
                    <a:lnTo>
                      <a:pt x="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4600224" y="3589944"/>
                <a:ext cx="2784" cy="3139"/>
              </a:xfrm>
              <a:custGeom>
                <a:rect b="b" l="l" r="r" t="t"/>
                <a:pathLst>
                  <a:path extrusionOk="0" h="134" w="119">
                    <a:moveTo>
                      <a:pt x="59" y="0"/>
                    </a:moveTo>
                    <a:cubicBezTo>
                      <a:pt x="28" y="0"/>
                      <a:pt x="3" y="30"/>
                      <a:pt x="1" y="66"/>
                    </a:cubicBezTo>
                    <a:cubicBezTo>
                      <a:pt x="0" y="102"/>
                      <a:pt x="26" y="133"/>
                      <a:pt x="58" y="134"/>
                    </a:cubicBezTo>
                    <a:cubicBezTo>
                      <a:pt x="91" y="134"/>
                      <a:pt x="116" y="105"/>
                      <a:pt x="117" y="68"/>
                    </a:cubicBezTo>
                    <a:cubicBezTo>
                      <a:pt x="118" y="32"/>
                      <a:pt x="93" y="1"/>
                      <a:pt x="61" y="0"/>
                    </a:cubicBezTo>
                    <a:cubicBezTo>
                      <a:pt x="60" y="0"/>
                      <a:pt x="6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4601066" y="3579286"/>
                <a:ext cx="2784" cy="3139"/>
              </a:xfrm>
              <a:custGeom>
                <a:rect b="b" l="l" r="r" t="t"/>
                <a:pathLst>
                  <a:path extrusionOk="0" h="134" w="119">
                    <a:moveTo>
                      <a:pt x="59" y="0"/>
                    </a:moveTo>
                    <a:cubicBezTo>
                      <a:pt x="28" y="0"/>
                      <a:pt x="3" y="29"/>
                      <a:pt x="1" y="66"/>
                    </a:cubicBezTo>
                    <a:cubicBezTo>
                      <a:pt x="0" y="102"/>
                      <a:pt x="26" y="132"/>
                      <a:pt x="58" y="133"/>
                    </a:cubicBezTo>
                    <a:cubicBezTo>
                      <a:pt x="59" y="133"/>
                      <a:pt x="60" y="133"/>
                      <a:pt x="61" y="133"/>
                    </a:cubicBezTo>
                    <a:cubicBezTo>
                      <a:pt x="91" y="133"/>
                      <a:pt x="115" y="103"/>
                      <a:pt x="117" y="68"/>
                    </a:cubicBezTo>
                    <a:cubicBezTo>
                      <a:pt x="118" y="33"/>
                      <a:pt x="93" y="2"/>
                      <a:pt x="61" y="0"/>
                    </a:cubicBezTo>
                    <a:cubicBezTo>
                      <a:pt x="60" y="0"/>
                      <a:pt x="6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4601908" y="3568628"/>
                <a:ext cx="2784" cy="3162"/>
              </a:xfrm>
              <a:custGeom>
                <a:rect b="b" l="l" r="r" t="t"/>
                <a:pathLst>
                  <a:path extrusionOk="0" h="135" w="119">
                    <a:moveTo>
                      <a:pt x="58" y="1"/>
                    </a:moveTo>
                    <a:cubicBezTo>
                      <a:pt x="27" y="1"/>
                      <a:pt x="3" y="30"/>
                      <a:pt x="1" y="65"/>
                    </a:cubicBezTo>
                    <a:cubicBezTo>
                      <a:pt x="0" y="101"/>
                      <a:pt x="26" y="132"/>
                      <a:pt x="58" y="134"/>
                    </a:cubicBezTo>
                    <a:cubicBezTo>
                      <a:pt x="58" y="134"/>
                      <a:pt x="59" y="134"/>
                      <a:pt x="59" y="134"/>
                    </a:cubicBezTo>
                    <a:cubicBezTo>
                      <a:pt x="91" y="134"/>
                      <a:pt x="116" y="105"/>
                      <a:pt x="117" y="68"/>
                    </a:cubicBezTo>
                    <a:cubicBezTo>
                      <a:pt x="118" y="33"/>
                      <a:pt x="92" y="2"/>
                      <a:pt x="61" y="1"/>
                    </a:cubicBezTo>
                    <a:cubicBezTo>
                      <a:pt x="60" y="1"/>
                      <a:pt x="59" y="1"/>
                      <a:pt x="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4602727" y="3557969"/>
                <a:ext cx="2761" cy="3162"/>
              </a:xfrm>
              <a:custGeom>
                <a:rect b="b" l="l" r="r" t="t"/>
                <a:pathLst>
                  <a:path extrusionOk="0" h="135" w="118">
                    <a:moveTo>
                      <a:pt x="62" y="0"/>
                    </a:moveTo>
                    <a:cubicBezTo>
                      <a:pt x="30" y="0"/>
                      <a:pt x="4" y="28"/>
                      <a:pt x="2" y="67"/>
                    </a:cubicBezTo>
                    <a:cubicBezTo>
                      <a:pt x="1" y="103"/>
                      <a:pt x="27" y="134"/>
                      <a:pt x="58" y="135"/>
                    </a:cubicBezTo>
                    <a:cubicBezTo>
                      <a:pt x="91" y="135"/>
                      <a:pt x="117" y="106"/>
                      <a:pt x="118" y="69"/>
                    </a:cubicBezTo>
                    <a:cubicBezTo>
                      <a:pt x="118" y="32"/>
                      <a:pt x="93" y="1"/>
                      <a:pt x="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4612905" y="3590296"/>
                <a:ext cx="2784" cy="3162"/>
              </a:xfrm>
              <a:custGeom>
                <a:rect b="b" l="l" r="r" t="t"/>
                <a:pathLst>
                  <a:path extrusionOk="0" h="135" w="119">
                    <a:moveTo>
                      <a:pt x="60" y="1"/>
                    </a:moveTo>
                    <a:cubicBezTo>
                      <a:pt x="28" y="1"/>
                      <a:pt x="2" y="30"/>
                      <a:pt x="2" y="66"/>
                    </a:cubicBezTo>
                    <a:cubicBezTo>
                      <a:pt x="1" y="103"/>
                      <a:pt x="26" y="134"/>
                      <a:pt x="58" y="134"/>
                    </a:cubicBezTo>
                    <a:cubicBezTo>
                      <a:pt x="59" y="134"/>
                      <a:pt x="59" y="134"/>
                      <a:pt x="60" y="134"/>
                    </a:cubicBezTo>
                    <a:cubicBezTo>
                      <a:pt x="91" y="134"/>
                      <a:pt x="118" y="106"/>
                      <a:pt x="118" y="68"/>
                    </a:cubicBezTo>
                    <a:cubicBezTo>
                      <a:pt x="119" y="33"/>
                      <a:pt x="93" y="2"/>
                      <a:pt x="61" y="1"/>
                    </a:cubicBezTo>
                    <a:cubicBezTo>
                      <a:pt x="61" y="1"/>
                      <a:pt x="60" y="1"/>
                      <a:pt x="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4612554" y="3579614"/>
                <a:ext cx="2761" cy="3139"/>
              </a:xfrm>
              <a:custGeom>
                <a:rect b="b" l="l" r="r" t="t"/>
                <a:pathLst>
                  <a:path extrusionOk="0" h="134" w="118">
                    <a:moveTo>
                      <a:pt x="59" y="0"/>
                    </a:moveTo>
                    <a:cubicBezTo>
                      <a:pt x="27" y="0"/>
                      <a:pt x="1" y="30"/>
                      <a:pt x="1" y="66"/>
                    </a:cubicBezTo>
                    <a:cubicBezTo>
                      <a:pt x="0" y="103"/>
                      <a:pt x="26" y="134"/>
                      <a:pt x="58" y="134"/>
                    </a:cubicBezTo>
                    <a:cubicBezTo>
                      <a:pt x="58" y="134"/>
                      <a:pt x="59" y="134"/>
                      <a:pt x="59" y="134"/>
                    </a:cubicBezTo>
                    <a:cubicBezTo>
                      <a:pt x="91" y="134"/>
                      <a:pt x="117" y="104"/>
                      <a:pt x="117" y="68"/>
                    </a:cubicBezTo>
                    <a:cubicBezTo>
                      <a:pt x="117" y="32"/>
                      <a:pt x="93" y="1"/>
                      <a:pt x="61" y="0"/>
                    </a:cubicBezTo>
                    <a:cubicBezTo>
                      <a:pt x="60" y="0"/>
                      <a:pt x="6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4612157" y="3568932"/>
                <a:ext cx="2784" cy="3139"/>
              </a:xfrm>
              <a:custGeom>
                <a:rect b="b" l="l" r="r" t="t"/>
                <a:pathLst>
                  <a:path extrusionOk="0" h="134" w="119">
                    <a:moveTo>
                      <a:pt x="59" y="0"/>
                    </a:moveTo>
                    <a:cubicBezTo>
                      <a:pt x="28" y="0"/>
                      <a:pt x="2" y="29"/>
                      <a:pt x="2" y="66"/>
                    </a:cubicBezTo>
                    <a:cubicBezTo>
                      <a:pt x="0" y="103"/>
                      <a:pt x="26" y="133"/>
                      <a:pt x="58" y="133"/>
                    </a:cubicBezTo>
                    <a:cubicBezTo>
                      <a:pt x="59" y="133"/>
                      <a:pt x="60" y="133"/>
                      <a:pt x="60" y="133"/>
                    </a:cubicBezTo>
                    <a:cubicBezTo>
                      <a:pt x="91" y="133"/>
                      <a:pt x="117" y="104"/>
                      <a:pt x="117" y="68"/>
                    </a:cubicBezTo>
                    <a:cubicBezTo>
                      <a:pt x="119" y="32"/>
                      <a:pt x="93" y="1"/>
                      <a:pt x="61" y="0"/>
                    </a:cubicBezTo>
                    <a:cubicBezTo>
                      <a:pt x="60" y="0"/>
                      <a:pt x="59"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4611759" y="3558227"/>
                <a:ext cx="2784" cy="3162"/>
              </a:xfrm>
              <a:custGeom>
                <a:rect b="b" l="l" r="r" t="t"/>
                <a:pathLst>
                  <a:path extrusionOk="0" h="135" w="119">
                    <a:moveTo>
                      <a:pt x="60" y="1"/>
                    </a:moveTo>
                    <a:cubicBezTo>
                      <a:pt x="28" y="1"/>
                      <a:pt x="3" y="30"/>
                      <a:pt x="3" y="66"/>
                    </a:cubicBezTo>
                    <a:cubicBezTo>
                      <a:pt x="1" y="103"/>
                      <a:pt x="26" y="134"/>
                      <a:pt x="59" y="134"/>
                    </a:cubicBezTo>
                    <a:cubicBezTo>
                      <a:pt x="60" y="134"/>
                      <a:pt x="60" y="134"/>
                      <a:pt x="61" y="134"/>
                    </a:cubicBezTo>
                    <a:cubicBezTo>
                      <a:pt x="92" y="134"/>
                      <a:pt x="118" y="106"/>
                      <a:pt x="118" y="68"/>
                    </a:cubicBezTo>
                    <a:cubicBezTo>
                      <a:pt x="119" y="32"/>
                      <a:pt x="93" y="2"/>
                      <a:pt x="61" y="1"/>
                    </a:cubicBezTo>
                    <a:cubicBezTo>
                      <a:pt x="61" y="1"/>
                      <a:pt x="60" y="1"/>
                      <a:pt x="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6"/>
              <p:cNvSpPr/>
              <p:nvPr/>
            </p:nvSpPr>
            <p:spPr>
              <a:xfrm>
                <a:off x="4566836" y="3738389"/>
                <a:ext cx="75878" cy="13423"/>
              </a:xfrm>
              <a:custGeom>
                <a:rect b="b" l="l" r="r" t="t"/>
                <a:pathLst>
                  <a:path extrusionOk="0" h="573" w="3243">
                    <a:moveTo>
                      <a:pt x="1" y="0"/>
                    </a:moveTo>
                    <a:lnTo>
                      <a:pt x="1" y="0"/>
                    </a:lnTo>
                    <a:cubicBezTo>
                      <a:pt x="3" y="72"/>
                      <a:pt x="8" y="143"/>
                      <a:pt x="17" y="212"/>
                    </a:cubicBezTo>
                    <a:cubicBezTo>
                      <a:pt x="252" y="351"/>
                      <a:pt x="731" y="544"/>
                      <a:pt x="1611" y="570"/>
                    </a:cubicBezTo>
                    <a:cubicBezTo>
                      <a:pt x="1673" y="571"/>
                      <a:pt x="1733" y="572"/>
                      <a:pt x="1791" y="572"/>
                    </a:cubicBezTo>
                    <a:cubicBezTo>
                      <a:pt x="2556" y="572"/>
                      <a:pt x="2993" y="422"/>
                      <a:pt x="3217" y="304"/>
                    </a:cubicBezTo>
                    <a:cubicBezTo>
                      <a:pt x="3228" y="236"/>
                      <a:pt x="3237" y="165"/>
                      <a:pt x="3243" y="94"/>
                    </a:cubicBezTo>
                    <a:lnTo>
                      <a:pt x="3243" y="94"/>
                    </a:lnTo>
                    <a:cubicBezTo>
                      <a:pt x="3088" y="194"/>
                      <a:pt x="2666" y="399"/>
                      <a:pt x="1787" y="399"/>
                    </a:cubicBezTo>
                    <a:cubicBezTo>
                      <a:pt x="1731" y="399"/>
                      <a:pt x="1674" y="398"/>
                      <a:pt x="1615" y="396"/>
                    </a:cubicBezTo>
                    <a:cubicBezTo>
                      <a:pt x="616" y="366"/>
                      <a:pt x="160" y="115"/>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4567046" y="3726700"/>
                <a:ext cx="75738" cy="13188"/>
              </a:xfrm>
              <a:custGeom>
                <a:rect b="b" l="l" r="r" t="t"/>
                <a:pathLst>
                  <a:path extrusionOk="0" h="563" w="3237">
                    <a:moveTo>
                      <a:pt x="18" y="1"/>
                    </a:moveTo>
                    <a:cubicBezTo>
                      <a:pt x="10" y="71"/>
                      <a:pt x="4" y="132"/>
                      <a:pt x="1" y="191"/>
                    </a:cubicBezTo>
                    <a:cubicBezTo>
                      <a:pt x="230" y="331"/>
                      <a:pt x="711" y="534"/>
                      <a:pt x="1612" y="560"/>
                    </a:cubicBezTo>
                    <a:cubicBezTo>
                      <a:pt x="1672" y="562"/>
                      <a:pt x="1731" y="562"/>
                      <a:pt x="1787" y="562"/>
                    </a:cubicBezTo>
                    <a:cubicBezTo>
                      <a:pt x="2578" y="562"/>
                      <a:pt x="3017" y="403"/>
                      <a:pt x="3237" y="284"/>
                    </a:cubicBezTo>
                    <a:cubicBezTo>
                      <a:pt x="3235" y="227"/>
                      <a:pt x="3233" y="163"/>
                      <a:pt x="3227" y="93"/>
                    </a:cubicBezTo>
                    <a:cubicBezTo>
                      <a:pt x="3059" y="197"/>
                      <a:pt x="2634" y="388"/>
                      <a:pt x="1777" y="388"/>
                    </a:cubicBezTo>
                    <a:cubicBezTo>
                      <a:pt x="1725" y="388"/>
                      <a:pt x="1671" y="387"/>
                      <a:pt x="1616" y="386"/>
                    </a:cubicBezTo>
                    <a:cubicBezTo>
                      <a:pt x="649" y="357"/>
                      <a:pt x="192" y="121"/>
                      <a:pt x="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4568380" y="3715573"/>
                <a:ext cx="73562" cy="12298"/>
              </a:xfrm>
              <a:custGeom>
                <a:rect b="b" l="l" r="r" t="t"/>
                <a:pathLst>
                  <a:path extrusionOk="0" h="525" w="3144">
                    <a:moveTo>
                      <a:pt x="29" y="0"/>
                    </a:moveTo>
                    <a:cubicBezTo>
                      <a:pt x="18" y="64"/>
                      <a:pt x="9" y="123"/>
                      <a:pt x="0" y="180"/>
                    </a:cubicBezTo>
                    <a:cubicBezTo>
                      <a:pt x="243" y="318"/>
                      <a:pt x="719" y="497"/>
                      <a:pt x="1565" y="522"/>
                    </a:cubicBezTo>
                    <a:cubicBezTo>
                      <a:pt x="1625" y="524"/>
                      <a:pt x="1683" y="525"/>
                      <a:pt x="1739" y="525"/>
                    </a:cubicBezTo>
                    <a:cubicBezTo>
                      <a:pt x="2477" y="525"/>
                      <a:pt x="2911" y="386"/>
                      <a:pt x="3144" y="271"/>
                    </a:cubicBezTo>
                    <a:cubicBezTo>
                      <a:pt x="3139" y="214"/>
                      <a:pt x="3130" y="154"/>
                      <a:pt x="3123" y="89"/>
                    </a:cubicBezTo>
                    <a:cubicBezTo>
                      <a:pt x="2926" y="196"/>
                      <a:pt x="2507" y="350"/>
                      <a:pt x="1745" y="350"/>
                    </a:cubicBezTo>
                    <a:cubicBezTo>
                      <a:pt x="1689" y="350"/>
                      <a:pt x="1631" y="349"/>
                      <a:pt x="1571" y="348"/>
                    </a:cubicBezTo>
                    <a:cubicBezTo>
                      <a:pt x="695" y="322"/>
                      <a:pt x="236" y="125"/>
                      <a:pt x="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4594796" y="3596175"/>
                <a:ext cx="25784" cy="7519"/>
              </a:xfrm>
              <a:custGeom>
                <a:rect b="b" l="l" r="r" t="t"/>
                <a:pathLst>
                  <a:path extrusionOk="0" h="321" w="1102">
                    <a:moveTo>
                      <a:pt x="37" y="0"/>
                    </a:moveTo>
                    <a:cubicBezTo>
                      <a:pt x="33" y="21"/>
                      <a:pt x="30" y="42"/>
                      <a:pt x="26" y="64"/>
                    </a:cubicBezTo>
                    <a:cubicBezTo>
                      <a:pt x="20" y="96"/>
                      <a:pt x="15" y="128"/>
                      <a:pt x="8" y="160"/>
                    </a:cubicBezTo>
                    <a:cubicBezTo>
                      <a:pt x="6" y="174"/>
                      <a:pt x="3" y="187"/>
                      <a:pt x="1" y="201"/>
                    </a:cubicBezTo>
                    <a:cubicBezTo>
                      <a:pt x="95" y="253"/>
                      <a:pt x="262" y="310"/>
                      <a:pt x="550" y="319"/>
                    </a:cubicBezTo>
                    <a:cubicBezTo>
                      <a:pt x="575" y="320"/>
                      <a:pt x="598" y="320"/>
                      <a:pt x="621" y="320"/>
                    </a:cubicBezTo>
                    <a:cubicBezTo>
                      <a:pt x="865" y="320"/>
                      <a:pt x="1013" y="277"/>
                      <a:pt x="1102" y="235"/>
                    </a:cubicBezTo>
                    <a:cubicBezTo>
                      <a:pt x="1100" y="221"/>
                      <a:pt x="1098" y="207"/>
                      <a:pt x="1097" y="194"/>
                    </a:cubicBezTo>
                    <a:cubicBezTo>
                      <a:pt x="1092" y="159"/>
                      <a:pt x="1088" y="124"/>
                      <a:pt x="1082" y="89"/>
                    </a:cubicBezTo>
                    <a:cubicBezTo>
                      <a:pt x="1079" y="71"/>
                      <a:pt x="1077" y="50"/>
                      <a:pt x="1074" y="31"/>
                    </a:cubicBezTo>
                    <a:cubicBezTo>
                      <a:pt x="1031" y="60"/>
                      <a:pt x="904" y="124"/>
                      <a:pt x="614" y="124"/>
                    </a:cubicBezTo>
                    <a:cubicBezTo>
                      <a:pt x="595" y="124"/>
                      <a:pt x="575" y="124"/>
                      <a:pt x="555" y="123"/>
                    </a:cubicBezTo>
                    <a:cubicBezTo>
                      <a:pt x="217" y="114"/>
                      <a:pt x="80" y="32"/>
                      <a:pt x="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4607758" y="3550380"/>
                <a:ext cx="35026" cy="230408"/>
              </a:xfrm>
              <a:custGeom>
                <a:rect b="b" l="l" r="r" t="t"/>
                <a:pathLst>
                  <a:path extrusionOk="0" h="9836" w="1497">
                    <a:moveTo>
                      <a:pt x="57" y="0"/>
                    </a:moveTo>
                    <a:lnTo>
                      <a:pt x="57" y="3501"/>
                    </a:lnTo>
                    <a:cubicBezTo>
                      <a:pt x="57" y="4157"/>
                      <a:pt x="125" y="4810"/>
                      <a:pt x="251" y="5451"/>
                    </a:cubicBezTo>
                    <a:cubicBezTo>
                      <a:pt x="683" y="7677"/>
                      <a:pt x="294" y="9133"/>
                      <a:pt x="0" y="9835"/>
                    </a:cubicBezTo>
                    <a:cubicBezTo>
                      <a:pt x="727" y="9770"/>
                      <a:pt x="1324" y="9148"/>
                      <a:pt x="1464" y="8330"/>
                    </a:cubicBezTo>
                    <a:cubicBezTo>
                      <a:pt x="1476" y="8262"/>
                      <a:pt x="1484" y="8191"/>
                      <a:pt x="1489" y="8120"/>
                    </a:cubicBezTo>
                    <a:cubicBezTo>
                      <a:pt x="1493" y="8084"/>
                      <a:pt x="1494" y="8047"/>
                      <a:pt x="1495" y="8008"/>
                    </a:cubicBezTo>
                    <a:cubicBezTo>
                      <a:pt x="1497" y="7975"/>
                      <a:pt x="1497" y="7941"/>
                      <a:pt x="1495" y="7908"/>
                    </a:cubicBezTo>
                    <a:cubicBezTo>
                      <a:pt x="1495" y="7878"/>
                      <a:pt x="1495" y="7846"/>
                      <a:pt x="1494" y="7811"/>
                    </a:cubicBezTo>
                    <a:cubicBezTo>
                      <a:pt x="1493" y="7754"/>
                      <a:pt x="1489" y="7690"/>
                      <a:pt x="1484" y="7620"/>
                    </a:cubicBezTo>
                    <a:cubicBezTo>
                      <a:pt x="1479" y="7533"/>
                      <a:pt x="1471" y="7437"/>
                      <a:pt x="1459" y="7324"/>
                    </a:cubicBezTo>
                    <a:cubicBezTo>
                      <a:pt x="1454" y="7267"/>
                      <a:pt x="1446" y="7207"/>
                      <a:pt x="1438" y="7143"/>
                    </a:cubicBezTo>
                    <a:cubicBezTo>
                      <a:pt x="1375" y="6627"/>
                      <a:pt x="1241" y="5852"/>
                      <a:pt x="974" y="4602"/>
                    </a:cubicBezTo>
                    <a:cubicBezTo>
                      <a:pt x="802" y="3805"/>
                      <a:pt x="661" y="3001"/>
                      <a:pt x="548" y="2191"/>
                    </a:cubicBezTo>
                    <a:cubicBezTo>
                      <a:pt x="546" y="2177"/>
                      <a:pt x="544" y="2164"/>
                      <a:pt x="543" y="2150"/>
                    </a:cubicBezTo>
                    <a:cubicBezTo>
                      <a:pt x="538" y="2115"/>
                      <a:pt x="534" y="2080"/>
                      <a:pt x="528" y="2046"/>
                    </a:cubicBezTo>
                    <a:cubicBezTo>
                      <a:pt x="525" y="2027"/>
                      <a:pt x="523" y="2006"/>
                      <a:pt x="520" y="1987"/>
                    </a:cubicBezTo>
                    <a:cubicBezTo>
                      <a:pt x="437" y="1360"/>
                      <a:pt x="372" y="731"/>
                      <a:pt x="324" y="100"/>
                    </a:cubicBezTo>
                    <a:lnTo>
                      <a:pt x="318" y="8"/>
                    </a:lnTo>
                    <a:lnTo>
                      <a:pt x="61" y="0"/>
                    </a:lnTo>
                    <a:close/>
                  </a:path>
                </a:pathLst>
              </a:custGeom>
              <a:solidFill>
                <a:srgbClr val="EC9836">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4347086" y="3791610"/>
                <a:ext cx="42841" cy="18131"/>
              </a:xfrm>
              <a:custGeom>
                <a:rect b="b" l="l" r="r" t="t"/>
                <a:pathLst>
                  <a:path extrusionOk="0" h="774" w="1831">
                    <a:moveTo>
                      <a:pt x="13" y="1"/>
                    </a:moveTo>
                    <a:lnTo>
                      <a:pt x="5" y="342"/>
                    </a:lnTo>
                    <a:cubicBezTo>
                      <a:pt x="1" y="556"/>
                      <a:pt x="147" y="734"/>
                      <a:pt x="332" y="739"/>
                    </a:cubicBezTo>
                    <a:lnTo>
                      <a:pt x="1480" y="773"/>
                    </a:lnTo>
                    <a:cubicBezTo>
                      <a:pt x="1483" y="773"/>
                      <a:pt x="1486" y="773"/>
                      <a:pt x="1489" y="773"/>
                    </a:cubicBezTo>
                    <a:cubicBezTo>
                      <a:pt x="1670" y="773"/>
                      <a:pt x="1818" y="606"/>
                      <a:pt x="1823" y="396"/>
                    </a:cubicBezTo>
                    <a:lnTo>
                      <a:pt x="1830" y="55"/>
                    </a:lnTo>
                    <a:lnTo>
                      <a:pt x="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4350198" y="3509550"/>
                <a:ext cx="16706" cy="55213"/>
              </a:xfrm>
              <a:custGeom>
                <a:rect b="b" l="l" r="r" t="t"/>
                <a:pathLst>
                  <a:path extrusionOk="0" h="2357" w="714">
                    <a:moveTo>
                      <a:pt x="136" y="0"/>
                    </a:moveTo>
                    <a:cubicBezTo>
                      <a:pt x="85" y="0"/>
                      <a:pt x="40" y="47"/>
                      <a:pt x="39" y="111"/>
                    </a:cubicBezTo>
                    <a:lnTo>
                      <a:pt x="0" y="1894"/>
                    </a:lnTo>
                    <a:cubicBezTo>
                      <a:pt x="0" y="1931"/>
                      <a:pt x="14" y="1966"/>
                      <a:pt x="40" y="1987"/>
                    </a:cubicBezTo>
                    <a:lnTo>
                      <a:pt x="444" y="2334"/>
                    </a:lnTo>
                    <a:cubicBezTo>
                      <a:pt x="462" y="2349"/>
                      <a:pt x="482" y="2357"/>
                      <a:pt x="502" y="2357"/>
                    </a:cubicBezTo>
                    <a:cubicBezTo>
                      <a:pt x="548" y="2357"/>
                      <a:pt x="592" y="2318"/>
                      <a:pt x="599" y="2258"/>
                    </a:cubicBezTo>
                    <a:lnTo>
                      <a:pt x="688" y="1499"/>
                    </a:lnTo>
                    <a:cubicBezTo>
                      <a:pt x="689" y="1495"/>
                      <a:pt x="689" y="1490"/>
                      <a:pt x="689" y="1487"/>
                    </a:cubicBezTo>
                    <a:lnTo>
                      <a:pt x="713" y="437"/>
                    </a:lnTo>
                    <a:cubicBezTo>
                      <a:pt x="714" y="396"/>
                      <a:pt x="694" y="357"/>
                      <a:pt x="664" y="336"/>
                    </a:cubicBezTo>
                    <a:lnTo>
                      <a:pt x="186" y="16"/>
                    </a:lnTo>
                    <a:cubicBezTo>
                      <a:pt x="169" y="5"/>
                      <a:pt x="152" y="0"/>
                      <a:pt x="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p:nvPr/>
            </p:nvSpPr>
            <p:spPr>
              <a:xfrm>
                <a:off x="4381691" y="3510838"/>
                <a:ext cx="16636" cy="54627"/>
              </a:xfrm>
              <a:custGeom>
                <a:rect b="b" l="l" r="r" t="t"/>
                <a:pathLst>
                  <a:path extrusionOk="0" h="2332" w="711">
                    <a:moveTo>
                      <a:pt x="611" y="0"/>
                    </a:moveTo>
                    <a:cubicBezTo>
                      <a:pt x="596" y="0"/>
                      <a:pt x="581" y="4"/>
                      <a:pt x="567" y="13"/>
                    </a:cubicBezTo>
                    <a:lnTo>
                      <a:pt x="75" y="305"/>
                    </a:lnTo>
                    <a:cubicBezTo>
                      <a:pt x="44" y="323"/>
                      <a:pt x="23" y="361"/>
                      <a:pt x="23" y="402"/>
                    </a:cubicBezTo>
                    <a:lnTo>
                      <a:pt x="1" y="1451"/>
                    </a:lnTo>
                    <a:lnTo>
                      <a:pt x="1" y="1465"/>
                    </a:lnTo>
                    <a:lnTo>
                      <a:pt x="58" y="2228"/>
                    </a:lnTo>
                    <a:cubicBezTo>
                      <a:pt x="62" y="2290"/>
                      <a:pt x="106" y="2331"/>
                      <a:pt x="154" y="2331"/>
                    </a:cubicBezTo>
                    <a:cubicBezTo>
                      <a:pt x="172" y="2331"/>
                      <a:pt x="191" y="2325"/>
                      <a:pt x="209" y="2312"/>
                    </a:cubicBezTo>
                    <a:lnTo>
                      <a:pt x="627" y="1991"/>
                    </a:lnTo>
                    <a:cubicBezTo>
                      <a:pt x="654" y="1970"/>
                      <a:pt x="669" y="1935"/>
                      <a:pt x="670" y="1900"/>
                    </a:cubicBezTo>
                    <a:lnTo>
                      <a:pt x="709" y="116"/>
                    </a:lnTo>
                    <a:cubicBezTo>
                      <a:pt x="710" y="49"/>
                      <a:pt x="663" y="0"/>
                      <a:pt x="6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6"/>
              <p:cNvSpPr/>
              <p:nvPr/>
            </p:nvSpPr>
            <p:spPr>
              <a:xfrm>
                <a:off x="4323548" y="3527564"/>
                <a:ext cx="91882" cy="278711"/>
              </a:xfrm>
              <a:custGeom>
                <a:rect b="b" l="l" r="r" t="t"/>
                <a:pathLst>
                  <a:path extrusionOk="0" h="11898" w="3927">
                    <a:moveTo>
                      <a:pt x="1845" y="0"/>
                    </a:moveTo>
                    <a:cubicBezTo>
                      <a:pt x="1750" y="795"/>
                      <a:pt x="1632" y="1586"/>
                      <a:pt x="1493" y="2371"/>
                    </a:cubicBezTo>
                    <a:cubicBezTo>
                      <a:pt x="1488" y="2397"/>
                      <a:pt x="1484" y="2422"/>
                      <a:pt x="1478" y="2448"/>
                    </a:cubicBezTo>
                    <a:cubicBezTo>
                      <a:pt x="1471" y="2487"/>
                      <a:pt x="1465" y="2526"/>
                      <a:pt x="1457" y="2565"/>
                    </a:cubicBezTo>
                    <a:cubicBezTo>
                      <a:pt x="1455" y="2580"/>
                      <a:pt x="1452" y="2597"/>
                      <a:pt x="1448" y="2613"/>
                    </a:cubicBezTo>
                    <a:cubicBezTo>
                      <a:pt x="1266" y="3607"/>
                      <a:pt x="1047" y="4590"/>
                      <a:pt x="794" y="5564"/>
                    </a:cubicBezTo>
                    <a:cubicBezTo>
                      <a:pt x="417" y="7012"/>
                      <a:pt x="220" y="7920"/>
                      <a:pt x="118" y="8529"/>
                    </a:cubicBezTo>
                    <a:cubicBezTo>
                      <a:pt x="104" y="8606"/>
                      <a:pt x="93" y="8677"/>
                      <a:pt x="83" y="8745"/>
                    </a:cubicBezTo>
                    <a:cubicBezTo>
                      <a:pt x="63" y="8879"/>
                      <a:pt x="48" y="8997"/>
                      <a:pt x="37" y="9102"/>
                    </a:cubicBezTo>
                    <a:cubicBezTo>
                      <a:pt x="26" y="9186"/>
                      <a:pt x="20" y="9262"/>
                      <a:pt x="15" y="9331"/>
                    </a:cubicBezTo>
                    <a:cubicBezTo>
                      <a:pt x="12" y="9372"/>
                      <a:pt x="10" y="9411"/>
                      <a:pt x="7" y="9447"/>
                    </a:cubicBezTo>
                    <a:cubicBezTo>
                      <a:pt x="5" y="9487"/>
                      <a:pt x="2" y="9529"/>
                      <a:pt x="2" y="9570"/>
                    </a:cubicBezTo>
                    <a:cubicBezTo>
                      <a:pt x="1" y="9616"/>
                      <a:pt x="1" y="9659"/>
                      <a:pt x="2" y="9704"/>
                    </a:cubicBezTo>
                    <a:cubicBezTo>
                      <a:pt x="5" y="9791"/>
                      <a:pt x="11" y="9877"/>
                      <a:pt x="22" y="9960"/>
                    </a:cubicBezTo>
                    <a:cubicBezTo>
                      <a:pt x="159" y="11033"/>
                      <a:pt x="945" y="11868"/>
                      <a:pt x="1914" y="11897"/>
                    </a:cubicBezTo>
                    <a:cubicBezTo>
                      <a:pt x="1931" y="11897"/>
                      <a:pt x="1948" y="11897"/>
                      <a:pt x="1965" y="11897"/>
                    </a:cubicBezTo>
                    <a:cubicBezTo>
                      <a:pt x="2017" y="11897"/>
                      <a:pt x="2068" y="11895"/>
                      <a:pt x="2119" y="11889"/>
                    </a:cubicBezTo>
                    <a:cubicBezTo>
                      <a:pt x="2996" y="11810"/>
                      <a:pt x="3718" y="11059"/>
                      <a:pt x="3888" y="10072"/>
                    </a:cubicBezTo>
                    <a:cubicBezTo>
                      <a:pt x="3902" y="9989"/>
                      <a:pt x="3912" y="9903"/>
                      <a:pt x="3918" y="9817"/>
                    </a:cubicBezTo>
                    <a:cubicBezTo>
                      <a:pt x="3921" y="9774"/>
                      <a:pt x="3923" y="9728"/>
                      <a:pt x="3924" y="9682"/>
                    </a:cubicBezTo>
                    <a:cubicBezTo>
                      <a:pt x="3926" y="9642"/>
                      <a:pt x="3926" y="9601"/>
                      <a:pt x="3924" y="9561"/>
                    </a:cubicBezTo>
                    <a:cubicBezTo>
                      <a:pt x="3924" y="9524"/>
                      <a:pt x="3923" y="9484"/>
                      <a:pt x="3922" y="9443"/>
                    </a:cubicBezTo>
                    <a:cubicBezTo>
                      <a:pt x="3919" y="9375"/>
                      <a:pt x="3916" y="9298"/>
                      <a:pt x="3911" y="9213"/>
                    </a:cubicBezTo>
                    <a:cubicBezTo>
                      <a:pt x="3904" y="9109"/>
                      <a:pt x="3894" y="8991"/>
                      <a:pt x="3880" y="8856"/>
                    </a:cubicBezTo>
                    <a:cubicBezTo>
                      <a:pt x="3872" y="8787"/>
                      <a:pt x="3863" y="8714"/>
                      <a:pt x="3855" y="8637"/>
                    </a:cubicBezTo>
                    <a:cubicBezTo>
                      <a:pt x="3776" y="8015"/>
                      <a:pt x="3616" y="7076"/>
                      <a:pt x="3292" y="5567"/>
                    </a:cubicBezTo>
                    <a:cubicBezTo>
                      <a:pt x="3086" y="4605"/>
                      <a:pt x="2913" y="3633"/>
                      <a:pt x="2778" y="2654"/>
                    </a:cubicBezTo>
                    <a:cubicBezTo>
                      <a:pt x="2776" y="2639"/>
                      <a:pt x="2774" y="2622"/>
                      <a:pt x="2771" y="2606"/>
                    </a:cubicBezTo>
                    <a:cubicBezTo>
                      <a:pt x="2766" y="2565"/>
                      <a:pt x="2759" y="2524"/>
                      <a:pt x="2754" y="2482"/>
                    </a:cubicBezTo>
                    <a:cubicBezTo>
                      <a:pt x="2752" y="2457"/>
                      <a:pt x="2748" y="2434"/>
                      <a:pt x="2745" y="2410"/>
                    </a:cubicBezTo>
                    <a:cubicBezTo>
                      <a:pt x="2646" y="1653"/>
                      <a:pt x="2566" y="894"/>
                      <a:pt x="2508" y="131"/>
                    </a:cubicBezTo>
                    <a:lnTo>
                      <a:pt x="2499" y="19"/>
                    </a:lnTo>
                    <a:lnTo>
                      <a:pt x="2189" y="10"/>
                    </a:lnTo>
                    <a:lnTo>
                      <a:pt x="18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4371069" y="3508261"/>
                <a:ext cx="7440" cy="63271"/>
              </a:xfrm>
              <a:custGeom>
                <a:rect b="b" l="l" r="r" t="t"/>
                <a:pathLst>
                  <a:path extrusionOk="0" h="2701" w="318">
                    <a:moveTo>
                      <a:pt x="42" y="1"/>
                    </a:moveTo>
                    <a:cubicBezTo>
                      <a:pt x="20" y="1"/>
                      <a:pt x="0" y="22"/>
                      <a:pt x="0" y="51"/>
                    </a:cubicBezTo>
                    <a:lnTo>
                      <a:pt x="56" y="2653"/>
                    </a:lnTo>
                    <a:cubicBezTo>
                      <a:pt x="57" y="2678"/>
                      <a:pt x="75" y="2701"/>
                      <a:pt x="97" y="2701"/>
                    </a:cubicBezTo>
                    <a:lnTo>
                      <a:pt x="107" y="2701"/>
                    </a:lnTo>
                    <a:cubicBezTo>
                      <a:pt x="128" y="2701"/>
                      <a:pt x="148" y="2681"/>
                      <a:pt x="149" y="2656"/>
                    </a:cubicBezTo>
                    <a:lnTo>
                      <a:pt x="316" y="60"/>
                    </a:lnTo>
                    <a:cubicBezTo>
                      <a:pt x="317" y="32"/>
                      <a:pt x="299" y="9"/>
                      <a:pt x="275" y="7"/>
                    </a:cubicBezTo>
                    <a:lnTo>
                      <a:pt x="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4363956" y="3575608"/>
                <a:ext cx="3369" cy="3795"/>
              </a:xfrm>
              <a:custGeom>
                <a:rect b="b" l="l" r="r" t="t"/>
                <a:pathLst>
                  <a:path extrusionOk="0" h="162" w="144">
                    <a:moveTo>
                      <a:pt x="70" y="0"/>
                    </a:moveTo>
                    <a:cubicBezTo>
                      <a:pt x="34" y="0"/>
                      <a:pt x="3" y="34"/>
                      <a:pt x="2" y="78"/>
                    </a:cubicBezTo>
                    <a:cubicBezTo>
                      <a:pt x="1" y="123"/>
                      <a:pt x="31" y="160"/>
                      <a:pt x="69" y="161"/>
                    </a:cubicBezTo>
                    <a:cubicBezTo>
                      <a:pt x="70" y="161"/>
                      <a:pt x="71" y="161"/>
                      <a:pt x="71" y="161"/>
                    </a:cubicBezTo>
                    <a:cubicBezTo>
                      <a:pt x="109" y="161"/>
                      <a:pt x="140" y="128"/>
                      <a:pt x="141" y="83"/>
                    </a:cubicBezTo>
                    <a:cubicBezTo>
                      <a:pt x="143" y="38"/>
                      <a:pt x="112" y="1"/>
                      <a:pt x="73" y="0"/>
                    </a:cubicBezTo>
                    <a:cubicBezTo>
                      <a:pt x="72" y="0"/>
                      <a:pt x="71" y="0"/>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4364962" y="3562701"/>
                <a:ext cx="3369" cy="3818"/>
              </a:xfrm>
              <a:custGeom>
                <a:rect b="b" l="l" r="r" t="t"/>
                <a:pathLst>
                  <a:path extrusionOk="0" h="163" w="144">
                    <a:moveTo>
                      <a:pt x="73" y="0"/>
                    </a:moveTo>
                    <a:cubicBezTo>
                      <a:pt x="35" y="0"/>
                      <a:pt x="4" y="36"/>
                      <a:pt x="3" y="79"/>
                    </a:cubicBezTo>
                    <a:cubicBezTo>
                      <a:pt x="1" y="124"/>
                      <a:pt x="32" y="161"/>
                      <a:pt x="70" y="162"/>
                    </a:cubicBezTo>
                    <a:cubicBezTo>
                      <a:pt x="71" y="163"/>
                      <a:pt x="72" y="163"/>
                      <a:pt x="72" y="163"/>
                    </a:cubicBezTo>
                    <a:cubicBezTo>
                      <a:pt x="109" y="163"/>
                      <a:pt x="141" y="128"/>
                      <a:pt x="142" y="85"/>
                    </a:cubicBezTo>
                    <a:cubicBezTo>
                      <a:pt x="143" y="39"/>
                      <a:pt x="113" y="2"/>
                      <a:pt x="75" y="0"/>
                    </a:cubicBezTo>
                    <a:cubicBezTo>
                      <a:pt x="74" y="0"/>
                      <a:pt x="74" y="0"/>
                      <a:pt x="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4365968" y="3549817"/>
                <a:ext cx="3346" cy="3818"/>
              </a:xfrm>
              <a:custGeom>
                <a:rect b="b" l="l" r="r" t="t"/>
                <a:pathLst>
                  <a:path extrusionOk="0" h="163" w="143">
                    <a:moveTo>
                      <a:pt x="74" y="1"/>
                    </a:moveTo>
                    <a:cubicBezTo>
                      <a:pt x="35" y="1"/>
                      <a:pt x="3" y="36"/>
                      <a:pt x="2" y="79"/>
                    </a:cubicBezTo>
                    <a:cubicBezTo>
                      <a:pt x="1" y="124"/>
                      <a:pt x="32" y="161"/>
                      <a:pt x="70" y="163"/>
                    </a:cubicBezTo>
                    <a:cubicBezTo>
                      <a:pt x="70" y="163"/>
                      <a:pt x="71" y="163"/>
                      <a:pt x="71" y="163"/>
                    </a:cubicBezTo>
                    <a:cubicBezTo>
                      <a:pt x="109" y="163"/>
                      <a:pt x="140" y="128"/>
                      <a:pt x="141" y="84"/>
                    </a:cubicBezTo>
                    <a:cubicBezTo>
                      <a:pt x="142" y="40"/>
                      <a:pt x="112" y="2"/>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6"/>
              <p:cNvSpPr/>
              <p:nvPr/>
            </p:nvSpPr>
            <p:spPr>
              <a:xfrm>
                <a:off x="4366974" y="3536980"/>
                <a:ext cx="3369" cy="3818"/>
              </a:xfrm>
              <a:custGeom>
                <a:rect b="b" l="l" r="r" t="t"/>
                <a:pathLst>
                  <a:path extrusionOk="0" h="163" w="144">
                    <a:moveTo>
                      <a:pt x="72" y="0"/>
                    </a:moveTo>
                    <a:cubicBezTo>
                      <a:pt x="35" y="0"/>
                      <a:pt x="4" y="36"/>
                      <a:pt x="2" y="78"/>
                    </a:cubicBezTo>
                    <a:cubicBezTo>
                      <a:pt x="1" y="123"/>
                      <a:pt x="32" y="160"/>
                      <a:pt x="70" y="162"/>
                    </a:cubicBezTo>
                    <a:cubicBezTo>
                      <a:pt x="70" y="162"/>
                      <a:pt x="71" y="162"/>
                      <a:pt x="71" y="162"/>
                    </a:cubicBezTo>
                    <a:cubicBezTo>
                      <a:pt x="109" y="162"/>
                      <a:pt x="140" y="128"/>
                      <a:pt x="142" y="83"/>
                    </a:cubicBezTo>
                    <a:cubicBezTo>
                      <a:pt x="143" y="39"/>
                      <a:pt x="113" y="1"/>
                      <a:pt x="74" y="0"/>
                    </a:cubicBezTo>
                    <a:cubicBezTo>
                      <a:pt x="73" y="0"/>
                      <a:pt x="73" y="0"/>
                      <a:pt x="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6"/>
              <p:cNvSpPr/>
              <p:nvPr/>
            </p:nvSpPr>
            <p:spPr>
              <a:xfrm>
                <a:off x="4379305" y="3576007"/>
                <a:ext cx="3322" cy="3818"/>
              </a:xfrm>
              <a:custGeom>
                <a:rect b="b" l="l" r="r" t="t"/>
                <a:pathLst>
                  <a:path extrusionOk="0" h="163" w="142">
                    <a:moveTo>
                      <a:pt x="71" y="1"/>
                    </a:moveTo>
                    <a:cubicBezTo>
                      <a:pt x="33" y="1"/>
                      <a:pt x="2" y="36"/>
                      <a:pt x="1" y="79"/>
                    </a:cubicBezTo>
                    <a:cubicBezTo>
                      <a:pt x="0" y="124"/>
                      <a:pt x="30" y="161"/>
                      <a:pt x="69" y="163"/>
                    </a:cubicBezTo>
                    <a:cubicBezTo>
                      <a:pt x="69" y="163"/>
                      <a:pt x="70" y="163"/>
                      <a:pt x="70" y="163"/>
                    </a:cubicBezTo>
                    <a:cubicBezTo>
                      <a:pt x="108" y="163"/>
                      <a:pt x="140" y="127"/>
                      <a:pt x="141" y="84"/>
                    </a:cubicBezTo>
                    <a:cubicBezTo>
                      <a:pt x="142" y="40"/>
                      <a:pt x="111" y="2"/>
                      <a:pt x="73" y="1"/>
                    </a:cubicBezTo>
                    <a:cubicBezTo>
                      <a:pt x="72" y="1"/>
                      <a:pt x="72" y="1"/>
                      <a:pt x="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4378837" y="3563123"/>
                <a:ext cx="3322" cy="3795"/>
              </a:xfrm>
              <a:custGeom>
                <a:rect b="b" l="l" r="r" t="t"/>
                <a:pathLst>
                  <a:path extrusionOk="0" h="162" w="142">
                    <a:moveTo>
                      <a:pt x="72" y="1"/>
                    </a:moveTo>
                    <a:cubicBezTo>
                      <a:pt x="34" y="1"/>
                      <a:pt x="3" y="36"/>
                      <a:pt x="2" y="79"/>
                    </a:cubicBezTo>
                    <a:cubicBezTo>
                      <a:pt x="1" y="124"/>
                      <a:pt x="31" y="161"/>
                      <a:pt x="69" y="162"/>
                    </a:cubicBezTo>
                    <a:cubicBezTo>
                      <a:pt x="70" y="162"/>
                      <a:pt x="71" y="162"/>
                      <a:pt x="72" y="162"/>
                    </a:cubicBezTo>
                    <a:cubicBezTo>
                      <a:pt x="110" y="162"/>
                      <a:pt x="140" y="127"/>
                      <a:pt x="141" y="84"/>
                    </a:cubicBezTo>
                    <a:cubicBezTo>
                      <a:pt x="141" y="38"/>
                      <a:pt x="112" y="1"/>
                      <a:pt x="73" y="1"/>
                    </a:cubicBezTo>
                    <a:cubicBezTo>
                      <a:pt x="73" y="1"/>
                      <a:pt x="72" y="1"/>
                      <a:pt x="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6"/>
              <p:cNvSpPr/>
              <p:nvPr/>
            </p:nvSpPr>
            <p:spPr>
              <a:xfrm>
                <a:off x="4378369" y="3550192"/>
                <a:ext cx="3346" cy="3818"/>
              </a:xfrm>
              <a:custGeom>
                <a:rect b="b" l="l" r="r" t="t"/>
                <a:pathLst>
                  <a:path extrusionOk="0" h="163" w="143">
                    <a:moveTo>
                      <a:pt x="71" y="0"/>
                    </a:moveTo>
                    <a:cubicBezTo>
                      <a:pt x="34" y="0"/>
                      <a:pt x="2" y="36"/>
                      <a:pt x="1" y="78"/>
                    </a:cubicBezTo>
                    <a:cubicBezTo>
                      <a:pt x="0" y="123"/>
                      <a:pt x="31" y="160"/>
                      <a:pt x="69" y="162"/>
                    </a:cubicBezTo>
                    <a:cubicBezTo>
                      <a:pt x="69" y="162"/>
                      <a:pt x="70" y="162"/>
                      <a:pt x="70" y="162"/>
                    </a:cubicBezTo>
                    <a:cubicBezTo>
                      <a:pt x="109" y="162"/>
                      <a:pt x="140" y="127"/>
                      <a:pt x="141" y="83"/>
                    </a:cubicBezTo>
                    <a:cubicBezTo>
                      <a:pt x="143" y="39"/>
                      <a:pt x="112" y="1"/>
                      <a:pt x="73" y="0"/>
                    </a:cubicBezTo>
                    <a:cubicBezTo>
                      <a:pt x="72" y="0"/>
                      <a:pt x="72" y="0"/>
                      <a:pt x="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6"/>
              <p:cNvSpPr/>
              <p:nvPr/>
            </p:nvSpPr>
            <p:spPr>
              <a:xfrm>
                <a:off x="4377901" y="3537285"/>
                <a:ext cx="3369" cy="3795"/>
              </a:xfrm>
              <a:custGeom>
                <a:rect b="b" l="l" r="r" t="t"/>
                <a:pathLst>
                  <a:path extrusionOk="0" h="162" w="144">
                    <a:moveTo>
                      <a:pt x="70" y="0"/>
                    </a:moveTo>
                    <a:cubicBezTo>
                      <a:pt x="34" y="0"/>
                      <a:pt x="4" y="35"/>
                      <a:pt x="2" y="78"/>
                    </a:cubicBezTo>
                    <a:cubicBezTo>
                      <a:pt x="1" y="123"/>
                      <a:pt x="31" y="160"/>
                      <a:pt x="69" y="161"/>
                    </a:cubicBezTo>
                    <a:cubicBezTo>
                      <a:pt x="70" y="161"/>
                      <a:pt x="70" y="161"/>
                      <a:pt x="71" y="161"/>
                    </a:cubicBezTo>
                    <a:cubicBezTo>
                      <a:pt x="109" y="161"/>
                      <a:pt x="140" y="126"/>
                      <a:pt x="141" y="83"/>
                    </a:cubicBezTo>
                    <a:cubicBezTo>
                      <a:pt x="143" y="38"/>
                      <a:pt x="112" y="1"/>
                      <a:pt x="73" y="0"/>
                    </a:cubicBezTo>
                    <a:cubicBezTo>
                      <a:pt x="72" y="0"/>
                      <a:pt x="71" y="0"/>
                      <a:pt x="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4323619" y="3754833"/>
                <a:ext cx="91648" cy="16257"/>
              </a:xfrm>
              <a:custGeom>
                <a:rect b="b" l="l" r="r" t="t"/>
                <a:pathLst>
                  <a:path extrusionOk="0" h="694" w="3917">
                    <a:moveTo>
                      <a:pt x="1" y="1"/>
                    </a:moveTo>
                    <a:lnTo>
                      <a:pt x="1" y="1"/>
                    </a:lnTo>
                    <a:cubicBezTo>
                      <a:pt x="3" y="88"/>
                      <a:pt x="11" y="174"/>
                      <a:pt x="21" y="257"/>
                    </a:cubicBezTo>
                    <a:cubicBezTo>
                      <a:pt x="304" y="427"/>
                      <a:pt x="884" y="659"/>
                      <a:pt x="1945" y="690"/>
                    </a:cubicBezTo>
                    <a:cubicBezTo>
                      <a:pt x="2019" y="692"/>
                      <a:pt x="2091" y="693"/>
                      <a:pt x="2161" y="693"/>
                    </a:cubicBezTo>
                    <a:cubicBezTo>
                      <a:pt x="3087" y="693"/>
                      <a:pt x="3616" y="511"/>
                      <a:pt x="3886" y="370"/>
                    </a:cubicBezTo>
                    <a:cubicBezTo>
                      <a:pt x="3900" y="287"/>
                      <a:pt x="3910" y="201"/>
                      <a:pt x="3916" y="115"/>
                    </a:cubicBezTo>
                    <a:lnTo>
                      <a:pt x="3916" y="115"/>
                    </a:lnTo>
                    <a:cubicBezTo>
                      <a:pt x="3731" y="236"/>
                      <a:pt x="3223" y="482"/>
                      <a:pt x="2165" y="482"/>
                    </a:cubicBezTo>
                    <a:cubicBezTo>
                      <a:pt x="2096" y="482"/>
                      <a:pt x="2024" y="481"/>
                      <a:pt x="1950" y="479"/>
                    </a:cubicBezTo>
                    <a:cubicBezTo>
                      <a:pt x="742" y="444"/>
                      <a:pt x="191" y="140"/>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6"/>
              <p:cNvSpPr/>
              <p:nvPr/>
            </p:nvSpPr>
            <p:spPr>
              <a:xfrm>
                <a:off x="4323899" y="3740755"/>
                <a:ext cx="91461" cy="15882"/>
              </a:xfrm>
              <a:custGeom>
                <a:rect b="b" l="l" r="r" t="t"/>
                <a:pathLst>
                  <a:path extrusionOk="0" h="678" w="3909">
                    <a:moveTo>
                      <a:pt x="21" y="1"/>
                    </a:moveTo>
                    <a:cubicBezTo>
                      <a:pt x="11" y="85"/>
                      <a:pt x="5" y="161"/>
                      <a:pt x="0" y="230"/>
                    </a:cubicBezTo>
                    <a:cubicBezTo>
                      <a:pt x="276" y="399"/>
                      <a:pt x="857" y="643"/>
                      <a:pt x="1945" y="675"/>
                    </a:cubicBezTo>
                    <a:cubicBezTo>
                      <a:pt x="2020" y="677"/>
                      <a:pt x="2093" y="678"/>
                      <a:pt x="2163" y="678"/>
                    </a:cubicBezTo>
                    <a:cubicBezTo>
                      <a:pt x="3114" y="678"/>
                      <a:pt x="3645" y="486"/>
                      <a:pt x="3908" y="342"/>
                    </a:cubicBezTo>
                    <a:cubicBezTo>
                      <a:pt x="3906" y="274"/>
                      <a:pt x="3903" y="197"/>
                      <a:pt x="3897" y="112"/>
                    </a:cubicBezTo>
                    <a:cubicBezTo>
                      <a:pt x="3696" y="237"/>
                      <a:pt x="3186" y="468"/>
                      <a:pt x="2159" y="468"/>
                    </a:cubicBezTo>
                    <a:cubicBezTo>
                      <a:pt x="2091" y="468"/>
                      <a:pt x="2022" y="467"/>
                      <a:pt x="1950" y="464"/>
                    </a:cubicBezTo>
                    <a:cubicBezTo>
                      <a:pt x="784" y="432"/>
                      <a:pt x="228" y="145"/>
                      <a:pt x="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6"/>
              <p:cNvSpPr/>
              <p:nvPr/>
            </p:nvSpPr>
            <p:spPr>
              <a:xfrm>
                <a:off x="4325490" y="3727332"/>
                <a:ext cx="88887" cy="14851"/>
              </a:xfrm>
              <a:custGeom>
                <a:rect b="b" l="l" r="r" t="t"/>
                <a:pathLst>
                  <a:path extrusionOk="0" h="634" w="3799">
                    <a:moveTo>
                      <a:pt x="36" y="1"/>
                    </a:moveTo>
                    <a:cubicBezTo>
                      <a:pt x="23" y="78"/>
                      <a:pt x="11" y="149"/>
                      <a:pt x="1" y="217"/>
                    </a:cubicBezTo>
                    <a:cubicBezTo>
                      <a:pt x="296" y="384"/>
                      <a:pt x="870" y="601"/>
                      <a:pt x="1892" y="630"/>
                    </a:cubicBezTo>
                    <a:cubicBezTo>
                      <a:pt x="1968" y="633"/>
                      <a:pt x="2043" y="634"/>
                      <a:pt x="2114" y="634"/>
                    </a:cubicBezTo>
                    <a:cubicBezTo>
                      <a:pt x="2999" y="634"/>
                      <a:pt x="3519" y="466"/>
                      <a:pt x="3798" y="328"/>
                    </a:cubicBezTo>
                    <a:cubicBezTo>
                      <a:pt x="3790" y="258"/>
                      <a:pt x="3783" y="186"/>
                      <a:pt x="3773" y="108"/>
                    </a:cubicBezTo>
                    <a:cubicBezTo>
                      <a:pt x="3534" y="237"/>
                      <a:pt x="3028" y="423"/>
                      <a:pt x="2106" y="423"/>
                    </a:cubicBezTo>
                    <a:cubicBezTo>
                      <a:pt x="2038" y="423"/>
                      <a:pt x="1968" y="422"/>
                      <a:pt x="1896" y="420"/>
                    </a:cubicBezTo>
                    <a:cubicBezTo>
                      <a:pt x="840" y="389"/>
                      <a:pt x="286" y="153"/>
                      <a:pt x="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4357405" y="3583081"/>
                <a:ext cx="31142" cy="9089"/>
              </a:xfrm>
              <a:custGeom>
                <a:rect b="b" l="l" r="r" t="t"/>
                <a:pathLst>
                  <a:path extrusionOk="0" h="388" w="1331">
                    <a:moveTo>
                      <a:pt x="45" y="0"/>
                    </a:moveTo>
                    <a:cubicBezTo>
                      <a:pt x="40" y="27"/>
                      <a:pt x="36" y="52"/>
                      <a:pt x="30" y="78"/>
                    </a:cubicBezTo>
                    <a:cubicBezTo>
                      <a:pt x="24" y="117"/>
                      <a:pt x="18" y="155"/>
                      <a:pt x="10" y="195"/>
                    </a:cubicBezTo>
                    <a:cubicBezTo>
                      <a:pt x="8" y="211"/>
                      <a:pt x="4" y="228"/>
                      <a:pt x="1" y="245"/>
                    </a:cubicBezTo>
                    <a:cubicBezTo>
                      <a:pt x="116" y="308"/>
                      <a:pt x="317" y="376"/>
                      <a:pt x="665" y="387"/>
                    </a:cubicBezTo>
                    <a:cubicBezTo>
                      <a:pt x="693" y="388"/>
                      <a:pt x="720" y="388"/>
                      <a:pt x="745" y="388"/>
                    </a:cubicBezTo>
                    <a:cubicBezTo>
                      <a:pt x="1042" y="388"/>
                      <a:pt x="1223" y="336"/>
                      <a:pt x="1331" y="284"/>
                    </a:cubicBezTo>
                    <a:cubicBezTo>
                      <a:pt x="1328" y="268"/>
                      <a:pt x="1327" y="251"/>
                      <a:pt x="1324" y="235"/>
                    </a:cubicBezTo>
                    <a:cubicBezTo>
                      <a:pt x="1319" y="194"/>
                      <a:pt x="1312" y="151"/>
                      <a:pt x="1307" y="110"/>
                    </a:cubicBezTo>
                    <a:cubicBezTo>
                      <a:pt x="1305" y="86"/>
                      <a:pt x="1302" y="63"/>
                      <a:pt x="1298" y="38"/>
                    </a:cubicBezTo>
                    <a:cubicBezTo>
                      <a:pt x="1247" y="75"/>
                      <a:pt x="1092" y="151"/>
                      <a:pt x="743" y="151"/>
                    </a:cubicBezTo>
                    <a:cubicBezTo>
                      <a:pt x="720" y="151"/>
                      <a:pt x="696" y="151"/>
                      <a:pt x="671" y="150"/>
                    </a:cubicBezTo>
                    <a:cubicBezTo>
                      <a:pt x="262" y="139"/>
                      <a:pt x="96" y="40"/>
                      <a:pt x="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6"/>
              <p:cNvSpPr/>
              <p:nvPr/>
            </p:nvSpPr>
            <p:spPr>
              <a:xfrm>
                <a:off x="4373128" y="3527751"/>
                <a:ext cx="42303" cy="278312"/>
              </a:xfrm>
              <a:custGeom>
                <a:rect b="b" l="l" r="r" t="t"/>
                <a:pathLst>
                  <a:path extrusionOk="0" h="11881" w="1808">
                    <a:moveTo>
                      <a:pt x="69" y="0"/>
                    </a:moveTo>
                    <a:lnTo>
                      <a:pt x="69" y="4230"/>
                    </a:lnTo>
                    <a:cubicBezTo>
                      <a:pt x="69" y="5022"/>
                      <a:pt x="152" y="5812"/>
                      <a:pt x="302" y="6584"/>
                    </a:cubicBezTo>
                    <a:cubicBezTo>
                      <a:pt x="825" y="9273"/>
                      <a:pt x="354" y="11032"/>
                      <a:pt x="0" y="11880"/>
                    </a:cubicBezTo>
                    <a:cubicBezTo>
                      <a:pt x="877" y="11801"/>
                      <a:pt x="1599" y="11050"/>
                      <a:pt x="1769" y="10063"/>
                    </a:cubicBezTo>
                    <a:cubicBezTo>
                      <a:pt x="1783" y="9979"/>
                      <a:pt x="1793" y="9894"/>
                      <a:pt x="1799" y="9808"/>
                    </a:cubicBezTo>
                    <a:cubicBezTo>
                      <a:pt x="1802" y="9764"/>
                      <a:pt x="1804" y="9719"/>
                      <a:pt x="1805" y="9673"/>
                    </a:cubicBezTo>
                    <a:cubicBezTo>
                      <a:pt x="1807" y="9633"/>
                      <a:pt x="1807" y="9592"/>
                      <a:pt x="1805" y="9552"/>
                    </a:cubicBezTo>
                    <a:cubicBezTo>
                      <a:pt x="1805" y="9515"/>
                      <a:pt x="1804" y="9475"/>
                      <a:pt x="1803" y="9434"/>
                    </a:cubicBezTo>
                    <a:cubicBezTo>
                      <a:pt x="1800" y="9366"/>
                      <a:pt x="1797" y="9289"/>
                      <a:pt x="1792" y="9204"/>
                    </a:cubicBezTo>
                    <a:cubicBezTo>
                      <a:pt x="1785" y="9100"/>
                      <a:pt x="1775" y="8982"/>
                      <a:pt x="1761" y="8846"/>
                    </a:cubicBezTo>
                    <a:cubicBezTo>
                      <a:pt x="1753" y="8778"/>
                      <a:pt x="1744" y="8705"/>
                      <a:pt x="1736" y="8628"/>
                    </a:cubicBezTo>
                    <a:cubicBezTo>
                      <a:pt x="1657" y="8005"/>
                      <a:pt x="1497" y="7066"/>
                      <a:pt x="1173" y="5558"/>
                    </a:cubicBezTo>
                    <a:cubicBezTo>
                      <a:pt x="967" y="4595"/>
                      <a:pt x="794" y="3624"/>
                      <a:pt x="659" y="2645"/>
                    </a:cubicBezTo>
                    <a:cubicBezTo>
                      <a:pt x="657" y="2630"/>
                      <a:pt x="655" y="2613"/>
                      <a:pt x="652" y="2597"/>
                    </a:cubicBezTo>
                    <a:cubicBezTo>
                      <a:pt x="647" y="2556"/>
                      <a:pt x="640" y="2515"/>
                      <a:pt x="635" y="2472"/>
                    </a:cubicBezTo>
                    <a:cubicBezTo>
                      <a:pt x="633" y="2448"/>
                      <a:pt x="629" y="2425"/>
                      <a:pt x="626" y="2400"/>
                    </a:cubicBezTo>
                    <a:cubicBezTo>
                      <a:pt x="527" y="1644"/>
                      <a:pt x="447" y="885"/>
                      <a:pt x="389" y="122"/>
                    </a:cubicBezTo>
                    <a:lnTo>
                      <a:pt x="380" y="9"/>
                    </a:lnTo>
                    <a:lnTo>
                      <a:pt x="70" y="0"/>
                    </a:lnTo>
                    <a:close/>
                  </a:path>
                </a:pathLst>
              </a:custGeom>
              <a:solidFill>
                <a:srgbClr val="EC9836">
                  <a:alpha val="43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6"/>
              <p:cNvSpPr/>
              <p:nvPr/>
            </p:nvSpPr>
            <p:spPr>
              <a:xfrm>
                <a:off x="4067018" y="3415311"/>
                <a:ext cx="626000" cy="197028"/>
              </a:xfrm>
              <a:custGeom>
                <a:rect b="b" l="l" r="r" t="t"/>
                <a:pathLst>
                  <a:path extrusionOk="0" h="8411" w="26755">
                    <a:moveTo>
                      <a:pt x="26754" y="1"/>
                    </a:moveTo>
                    <a:lnTo>
                      <a:pt x="26119" y="221"/>
                    </a:lnTo>
                    <a:lnTo>
                      <a:pt x="26119" y="7013"/>
                    </a:lnTo>
                    <a:cubicBezTo>
                      <a:pt x="26119" y="7380"/>
                      <a:pt x="25865" y="7676"/>
                      <a:pt x="25549" y="7676"/>
                    </a:cubicBezTo>
                    <a:lnTo>
                      <a:pt x="1208" y="7676"/>
                    </a:lnTo>
                    <a:cubicBezTo>
                      <a:pt x="891" y="7676"/>
                      <a:pt x="634" y="7379"/>
                      <a:pt x="634" y="7013"/>
                    </a:cubicBezTo>
                    <a:lnTo>
                      <a:pt x="634" y="734"/>
                    </a:lnTo>
                    <a:lnTo>
                      <a:pt x="0" y="515"/>
                    </a:lnTo>
                    <a:lnTo>
                      <a:pt x="0" y="7013"/>
                    </a:lnTo>
                    <a:cubicBezTo>
                      <a:pt x="0" y="7784"/>
                      <a:pt x="541" y="8410"/>
                      <a:pt x="1208" y="8410"/>
                    </a:cubicBezTo>
                    <a:lnTo>
                      <a:pt x="25548" y="8410"/>
                    </a:lnTo>
                    <a:cubicBezTo>
                      <a:pt x="26214" y="8410"/>
                      <a:pt x="26754" y="7783"/>
                      <a:pt x="26754" y="7013"/>
                    </a:cubicBezTo>
                    <a:lnTo>
                      <a:pt x="267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98" name="Google Shape;1398;p36"/>
          <p:cNvGrpSpPr/>
          <p:nvPr/>
        </p:nvGrpSpPr>
        <p:grpSpPr>
          <a:xfrm>
            <a:off x="-609612" y="3632730"/>
            <a:ext cx="10436575" cy="1242270"/>
            <a:chOff x="-12" y="3708930"/>
            <a:chExt cx="10436575" cy="1242270"/>
          </a:xfrm>
        </p:grpSpPr>
        <p:grpSp>
          <p:nvGrpSpPr>
            <p:cNvPr id="1399" name="Google Shape;1399;p36"/>
            <p:cNvGrpSpPr/>
            <p:nvPr/>
          </p:nvGrpSpPr>
          <p:grpSpPr>
            <a:xfrm>
              <a:off x="-12" y="4147734"/>
              <a:ext cx="10436575" cy="803466"/>
              <a:chOff x="0" y="4340034"/>
              <a:chExt cx="10436575" cy="803466"/>
            </a:xfrm>
          </p:grpSpPr>
          <p:sp>
            <p:nvSpPr>
              <p:cNvPr id="1400" name="Google Shape;1400;p36"/>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6"/>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36"/>
            <p:cNvGrpSpPr/>
            <p:nvPr/>
          </p:nvGrpSpPr>
          <p:grpSpPr>
            <a:xfrm>
              <a:off x="6221512" y="3708930"/>
              <a:ext cx="1307895" cy="575273"/>
              <a:chOff x="2161713" y="3315239"/>
              <a:chExt cx="607984" cy="267420"/>
            </a:xfrm>
          </p:grpSpPr>
          <p:sp>
            <p:nvSpPr>
              <p:cNvPr id="1407" name="Google Shape;1407;p36"/>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6"/>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6"/>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6"/>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6"/>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36"/>
            <p:cNvGrpSpPr/>
            <p:nvPr/>
          </p:nvGrpSpPr>
          <p:grpSpPr>
            <a:xfrm>
              <a:off x="2631902" y="3737325"/>
              <a:ext cx="767639" cy="575285"/>
              <a:chOff x="1286413" y="3306853"/>
              <a:chExt cx="450519" cy="337648"/>
            </a:xfrm>
          </p:grpSpPr>
          <p:sp>
            <p:nvSpPr>
              <p:cNvPr id="1413" name="Google Shape;1413;p36"/>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6"/>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6"/>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6" name="Google Shape;1416;p36"/>
          <p:cNvGrpSpPr/>
          <p:nvPr/>
        </p:nvGrpSpPr>
        <p:grpSpPr>
          <a:xfrm flipH="1">
            <a:off x="-861403" y="856901"/>
            <a:ext cx="3423695" cy="3913780"/>
            <a:chOff x="1634550" y="-170011"/>
            <a:chExt cx="4580806" cy="5236526"/>
          </a:xfrm>
        </p:grpSpPr>
        <p:grpSp>
          <p:nvGrpSpPr>
            <p:cNvPr id="1417" name="Google Shape;1417;p36"/>
            <p:cNvGrpSpPr/>
            <p:nvPr/>
          </p:nvGrpSpPr>
          <p:grpSpPr>
            <a:xfrm>
              <a:off x="1634550" y="-170011"/>
              <a:ext cx="4580806" cy="5236526"/>
              <a:chOff x="5036915" y="454813"/>
              <a:chExt cx="1005180" cy="1149067"/>
            </a:xfrm>
          </p:grpSpPr>
          <p:sp>
            <p:nvSpPr>
              <p:cNvPr id="1418" name="Google Shape;1418;p36"/>
              <p:cNvSpPr/>
              <p:nvPr/>
            </p:nvSpPr>
            <p:spPr>
              <a:xfrm>
                <a:off x="5756552" y="515390"/>
                <a:ext cx="29996" cy="22137"/>
              </a:xfrm>
              <a:custGeom>
                <a:rect b="b" l="l" r="r" t="t"/>
                <a:pathLst>
                  <a:path extrusionOk="0" h="945" w="1282">
                    <a:moveTo>
                      <a:pt x="491" y="0"/>
                    </a:moveTo>
                    <a:cubicBezTo>
                      <a:pt x="455" y="0"/>
                      <a:pt x="423" y="4"/>
                      <a:pt x="396" y="12"/>
                    </a:cubicBezTo>
                    <a:cubicBezTo>
                      <a:pt x="144" y="88"/>
                      <a:pt x="1" y="354"/>
                      <a:pt x="78" y="606"/>
                    </a:cubicBezTo>
                    <a:cubicBezTo>
                      <a:pt x="140" y="811"/>
                      <a:pt x="330" y="944"/>
                      <a:pt x="534" y="944"/>
                    </a:cubicBezTo>
                    <a:cubicBezTo>
                      <a:pt x="580" y="944"/>
                      <a:pt x="626" y="937"/>
                      <a:pt x="672" y="924"/>
                    </a:cubicBezTo>
                    <a:cubicBezTo>
                      <a:pt x="923" y="848"/>
                      <a:pt x="1282" y="242"/>
                      <a:pt x="1282" y="242"/>
                    </a:cubicBezTo>
                    <a:cubicBezTo>
                      <a:pt x="1282" y="242"/>
                      <a:pt x="778" y="0"/>
                      <a:pt x="49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6"/>
              <p:cNvSpPr/>
              <p:nvPr/>
            </p:nvSpPr>
            <p:spPr>
              <a:xfrm>
                <a:off x="5690360" y="460013"/>
                <a:ext cx="28545" cy="22090"/>
              </a:xfrm>
              <a:custGeom>
                <a:rect b="b" l="l" r="r" t="t"/>
                <a:pathLst>
                  <a:path extrusionOk="0" h="943" w="1220">
                    <a:moveTo>
                      <a:pt x="610" y="0"/>
                    </a:moveTo>
                    <a:cubicBezTo>
                      <a:pt x="331" y="0"/>
                      <a:pt x="0" y="73"/>
                      <a:pt x="0" y="73"/>
                    </a:cubicBezTo>
                    <a:cubicBezTo>
                      <a:pt x="0" y="73"/>
                      <a:pt x="210" y="745"/>
                      <a:pt x="436" y="878"/>
                    </a:cubicBezTo>
                    <a:cubicBezTo>
                      <a:pt x="512" y="922"/>
                      <a:pt x="595" y="943"/>
                      <a:pt x="677" y="943"/>
                    </a:cubicBezTo>
                    <a:cubicBezTo>
                      <a:pt x="841" y="943"/>
                      <a:pt x="1000" y="858"/>
                      <a:pt x="1087" y="706"/>
                    </a:cubicBezTo>
                    <a:cubicBezTo>
                      <a:pt x="1220" y="479"/>
                      <a:pt x="1144" y="186"/>
                      <a:pt x="916" y="55"/>
                    </a:cubicBezTo>
                    <a:cubicBezTo>
                      <a:pt x="846" y="15"/>
                      <a:pt x="733" y="0"/>
                      <a:pt x="6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6"/>
              <p:cNvSpPr/>
              <p:nvPr/>
            </p:nvSpPr>
            <p:spPr>
              <a:xfrm>
                <a:off x="5129452" y="471046"/>
                <a:ext cx="788238" cy="666137"/>
              </a:xfrm>
              <a:custGeom>
                <a:rect b="b" l="l" r="r" t="t"/>
                <a:pathLst>
                  <a:path extrusionOk="0" h="28437" w="33689">
                    <a:moveTo>
                      <a:pt x="20645" y="0"/>
                    </a:moveTo>
                    <a:cubicBezTo>
                      <a:pt x="14931" y="0"/>
                      <a:pt x="10233" y="4352"/>
                      <a:pt x="9684" y="9924"/>
                    </a:cubicBezTo>
                    <a:cubicBezTo>
                      <a:pt x="9448" y="9906"/>
                      <a:pt x="9208" y="9896"/>
                      <a:pt x="8967" y="9896"/>
                    </a:cubicBezTo>
                    <a:cubicBezTo>
                      <a:pt x="4016" y="9896"/>
                      <a:pt x="4" y="13908"/>
                      <a:pt x="1" y="18856"/>
                    </a:cubicBezTo>
                    <a:cubicBezTo>
                      <a:pt x="1" y="23808"/>
                      <a:pt x="4015" y="27820"/>
                      <a:pt x="8964" y="27820"/>
                    </a:cubicBezTo>
                    <a:cubicBezTo>
                      <a:pt x="12967" y="27820"/>
                      <a:pt x="16357" y="25197"/>
                      <a:pt x="17507" y="21577"/>
                    </a:cubicBezTo>
                    <a:cubicBezTo>
                      <a:pt x="18253" y="21798"/>
                      <a:pt x="19029" y="21941"/>
                      <a:pt x="19830" y="22000"/>
                    </a:cubicBezTo>
                    <a:cubicBezTo>
                      <a:pt x="20089" y="25597"/>
                      <a:pt x="23086" y="28436"/>
                      <a:pt x="26751" y="28436"/>
                    </a:cubicBezTo>
                    <a:cubicBezTo>
                      <a:pt x="30582" y="28436"/>
                      <a:pt x="33688" y="25331"/>
                      <a:pt x="33688" y="21498"/>
                    </a:cubicBezTo>
                    <a:cubicBezTo>
                      <a:pt x="33688" y="19092"/>
                      <a:pt x="32463" y="16973"/>
                      <a:pt x="30603" y="15728"/>
                    </a:cubicBezTo>
                    <a:cubicBezTo>
                      <a:pt x="31280" y="14299"/>
                      <a:pt x="31660" y="12702"/>
                      <a:pt x="31660" y="11015"/>
                    </a:cubicBezTo>
                    <a:cubicBezTo>
                      <a:pt x="31660" y="4931"/>
                      <a:pt x="26729" y="0"/>
                      <a:pt x="206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6"/>
              <p:cNvSpPr/>
              <p:nvPr/>
            </p:nvSpPr>
            <p:spPr>
              <a:xfrm>
                <a:off x="5527677" y="470203"/>
                <a:ext cx="320452" cy="154136"/>
              </a:xfrm>
              <a:custGeom>
                <a:rect b="b" l="l" r="r" t="t"/>
                <a:pathLst>
                  <a:path extrusionOk="0" h="6580" w="13696">
                    <a:moveTo>
                      <a:pt x="3698" y="1"/>
                    </a:moveTo>
                    <a:cubicBezTo>
                      <a:pt x="3124" y="1"/>
                      <a:pt x="2550" y="43"/>
                      <a:pt x="1985" y="131"/>
                    </a:cubicBezTo>
                    <a:cubicBezTo>
                      <a:pt x="1308" y="246"/>
                      <a:pt x="643" y="415"/>
                      <a:pt x="0" y="648"/>
                    </a:cubicBezTo>
                    <a:cubicBezTo>
                      <a:pt x="1150" y="265"/>
                      <a:pt x="2359" y="69"/>
                      <a:pt x="3568" y="69"/>
                    </a:cubicBezTo>
                    <a:cubicBezTo>
                      <a:pt x="3722" y="69"/>
                      <a:pt x="3876" y="72"/>
                      <a:pt x="4029" y="79"/>
                    </a:cubicBezTo>
                    <a:cubicBezTo>
                      <a:pt x="4710" y="109"/>
                      <a:pt x="5387" y="197"/>
                      <a:pt x="6051" y="346"/>
                    </a:cubicBezTo>
                    <a:cubicBezTo>
                      <a:pt x="6714" y="500"/>
                      <a:pt x="7364" y="712"/>
                      <a:pt x="7988" y="984"/>
                    </a:cubicBezTo>
                    <a:cubicBezTo>
                      <a:pt x="9237" y="1525"/>
                      <a:pt x="10386" y="2298"/>
                      <a:pt x="11355" y="3254"/>
                    </a:cubicBezTo>
                    <a:cubicBezTo>
                      <a:pt x="11478" y="3371"/>
                      <a:pt x="11594" y="3497"/>
                      <a:pt x="11712" y="3620"/>
                    </a:cubicBezTo>
                    <a:cubicBezTo>
                      <a:pt x="11742" y="3651"/>
                      <a:pt x="11770" y="3681"/>
                      <a:pt x="11798" y="3713"/>
                    </a:cubicBezTo>
                    <a:lnTo>
                      <a:pt x="11883" y="3807"/>
                    </a:lnTo>
                    <a:lnTo>
                      <a:pt x="11967" y="3903"/>
                    </a:lnTo>
                    <a:lnTo>
                      <a:pt x="12009" y="3950"/>
                    </a:lnTo>
                    <a:lnTo>
                      <a:pt x="12050" y="3999"/>
                    </a:lnTo>
                    <a:cubicBezTo>
                      <a:pt x="12160" y="4129"/>
                      <a:pt x="12270" y="4261"/>
                      <a:pt x="12371" y="4396"/>
                    </a:cubicBezTo>
                    <a:lnTo>
                      <a:pt x="12449" y="4498"/>
                    </a:lnTo>
                    <a:cubicBezTo>
                      <a:pt x="12475" y="4530"/>
                      <a:pt x="12502" y="4565"/>
                      <a:pt x="12526" y="4600"/>
                    </a:cubicBezTo>
                    <a:lnTo>
                      <a:pt x="12675" y="4807"/>
                    </a:lnTo>
                    <a:cubicBezTo>
                      <a:pt x="13070" y="5364"/>
                      <a:pt x="13406" y="5961"/>
                      <a:pt x="13695" y="6580"/>
                    </a:cubicBezTo>
                    <a:cubicBezTo>
                      <a:pt x="13557" y="6268"/>
                      <a:pt x="13413" y="5956"/>
                      <a:pt x="13245" y="5659"/>
                    </a:cubicBezTo>
                    <a:cubicBezTo>
                      <a:pt x="13166" y="5508"/>
                      <a:pt x="13075" y="5363"/>
                      <a:pt x="12989" y="5215"/>
                    </a:cubicBezTo>
                    <a:cubicBezTo>
                      <a:pt x="12946" y="5141"/>
                      <a:pt x="12896" y="5069"/>
                      <a:pt x="12852" y="4997"/>
                    </a:cubicBezTo>
                    <a:cubicBezTo>
                      <a:pt x="12806" y="4925"/>
                      <a:pt x="12761" y="4852"/>
                      <a:pt x="12711" y="4784"/>
                    </a:cubicBezTo>
                    <a:cubicBezTo>
                      <a:pt x="12324" y="4220"/>
                      <a:pt x="11888" y="3686"/>
                      <a:pt x="11402" y="3202"/>
                    </a:cubicBezTo>
                    <a:cubicBezTo>
                      <a:pt x="11162" y="2958"/>
                      <a:pt x="10906" y="2730"/>
                      <a:pt x="10643" y="2509"/>
                    </a:cubicBezTo>
                    <a:cubicBezTo>
                      <a:pt x="10509" y="2402"/>
                      <a:pt x="10378" y="2293"/>
                      <a:pt x="10238" y="2191"/>
                    </a:cubicBezTo>
                    <a:cubicBezTo>
                      <a:pt x="10168" y="2140"/>
                      <a:pt x="10101" y="2089"/>
                      <a:pt x="10032" y="2038"/>
                    </a:cubicBezTo>
                    <a:lnTo>
                      <a:pt x="9820" y="1893"/>
                    </a:lnTo>
                    <a:cubicBezTo>
                      <a:pt x="9784" y="1868"/>
                      <a:pt x="9750" y="1843"/>
                      <a:pt x="9714" y="1820"/>
                    </a:cubicBezTo>
                    <a:lnTo>
                      <a:pt x="9606" y="1750"/>
                    </a:lnTo>
                    <a:lnTo>
                      <a:pt x="9389" y="1612"/>
                    </a:lnTo>
                    <a:lnTo>
                      <a:pt x="9168" y="1481"/>
                    </a:lnTo>
                    <a:lnTo>
                      <a:pt x="9058" y="1416"/>
                    </a:lnTo>
                    <a:lnTo>
                      <a:pt x="8945" y="1354"/>
                    </a:lnTo>
                    <a:lnTo>
                      <a:pt x="8719" y="1231"/>
                    </a:lnTo>
                    <a:lnTo>
                      <a:pt x="8490" y="1115"/>
                    </a:lnTo>
                    <a:lnTo>
                      <a:pt x="8374" y="1058"/>
                    </a:lnTo>
                    <a:cubicBezTo>
                      <a:pt x="8336" y="1038"/>
                      <a:pt x="8296" y="1022"/>
                      <a:pt x="8258" y="1005"/>
                    </a:cubicBezTo>
                    <a:lnTo>
                      <a:pt x="8023" y="898"/>
                    </a:lnTo>
                    <a:cubicBezTo>
                      <a:pt x="7392" y="627"/>
                      <a:pt x="6737" y="416"/>
                      <a:pt x="6069" y="263"/>
                    </a:cubicBezTo>
                    <a:cubicBezTo>
                      <a:pt x="5400" y="117"/>
                      <a:pt x="4717" y="26"/>
                      <a:pt x="4033" y="6"/>
                    </a:cubicBezTo>
                    <a:cubicBezTo>
                      <a:pt x="3921" y="3"/>
                      <a:pt x="3810" y="1"/>
                      <a:pt x="3698" y="1"/>
                    </a:cubicBezTo>
                    <a:close/>
                  </a:path>
                </a:pathLst>
              </a:custGeom>
              <a:solidFill>
                <a:srgbClr val="98A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6"/>
              <p:cNvSpPr/>
              <p:nvPr/>
            </p:nvSpPr>
            <p:spPr>
              <a:xfrm>
                <a:off x="5143935" y="596604"/>
                <a:ext cx="844697" cy="1007275"/>
              </a:xfrm>
              <a:custGeom>
                <a:rect b="b" l="l" r="r" t="t"/>
                <a:pathLst>
                  <a:path extrusionOk="0" h="43000" w="36102">
                    <a:moveTo>
                      <a:pt x="19501" y="0"/>
                    </a:moveTo>
                    <a:lnTo>
                      <a:pt x="16128" y="2275"/>
                    </a:lnTo>
                    <a:lnTo>
                      <a:pt x="16127" y="2321"/>
                    </a:lnTo>
                    <a:lnTo>
                      <a:pt x="16009" y="6411"/>
                    </a:lnTo>
                    <a:lnTo>
                      <a:pt x="15982" y="7348"/>
                    </a:lnTo>
                    <a:lnTo>
                      <a:pt x="15975" y="7564"/>
                    </a:lnTo>
                    <a:lnTo>
                      <a:pt x="15795" y="7962"/>
                    </a:lnTo>
                    <a:lnTo>
                      <a:pt x="15765" y="9066"/>
                    </a:lnTo>
                    <a:lnTo>
                      <a:pt x="15515" y="18255"/>
                    </a:lnTo>
                    <a:cubicBezTo>
                      <a:pt x="15507" y="18595"/>
                      <a:pt x="15295" y="18843"/>
                      <a:pt x="15028" y="18943"/>
                    </a:cubicBezTo>
                    <a:lnTo>
                      <a:pt x="15017" y="18947"/>
                    </a:lnTo>
                    <a:cubicBezTo>
                      <a:pt x="14931" y="18978"/>
                      <a:pt x="14841" y="18994"/>
                      <a:pt x="14749" y="18994"/>
                    </a:cubicBezTo>
                    <a:cubicBezTo>
                      <a:pt x="14534" y="18994"/>
                      <a:pt x="14315" y="18904"/>
                      <a:pt x="14158" y="18701"/>
                    </a:cubicBezTo>
                    <a:lnTo>
                      <a:pt x="11418" y="15182"/>
                    </a:lnTo>
                    <a:lnTo>
                      <a:pt x="10898" y="14515"/>
                    </a:lnTo>
                    <a:lnTo>
                      <a:pt x="10693" y="14250"/>
                    </a:lnTo>
                    <a:lnTo>
                      <a:pt x="10099" y="14058"/>
                    </a:lnTo>
                    <a:lnTo>
                      <a:pt x="7826" y="13322"/>
                    </a:lnTo>
                    <a:lnTo>
                      <a:pt x="4669" y="12301"/>
                    </a:lnTo>
                    <a:lnTo>
                      <a:pt x="3129" y="11802"/>
                    </a:lnTo>
                    <a:lnTo>
                      <a:pt x="3618" y="11423"/>
                    </a:lnTo>
                    <a:lnTo>
                      <a:pt x="5467" y="9983"/>
                    </a:lnTo>
                    <a:lnTo>
                      <a:pt x="13731" y="3549"/>
                    </a:lnTo>
                    <a:lnTo>
                      <a:pt x="9218" y="6216"/>
                    </a:lnTo>
                    <a:lnTo>
                      <a:pt x="8257" y="4528"/>
                    </a:lnTo>
                    <a:lnTo>
                      <a:pt x="7321" y="2883"/>
                    </a:lnTo>
                    <a:lnTo>
                      <a:pt x="8043" y="4533"/>
                    </a:lnTo>
                    <a:lnTo>
                      <a:pt x="8882" y="6449"/>
                    </a:lnTo>
                    <a:lnTo>
                      <a:pt x="4531" y="9783"/>
                    </a:lnTo>
                    <a:lnTo>
                      <a:pt x="3375" y="10670"/>
                    </a:lnTo>
                    <a:lnTo>
                      <a:pt x="2962" y="10987"/>
                    </a:lnTo>
                    <a:lnTo>
                      <a:pt x="1590" y="7613"/>
                    </a:lnTo>
                    <a:lnTo>
                      <a:pt x="0" y="3732"/>
                    </a:lnTo>
                    <a:lnTo>
                      <a:pt x="1338" y="7915"/>
                    </a:lnTo>
                    <a:lnTo>
                      <a:pt x="2669" y="12081"/>
                    </a:lnTo>
                    <a:lnTo>
                      <a:pt x="4077" y="12555"/>
                    </a:lnTo>
                    <a:lnTo>
                      <a:pt x="7740" y="13792"/>
                    </a:lnTo>
                    <a:lnTo>
                      <a:pt x="9862" y="14507"/>
                    </a:lnTo>
                    <a:lnTo>
                      <a:pt x="10514" y="14727"/>
                    </a:lnTo>
                    <a:lnTo>
                      <a:pt x="10526" y="14747"/>
                    </a:lnTo>
                    <a:lnTo>
                      <a:pt x="12323" y="17896"/>
                    </a:lnTo>
                    <a:cubicBezTo>
                      <a:pt x="12897" y="18900"/>
                      <a:pt x="13133" y="20031"/>
                      <a:pt x="13038" y="21138"/>
                    </a:cubicBezTo>
                    <a:cubicBezTo>
                      <a:pt x="12971" y="21945"/>
                      <a:pt x="12728" y="22737"/>
                      <a:pt x="12313" y="23458"/>
                    </a:cubicBezTo>
                    <a:cubicBezTo>
                      <a:pt x="12221" y="23619"/>
                      <a:pt x="12119" y="23777"/>
                      <a:pt x="12010" y="23929"/>
                    </a:cubicBezTo>
                    <a:lnTo>
                      <a:pt x="11244" y="24996"/>
                    </a:lnTo>
                    <a:lnTo>
                      <a:pt x="6417" y="31718"/>
                    </a:lnTo>
                    <a:cubicBezTo>
                      <a:pt x="6349" y="31816"/>
                      <a:pt x="6282" y="31914"/>
                      <a:pt x="6217" y="32014"/>
                    </a:cubicBezTo>
                    <a:cubicBezTo>
                      <a:pt x="5263" y="33519"/>
                      <a:pt x="4993" y="35369"/>
                      <a:pt x="5493" y="37093"/>
                    </a:cubicBezTo>
                    <a:lnTo>
                      <a:pt x="6131" y="39295"/>
                    </a:lnTo>
                    <a:lnTo>
                      <a:pt x="6269" y="39770"/>
                    </a:lnTo>
                    <a:cubicBezTo>
                      <a:pt x="6379" y="40152"/>
                      <a:pt x="6467" y="40537"/>
                      <a:pt x="6528" y="40927"/>
                    </a:cubicBezTo>
                    <a:cubicBezTo>
                      <a:pt x="6600" y="41377"/>
                      <a:pt x="6639" y="41829"/>
                      <a:pt x="6647" y="42284"/>
                    </a:cubicBezTo>
                    <a:cubicBezTo>
                      <a:pt x="6649" y="42404"/>
                      <a:pt x="6649" y="42525"/>
                      <a:pt x="6647" y="42644"/>
                    </a:cubicBezTo>
                    <a:cubicBezTo>
                      <a:pt x="6644" y="42762"/>
                      <a:pt x="6641" y="42882"/>
                      <a:pt x="6634" y="43000"/>
                    </a:cubicBezTo>
                    <a:lnTo>
                      <a:pt x="17801" y="43000"/>
                    </a:lnTo>
                    <a:lnTo>
                      <a:pt x="17283" y="41900"/>
                    </a:lnTo>
                    <a:lnTo>
                      <a:pt x="15955" y="39087"/>
                    </a:lnTo>
                    <a:lnTo>
                      <a:pt x="14724" y="36479"/>
                    </a:lnTo>
                    <a:lnTo>
                      <a:pt x="14664" y="36352"/>
                    </a:lnTo>
                    <a:cubicBezTo>
                      <a:pt x="14292" y="35560"/>
                      <a:pt x="14189" y="34673"/>
                      <a:pt x="14363" y="33824"/>
                    </a:cubicBezTo>
                    <a:cubicBezTo>
                      <a:pt x="14397" y="33653"/>
                      <a:pt x="14445" y="33483"/>
                      <a:pt x="14503" y="33316"/>
                    </a:cubicBezTo>
                    <a:lnTo>
                      <a:pt x="16235" y="28337"/>
                    </a:lnTo>
                    <a:lnTo>
                      <a:pt x="18031" y="23767"/>
                    </a:lnTo>
                    <a:cubicBezTo>
                      <a:pt x="18576" y="22947"/>
                      <a:pt x="19318" y="22263"/>
                      <a:pt x="20196" y="21783"/>
                    </a:cubicBezTo>
                    <a:lnTo>
                      <a:pt x="20588" y="21569"/>
                    </a:lnTo>
                    <a:lnTo>
                      <a:pt x="21340" y="21158"/>
                    </a:lnTo>
                    <a:lnTo>
                      <a:pt x="23137" y="20177"/>
                    </a:lnTo>
                    <a:lnTo>
                      <a:pt x="27711" y="14018"/>
                    </a:lnTo>
                    <a:lnTo>
                      <a:pt x="30662" y="13353"/>
                    </a:lnTo>
                    <a:lnTo>
                      <a:pt x="31708" y="13117"/>
                    </a:lnTo>
                    <a:lnTo>
                      <a:pt x="32039" y="12500"/>
                    </a:lnTo>
                    <a:lnTo>
                      <a:pt x="34444" y="8004"/>
                    </a:lnTo>
                    <a:lnTo>
                      <a:pt x="35516" y="6000"/>
                    </a:lnTo>
                    <a:lnTo>
                      <a:pt x="36102" y="4905"/>
                    </a:lnTo>
                    <a:lnTo>
                      <a:pt x="35425" y="5985"/>
                    </a:lnTo>
                    <a:lnTo>
                      <a:pt x="34319" y="7751"/>
                    </a:lnTo>
                    <a:lnTo>
                      <a:pt x="31677" y="11966"/>
                    </a:lnTo>
                    <a:lnTo>
                      <a:pt x="31205" y="12718"/>
                    </a:lnTo>
                    <a:lnTo>
                      <a:pt x="29958" y="12797"/>
                    </a:lnTo>
                    <a:lnTo>
                      <a:pt x="28324" y="12897"/>
                    </a:lnTo>
                    <a:lnTo>
                      <a:pt x="28324" y="12897"/>
                    </a:lnTo>
                    <a:lnTo>
                      <a:pt x="28375" y="11003"/>
                    </a:lnTo>
                    <a:lnTo>
                      <a:pt x="28540" y="5011"/>
                    </a:lnTo>
                    <a:lnTo>
                      <a:pt x="27902" y="10541"/>
                    </a:lnTo>
                    <a:lnTo>
                      <a:pt x="27862" y="10887"/>
                    </a:lnTo>
                    <a:lnTo>
                      <a:pt x="27604" y="13113"/>
                    </a:lnTo>
                    <a:lnTo>
                      <a:pt x="22887" y="19127"/>
                    </a:lnTo>
                    <a:lnTo>
                      <a:pt x="23422" y="15479"/>
                    </a:lnTo>
                    <a:lnTo>
                      <a:pt x="23453" y="15274"/>
                    </a:lnTo>
                    <a:lnTo>
                      <a:pt x="23399" y="15472"/>
                    </a:lnTo>
                    <a:lnTo>
                      <a:pt x="22383" y="19235"/>
                    </a:lnTo>
                    <a:lnTo>
                      <a:pt x="20153" y="19653"/>
                    </a:lnTo>
                    <a:lnTo>
                      <a:pt x="19366" y="19798"/>
                    </a:lnTo>
                    <a:lnTo>
                      <a:pt x="19269" y="19817"/>
                    </a:lnTo>
                    <a:cubicBezTo>
                      <a:pt x="19155" y="19837"/>
                      <a:pt x="19042" y="19848"/>
                      <a:pt x="18932" y="19848"/>
                    </a:cubicBezTo>
                    <a:cubicBezTo>
                      <a:pt x="18814" y="19848"/>
                      <a:pt x="18698" y="19835"/>
                      <a:pt x="18586" y="19814"/>
                    </a:cubicBezTo>
                    <a:cubicBezTo>
                      <a:pt x="17776" y="19656"/>
                      <a:pt x="17137" y="18955"/>
                      <a:pt x="17113" y="18073"/>
                    </a:cubicBezTo>
                    <a:cubicBezTo>
                      <a:pt x="17096" y="17463"/>
                      <a:pt x="17284" y="16880"/>
                      <a:pt x="17628" y="16404"/>
                    </a:cubicBezTo>
                    <a:cubicBezTo>
                      <a:pt x="17892" y="16039"/>
                      <a:pt x="18246" y="15737"/>
                      <a:pt x="18671" y="15536"/>
                    </a:cubicBezTo>
                    <a:lnTo>
                      <a:pt x="21775" y="14061"/>
                    </a:lnTo>
                    <a:lnTo>
                      <a:pt x="21997" y="13957"/>
                    </a:lnTo>
                    <a:lnTo>
                      <a:pt x="22345" y="13792"/>
                    </a:lnTo>
                    <a:lnTo>
                      <a:pt x="23245" y="13364"/>
                    </a:lnTo>
                    <a:lnTo>
                      <a:pt x="23453" y="10153"/>
                    </a:lnTo>
                    <a:lnTo>
                      <a:pt x="22825" y="13120"/>
                    </a:lnTo>
                    <a:lnTo>
                      <a:pt x="22472" y="13279"/>
                    </a:lnTo>
                    <a:lnTo>
                      <a:pt x="21942" y="13518"/>
                    </a:lnTo>
                    <a:lnTo>
                      <a:pt x="16857" y="15808"/>
                    </a:lnTo>
                    <a:lnTo>
                      <a:pt x="16735" y="9175"/>
                    </a:lnTo>
                    <a:lnTo>
                      <a:pt x="16718" y="8199"/>
                    </a:lnTo>
                    <a:lnTo>
                      <a:pt x="16837" y="8059"/>
                    </a:lnTo>
                    <a:lnTo>
                      <a:pt x="17845" y="6872"/>
                    </a:lnTo>
                    <a:lnTo>
                      <a:pt x="18324" y="6308"/>
                    </a:lnTo>
                    <a:lnTo>
                      <a:pt x="19884" y="4472"/>
                    </a:lnTo>
                    <a:lnTo>
                      <a:pt x="20498" y="2466"/>
                    </a:lnTo>
                    <a:lnTo>
                      <a:pt x="20548" y="2301"/>
                    </a:lnTo>
                    <a:lnTo>
                      <a:pt x="20548" y="2301"/>
                    </a:lnTo>
                    <a:lnTo>
                      <a:pt x="20267" y="2353"/>
                    </a:lnTo>
                    <a:lnTo>
                      <a:pt x="20194" y="2562"/>
                    </a:lnTo>
                    <a:lnTo>
                      <a:pt x="19578" y="4295"/>
                    </a:lnTo>
                    <a:lnTo>
                      <a:pt x="17760" y="6362"/>
                    </a:lnTo>
                    <a:lnTo>
                      <a:pt x="17406" y="6764"/>
                    </a:lnTo>
                    <a:lnTo>
                      <a:pt x="16721" y="7543"/>
                    </a:lnTo>
                    <a:lnTo>
                      <a:pt x="16590" y="7692"/>
                    </a:lnTo>
                    <a:lnTo>
                      <a:pt x="16589" y="7485"/>
                    </a:lnTo>
                    <a:lnTo>
                      <a:pt x="16587" y="7259"/>
                    </a:lnTo>
                    <a:lnTo>
                      <a:pt x="16584" y="6557"/>
                    </a:lnTo>
                    <a:lnTo>
                      <a:pt x="16563" y="2249"/>
                    </a:lnTo>
                    <a:lnTo>
                      <a:pt x="16587" y="2232"/>
                    </a:lnTo>
                    <a:lnTo>
                      <a:pt x="19501" y="332"/>
                    </a:lnTo>
                    <a:lnTo>
                      <a:pt x="195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6"/>
              <p:cNvSpPr/>
              <p:nvPr/>
            </p:nvSpPr>
            <p:spPr>
              <a:xfrm>
                <a:off x="5723397" y="664537"/>
                <a:ext cx="317785" cy="258471"/>
              </a:xfrm>
              <a:custGeom>
                <a:rect b="b" l="l" r="r" t="t"/>
                <a:pathLst>
                  <a:path extrusionOk="0" h="11034" w="13582">
                    <a:moveTo>
                      <a:pt x="10390" y="0"/>
                    </a:moveTo>
                    <a:cubicBezTo>
                      <a:pt x="9179" y="0"/>
                      <a:pt x="8125" y="674"/>
                      <a:pt x="7585" y="1669"/>
                    </a:cubicBezTo>
                    <a:cubicBezTo>
                      <a:pt x="6779" y="1073"/>
                      <a:pt x="5714" y="709"/>
                      <a:pt x="4545" y="709"/>
                    </a:cubicBezTo>
                    <a:cubicBezTo>
                      <a:pt x="2034" y="709"/>
                      <a:pt x="1" y="2383"/>
                      <a:pt x="1" y="4447"/>
                    </a:cubicBezTo>
                    <a:cubicBezTo>
                      <a:pt x="1" y="6094"/>
                      <a:pt x="1295" y="7492"/>
                      <a:pt x="3094" y="7990"/>
                    </a:cubicBezTo>
                    <a:cubicBezTo>
                      <a:pt x="3207" y="8022"/>
                      <a:pt x="3324" y="8051"/>
                      <a:pt x="3442" y="8073"/>
                    </a:cubicBezTo>
                    <a:cubicBezTo>
                      <a:pt x="3675" y="8121"/>
                      <a:pt x="3915" y="8155"/>
                      <a:pt x="4160" y="8171"/>
                    </a:cubicBezTo>
                    <a:cubicBezTo>
                      <a:pt x="4636" y="9825"/>
                      <a:pt x="6160" y="11033"/>
                      <a:pt x="7966" y="11033"/>
                    </a:cubicBezTo>
                    <a:cubicBezTo>
                      <a:pt x="10154" y="11033"/>
                      <a:pt x="11928" y="9261"/>
                      <a:pt x="11928" y="7074"/>
                    </a:cubicBezTo>
                    <a:cubicBezTo>
                      <a:pt x="11928" y="6723"/>
                      <a:pt x="11882" y="6381"/>
                      <a:pt x="11795" y="6058"/>
                    </a:cubicBezTo>
                    <a:cubicBezTo>
                      <a:pt x="12854" y="5539"/>
                      <a:pt x="13582" y="4451"/>
                      <a:pt x="13582" y="3192"/>
                    </a:cubicBezTo>
                    <a:cubicBezTo>
                      <a:pt x="13582" y="1429"/>
                      <a:pt x="12153" y="0"/>
                      <a:pt x="10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6"/>
              <p:cNvSpPr/>
              <p:nvPr/>
            </p:nvSpPr>
            <p:spPr>
              <a:xfrm>
                <a:off x="5814624" y="663506"/>
                <a:ext cx="227470" cy="176625"/>
              </a:xfrm>
              <a:custGeom>
                <a:rect b="b" l="l" r="r" t="t"/>
                <a:pathLst>
                  <a:path extrusionOk="0" h="7540" w="9722">
                    <a:moveTo>
                      <a:pt x="6488" y="0"/>
                    </a:moveTo>
                    <a:lnTo>
                      <a:pt x="6441" y="1"/>
                    </a:lnTo>
                    <a:cubicBezTo>
                      <a:pt x="6379" y="4"/>
                      <a:pt x="6314" y="5"/>
                      <a:pt x="6251" y="9"/>
                    </a:cubicBezTo>
                    <a:lnTo>
                      <a:pt x="6063" y="30"/>
                    </a:lnTo>
                    <a:cubicBezTo>
                      <a:pt x="5561" y="101"/>
                      <a:pt x="5076" y="285"/>
                      <a:pt x="4661" y="575"/>
                    </a:cubicBezTo>
                    <a:cubicBezTo>
                      <a:pt x="4256" y="856"/>
                      <a:pt x="3918" y="1233"/>
                      <a:pt x="3677" y="1664"/>
                    </a:cubicBezTo>
                    <a:lnTo>
                      <a:pt x="3677" y="1664"/>
                    </a:lnTo>
                    <a:cubicBezTo>
                      <a:pt x="3421" y="1482"/>
                      <a:pt x="3148" y="1326"/>
                      <a:pt x="2862" y="1196"/>
                    </a:cubicBezTo>
                    <a:cubicBezTo>
                      <a:pt x="2565" y="1065"/>
                      <a:pt x="2255" y="959"/>
                      <a:pt x="1938" y="885"/>
                    </a:cubicBezTo>
                    <a:cubicBezTo>
                      <a:pt x="1621" y="810"/>
                      <a:pt x="1297" y="768"/>
                      <a:pt x="973" y="751"/>
                    </a:cubicBezTo>
                    <a:cubicBezTo>
                      <a:pt x="932" y="750"/>
                      <a:pt x="892" y="746"/>
                      <a:pt x="851" y="746"/>
                    </a:cubicBezTo>
                    <a:lnTo>
                      <a:pt x="729" y="745"/>
                    </a:lnTo>
                    <a:cubicBezTo>
                      <a:pt x="710" y="745"/>
                      <a:pt x="691" y="744"/>
                      <a:pt x="671" y="744"/>
                    </a:cubicBezTo>
                    <a:cubicBezTo>
                      <a:pt x="609" y="744"/>
                      <a:pt x="547" y="746"/>
                      <a:pt x="486" y="749"/>
                    </a:cubicBezTo>
                    <a:cubicBezTo>
                      <a:pt x="324" y="755"/>
                      <a:pt x="161" y="769"/>
                      <a:pt x="1" y="790"/>
                    </a:cubicBezTo>
                    <a:cubicBezTo>
                      <a:pt x="163" y="773"/>
                      <a:pt x="324" y="763"/>
                      <a:pt x="486" y="760"/>
                    </a:cubicBezTo>
                    <a:cubicBezTo>
                      <a:pt x="519" y="760"/>
                      <a:pt x="552" y="759"/>
                      <a:pt x="586" y="759"/>
                    </a:cubicBezTo>
                    <a:cubicBezTo>
                      <a:pt x="633" y="759"/>
                      <a:pt x="680" y="760"/>
                      <a:pt x="728" y="761"/>
                    </a:cubicBezTo>
                    <a:lnTo>
                      <a:pt x="850" y="765"/>
                    </a:lnTo>
                    <a:cubicBezTo>
                      <a:pt x="891" y="766"/>
                      <a:pt x="930" y="770"/>
                      <a:pt x="970" y="773"/>
                    </a:cubicBezTo>
                    <a:cubicBezTo>
                      <a:pt x="1293" y="795"/>
                      <a:pt x="1614" y="843"/>
                      <a:pt x="1927" y="923"/>
                    </a:cubicBezTo>
                    <a:cubicBezTo>
                      <a:pt x="2239" y="1004"/>
                      <a:pt x="2545" y="1109"/>
                      <a:pt x="2837" y="1243"/>
                    </a:cubicBezTo>
                    <a:cubicBezTo>
                      <a:pt x="3130" y="1380"/>
                      <a:pt x="3409" y="1545"/>
                      <a:pt x="3667" y="1737"/>
                    </a:cubicBezTo>
                    <a:lnTo>
                      <a:pt x="3697" y="1759"/>
                    </a:lnTo>
                    <a:lnTo>
                      <a:pt x="3714" y="1727"/>
                    </a:lnTo>
                    <a:cubicBezTo>
                      <a:pt x="3955" y="1293"/>
                      <a:pt x="4298" y="920"/>
                      <a:pt x="4703" y="638"/>
                    </a:cubicBezTo>
                    <a:cubicBezTo>
                      <a:pt x="5109" y="358"/>
                      <a:pt x="5584" y="179"/>
                      <a:pt x="6072" y="113"/>
                    </a:cubicBezTo>
                    <a:lnTo>
                      <a:pt x="6257" y="94"/>
                    </a:lnTo>
                    <a:cubicBezTo>
                      <a:pt x="6318" y="89"/>
                      <a:pt x="6380" y="88"/>
                      <a:pt x="6441" y="87"/>
                    </a:cubicBezTo>
                    <a:lnTo>
                      <a:pt x="6487" y="86"/>
                    </a:lnTo>
                    <a:cubicBezTo>
                      <a:pt x="6503" y="86"/>
                      <a:pt x="6518" y="87"/>
                      <a:pt x="6533" y="87"/>
                    </a:cubicBezTo>
                    <a:lnTo>
                      <a:pt x="6626" y="89"/>
                    </a:lnTo>
                    <a:cubicBezTo>
                      <a:pt x="6687" y="93"/>
                      <a:pt x="6749" y="99"/>
                      <a:pt x="6810" y="103"/>
                    </a:cubicBezTo>
                    <a:cubicBezTo>
                      <a:pt x="7056" y="128"/>
                      <a:pt x="7298" y="184"/>
                      <a:pt x="7531" y="264"/>
                    </a:cubicBezTo>
                    <a:cubicBezTo>
                      <a:pt x="7764" y="345"/>
                      <a:pt x="7986" y="456"/>
                      <a:pt x="8194" y="587"/>
                    </a:cubicBezTo>
                    <a:cubicBezTo>
                      <a:pt x="8298" y="652"/>
                      <a:pt x="8396" y="727"/>
                      <a:pt x="8493" y="804"/>
                    </a:cubicBezTo>
                    <a:cubicBezTo>
                      <a:pt x="8588" y="883"/>
                      <a:pt x="8680" y="965"/>
                      <a:pt x="8764" y="1056"/>
                    </a:cubicBezTo>
                    <a:cubicBezTo>
                      <a:pt x="9108" y="1409"/>
                      <a:pt x="9364" y="1847"/>
                      <a:pt x="9509" y="2319"/>
                    </a:cubicBezTo>
                    <a:cubicBezTo>
                      <a:pt x="9580" y="2555"/>
                      <a:pt x="9625" y="2800"/>
                      <a:pt x="9640" y="3046"/>
                    </a:cubicBezTo>
                    <a:cubicBezTo>
                      <a:pt x="9644" y="3108"/>
                      <a:pt x="9644" y="3169"/>
                      <a:pt x="9646" y="3231"/>
                    </a:cubicBezTo>
                    <a:lnTo>
                      <a:pt x="9641" y="3415"/>
                    </a:lnTo>
                    <a:lnTo>
                      <a:pt x="9640" y="3461"/>
                    </a:lnTo>
                    <a:cubicBezTo>
                      <a:pt x="9639" y="3477"/>
                      <a:pt x="9637" y="3492"/>
                      <a:pt x="9635" y="3508"/>
                    </a:cubicBezTo>
                    <a:lnTo>
                      <a:pt x="9626" y="3600"/>
                    </a:lnTo>
                    <a:lnTo>
                      <a:pt x="9616" y="3692"/>
                    </a:lnTo>
                    <a:lnTo>
                      <a:pt x="9600" y="3783"/>
                    </a:lnTo>
                    <a:cubicBezTo>
                      <a:pt x="9522" y="4272"/>
                      <a:pt x="9316" y="4737"/>
                      <a:pt x="9021" y="5135"/>
                    </a:cubicBezTo>
                    <a:cubicBezTo>
                      <a:pt x="8876" y="5335"/>
                      <a:pt x="8702" y="5515"/>
                      <a:pt x="8512" y="5676"/>
                    </a:cubicBezTo>
                    <a:cubicBezTo>
                      <a:pt x="8322" y="5836"/>
                      <a:pt x="8113" y="5973"/>
                      <a:pt x="7891" y="6087"/>
                    </a:cubicBezTo>
                    <a:lnTo>
                      <a:pt x="7880" y="6092"/>
                    </a:lnTo>
                    <a:lnTo>
                      <a:pt x="7883" y="6103"/>
                    </a:lnTo>
                    <a:cubicBezTo>
                      <a:pt x="7948" y="6335"/>
                      <a:pt x="7990" y="6574"/>
                      <a:pt x="8010" y="6814"/>
                    </a:cubicBezTo>
                    <a:cubicBezTo>
                      <a:pt x="8029" y="7057"/>
                      <a:pt x="8029" y="7300"/>
                      <a:pt x="8006" y="7539"/>
                    </a:cubicBezTo>
                    <a:cubicBezTo>
                      <a:pt x="8035" y="7300"/>
                      <a:pt x="8042" y="7056"/>
                      <a:pt x="8026" y="6815"/>
                    </a:cubicBezTo>
                    <a:cubicBezTo>
                      <a:pt x="8010" y="6578"/>
                      <a:pt x="7974" y="6342"/>
                      <a:pt x="7915" y="6111"/>
                    </a:cubicBezTo>
                    <a:lnTo>
                      <a:pt x="7915" y="6111"/>
                    </a:lnTo>
                    <a:cubicBezTo>
                      <a:pt x="8362" y="5891"/>
                      <a:pt x="8762" y="5570"/>
                      <a:pt x="9063" y="5170"/>
                    </a:cubicBezTo>
                    <a:cubicBezTo>
                      <a:pt x="9365" y="4769"/>
                      <a:pt x="9582" y="4296"/>
                      <a:pt x="9668" y="3798"/>
                    </a:cubicBezTo>
                    <a:lnTo>
                      <a:pt x="9686" y="3703"/>
                    </a:lnTo>
                    <a:lnTo>
                      <a:pt x="9696" y="3610"/>
                    </a:lnTo>
                    <a:lnTo>
                      <a:pt x="9707" y="3517"/>
                    </a:lnTo>
                    <a:cubicBezTo>
                      <a:pt x="9708" y="3501"/>
                      <a:pt x="9710" y="3486"/>
                      <a:pt x="9712" y="3470"/>
                    </a:cubicBezTo>
                    <a:lnTo>
                      <a:pt x="9714" y="3421"/>
                    </a:lnTo>
                    <a:lnTo>
                      <a:pt x="9722" y="3232"/>
                    </a:lnTo>
                    <a:cubicBezTo>
                      <a:pt x="9719" y="3169"/>
                      <a:pt x="9721" y="3106"/>
                      <a:pt x="9716" y="3042"/>
                    </a:cubicBezTo>
                    <a:cubicBezTo>
                      <a:pt x="9700" y="2790"/>
                      <a:pt x="9656" y="2538"/>
                      <a:pt x="9585" y="2296"/>
                    </a:cubicBezTo>
                    <a:cubicBezTo>
                      <a:pt x="9439" y="1811"/>
                      <a:pt x="9177" y="1362"/>
                      <a:pt x="8826" y="996"/>
                    </a:cubicBezTo>
                    <a:cubicBezTo>
                      <a:pt x="8738" y="904"/>
                      <a:pt x="8645" y="820"/>
                      <a:pt x="8549" y="738"/>
                    </a:cubicBezTo>
                    <a:cubicBezTo>
                      <a:pt x="8450" y="658"/>
                      <a:pt x="8349" y="581"/>
                      <a:pt x="8242" y="513"/>
                    </a:cubicBezTo>
                    <a:cubicBezTo>
                      <a:pt x="8030" y="376"/>
                      <a:pt x="7801" y="262"/>
                      <a:pt x="7561" y="180"/>
                    </a:cubicBezTo>
                    <a:cubicBezTo>
                      <a:pt x="7322" y="97"/>
                      <a:pt x="7073" y="41"/>
                      <a:pt x="6821" y="17"/>
                    </a:cubicBezTo>
                    <a:cubicBezTo>
                      <a:pt x="6758" y="14"/>
                      <a:pt x="6696" y="6"/>
                      <a:pt x="6631" y="4"/>
                    </a:cubicBezTo>
                    <a:lnTo>
                      <a:pt x="6537" y="1"/>
                    </a:lnTo>
                    <a:cubicBezTo>
                      <a:pt x="6521" y="1"/>
                      <a:pt x="6504" y="0"/>
                      <a:pt x="6488" y="0"/>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6"/>
              <p:cNvSpPr/>
              <p:nvPr/>
            </p:nvSpPr>
            <p:spPr>
              <a:xfrm>
                <a:off x="5036915" y="516092"/>
                <a:ext cx="604732" cy="456108"/>
              </a:xfrm>
              <a:custGeom>
                <a:rect b="b" l="l" r="r" t="t"/>
                <a:pathLst>
                  <a:path extrusionOk="0" h="19471" w="25846">
                    <a:moveTo>
                      <a:pt x="13019" y="0"/>
                    </a:moveTo>
                    <a:cubicBezTo>
                      <a:pt x="11984" y="0"/>
                      <a:pt x="10886" y="283"/>
                      <a:pt x="9866" y="872"/>
                    </a:cubicBezTo>
                    <a:cubicBezTo>
                      <a:pt x="8038" y="1927"/>
                      <a:pt x="6938" y="3688"/>
                      <a:pt x="6848" y="5396"/>
                    </a:cubicBezTo>
                    <a:cubicBezTo>
                      <a:pt x="6585" y="5566"/>
                      <a:pt x="6338" y="5756"/>
                      <a:pt x="6109" y="5965"/>
                    </a:cubicBezTo>
                    <a:cubicBezTo>
                      <a:pt x="5525" y="5032"/>
                      <a:pt x="4488" y="4411"/>
                      <a:pt x="3307" y="4411"/>
                    </a:cubicBezTo>
                    <a:cubicBezTo>
                      <a:pt x="3305" y="4411"/>
                      <a:pt x="3303" y="4411"/>
                      <a:pt x="3301" y="4411"/>
                    </a:cubicBezTo>
                    <a:cubicBezTo>
                      <a:pt x="1476" y="4411"/>
                      <a:pt x="0" y="5890"/>
                      <a:pt x="0" y="7713"/>
                    </a:cubicBezTo>
                    <a:cubicBezTo>
                      <a:pt x="0" y="9537"/>
                      <a:pt x="1478" y="11016"/>
                      <a:pt x="3304" y="11016"/>
                    </a:cubicBezTo>
                    <a:cubicBezTo>
                      <a:pt x="3620" y="11016"/>
                      <a:pt x="3924" y="10971"/>
                      <a:pt x="4214" y="10889"/>
                    </a:cubicBezTo>
                    <a:cubicBezTo>
                      <a:pt x="4384" y="12554"/>
                      <a:pt x="5252" y="14014"/>
                      <a:pt x="6524" y="14965"/>
                    </a:cubicBezTo>
                    <a:cubicBezTo>
                      <a:pt x="5907" y="15678"/>
                      <a:pt x="5616" y="16463"/>
                      <a:pt x="5780" y="17208"/>
                    </a:cubicBezTo>
                    <a:cubicBezTo>
                      <a:pt x="6085" y="18611"/>
                      <a:pt x="7897" y="19471"/>
                      <a:pt x="10186" y="19471"/>
                    </a:cubicBezTo>
                    <a:cubicBezTo>
                      <a:pt x="10867" y="19471"/>
                      <a:pt x="11591" y="19394"/>
                      <a:pt x="12330" y="19234"/>
                    </a:cubicBezTo>
                    <a:cubicBezTo>
                      <a:pt x="13371" y="19006"/>
                      <a:pt x="14314" y="18640"/>
                      <a:pt x="15102" y="18185"/>
                    </a:cubicBezTo>
                    <a:cubicBezTo>
                      <a:pt x="15491" y="17960"/>
                      <a:pt x="15842" y="17713"/>
                      <a:pt x="16149" y="17451"/>
                    </a:cubicBezTo>
                    <a:cubicBezTo>
                      <a:pt x="17136" y="16606"/>
                      <a:pt x="17647" y="15606"/>
                      <a:pt x="17442" y="14666"/>
                    </a:cubicBezTo>
                    <a:cubicBezTo>
                      <a:pt x="17410" y="14518"/>
                      <a:pt x="17362" y="14378"/>
                      <a:pt x="17296" y="14241"/>
                    </a:cubicBezTo>
                    <a:cubicBezTo>
                      <a:pt x="18534" y="14099"/>
                      <a:pt x="19618" y="13452"/>
                      <a:pt x="20336" y="12511"/>
                    </a:cubicBezTo>
                    <a:cubicBezTo>
                      <a:pt x="20691" y="12045"/>
                      <a:pt x="20957" y="11507"/>
                      <a:pt x="21107" y="10923"/>
                    </a:cubicBezTo>
                    <a:cubicBezTo>
                      <a:pt x="21199" y="10566"/>
                      <a:pt x="21249" y="10191"/>
                      <a:pt x="21249" y="9807"/>
                    </a:cubicBezTo>
                    <a:cubicBezTo>
                      <a:pt x="21249" y="9776"/>
                      <a:pt x="21249" y="9745"/>
                      <a:pt x="21247" y="9714"/>
                    </a:cubicBezTo>
                    <a:lnTo>
                      <a:pt x="21247" y="9714"/>
                    </a:lnTo>
                    <a:cubicBezTo>
                      <a:pt x="21544" y="9775"/>
                      <a:pt x="21856" y="9807"/>
                      <a:pt x="22177" y="9807"/>
                    </a:cubicBezTo>
                    <a:cubicBezTo>
                      <a:pt x="24204" y="9807"/>
                      <a:pt x="25845" y="8530"/>
                      <a:pt x="25845" y="6956"/>
                    </a:cubicBezTo>
                    <a:cubicBezTo>
                      <a:pt x="25845" y="6173"/>
                      <a:pt x="25439" y="5464"/>
                      <a:pt x="24782" y="4949"/>
                    </a:cubicBezTo>
                    <a:cubicBezTo>
                      <a:pt x="24702" y="2515"/>
                      <a:pt x="22705" y="569"/>
                      <a:pt x="20254" y="569"/>
                    </a:cubicBezTo>
                    <a:cubicBezTo>
                      <a:pt x="18933" y="569"/>
                      <a:pt x="17745" y="1134"/>
                      <a:pt x="16917" y="2035"/>
                    </a:cubicBezTo>
                    <a:cubicBezTo>
                      <a:pt x="16142" y="709"/>
                      <a:pt x="14658" y="0"/>
                      <a:pt x="130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6"/>
              <p:cNvSpPr/>
              <p:nvPr/>
            </p:nvSpPr>
            <p:spPr>
              <a:xfrm>
                <a:off x="5070888" y="514617"/>
                <a:ext cx="545817" cy="142401"/>
              </a:xfrm>
              <a:custGeom>
                <a:rect b="b" l="l" r="r" t="t"/>
                <a:pathLst>
                  <a:path extrusionOk="0" h="6079" w="23328">
                    <a:moveTo>
                      <a:pt x="11563" y="0"/>
                    </a:moveTo>
                    <a:cubicBezTo>
                      <a:pt x="11399" y="0"/>
                      <a:pt x="11235" y="8"/>
                      <a:pt x="11071" y="22"/>
                    </a:cubicBezTo>
                    <a:cubicBezTo>
                      <a:pt x="10502" y="69"/>
                      <a:pt x="9942" y="202"/>
                      <a:pt x="9406" y="399"/>
                    </a:cubicBezTo>
                    <a:cubicBezTo>
                      <a:pt x="9139" y="500"/>
                      <a:pt x="8879" y="617"/>
                      <a:pt x="8626" y="747"/>
                    </a:cubicBezTo>
                    <a:cubicBezTo>
                      <a:pt x="8501" y="817"/>
                      <a:pt x="8374" y="884"/>
                      <a:pt x="8255" y="961"/>
                    </a:cubicBezTo>
                    <a:lnTo>
                      <a:pt x="8073" y="1074"/>
                    </a:lnTo>
                    <a:cubicBezTo>
                      <a:pt x="8042" y="1091"/>
                      <a:pt x="8014" y="1114"/>
                      <a:pt x="7985" y="1134"/>
                    </a:cubicBezTo>
                    <a:lnTo>
                      <a:pt x="7897" y="1196"/>
                    </a:lnTo>
                    <a:cubicBezTo>
                      <a:pt x="7430" y="1522"/>
                      <a:pt x="7004" y="1906"/>
                      <a:pt x="6635" y="2342"/>
                    </a:cubicBezTo>
                    <a:cubicBezTo>
                      <a:pt x="6270" y="2781"/>
                      <a:pt x="5964" y="3269"/>
                      <a:pt x="5742" y="3795"/>
                    </a:cubicBezTo>
                    <a:lnTo>
                      <a:pt x="5719" y="3844"/>
                    </a:lnTo>
                    <a:lnTo>
                      <a:pt x="5700" y="3894"/>
                    </a:lnTo>
                    <a:lnTo>
                      <a:pt x="5663" y="3993"/>
                    </a:lnTo>
                    <a:lnTo>
                      <a:pt x="5626" y="4094"/>
                    </a:lnTo>
                    <a:cubicBezTo>
                      <a:pt x="5614" y="4127"/>
                      <a:pt x="5600" y="4160"/>
                      <a:pt x="5590" y="4195"/>
                    </a:cubicBezTo>
                    <a:lnTo>
                      <a:pt x="5528" y="4400"/>
                    </a:lnTo>
                    <a:cubicBezTo>
                      <a:pt x="5518" y="4434"/>
                      <a:pt x="5507" y="4468"/>
                      <a:pt x="5499" y="4503"/>
                    </a:cubicBezTo>
                    <a:lnTo>
                      <a:pt x="5475" y="4607"/>
                    </a:lnTo>
                    <a:cubicBezTo>
                      <a:pt x="5460" y="4675"/>
                      <a:pt x="5442" y="4745"/>
                      <a:pt x="5427" y="4815"/>
                    </a:cubicBezTo>
                    <a:lnTo>
                      <a:pt x="5394" y="5027"/>
                    </a:lnTo>
                    <a:lnTo>
                      <a:pt x="5378" y="5132"/>
                    </a:lnTo>
                    <a:lnTo>
                      <a:pt x="5368" y="5238"/>
                    </a:lnTo>
                    <a:lnTo>
                      <a:pt x="5352" y="5430"/>
                    </a:lnTo>
                    <a:lnTo>
                      <a:pt x="5352" y="5430"/>
                    </a:lnTo>
                    <a:cubicBezTo>
                      <a:pt x="5107" y="5591"/>
                      <a:pt x="4875" y="5770"/>
                      <a:pt x="4658" y="5966"/>
                    </a:cubicBezTo>
                    <a:lnTo>
                      <a:pt x="4658" y="5966"/>
                    </a:lnTo>
                    <a:cubicBezTo>
                      <a:pt x="4420" y="5606"/>
                      <a:pt x="4117" y="5287"/>
                      <a:pt x="3760" y="5042"/>
                    </a:cubicBezTo>
                    <a:cubicBezTo>
                      <a:pt x="3671" y="4977"/>
                      <a:pt x="3574" y="4921"/>
                      <a:pt x="3477" y="4865"/>
                    </a:cubicBezTo>
                    <a:lnTo>
                      <a:pt x="3329" y="4788"/>
                    </a:lnTo>
                    <a:cubicBezTo>
                      <a:pt x="3304" y="4776"/>
                      <a:pt x="3278" y="4764"/>
                      <a:pt x="3253" y="4752"/>
                    </a:cubicBezTo>
                    <a:lnTo>
                      <a:pt x="3176" y="4719"/>
                    </a:lnTo>
                    <a:cubicBezTo>
                      <a:pt x="3150" y="4709"/>
                      <a:pt x="3124" y="4696"/>
                      <a:pt x="3099" y="4686"/>
                    </a:cubicBezTo>
                    <a:lnTo>
                      <a:pt x="3021" y="4658"/>
                    </a:lnTo>
                    <a:cubicBezTo>
                      <a:pt x="2969" y="4639"/>
                      <a:pt x="2917" y="4618"/>
                      <a:pt x="2863" y="4604"/>
                    </a:cubicBezTo>
                    <a:lnTo>
                      <a:pt x="2703" y="4557"/>
                    </a:lnTo>
                    <a:lnTo>
                      <a:pt x="2540" y="4520"/>
                    </a:lnTo>
                    <a:lnTo>
                      <a:pt x="2499" y="4511"/>
                    </a:lnTo>
                    <a:lnTo>
                      <a:pt x="2458" y="4505"/>
                    </a:lnTo>
                    <a:lnTo>
                      <a:pt x="2376" y="4492"/>
                    </a:lnTo>
                    <a:lnTo>
                      <a:pt x="2294" y="4479"/>
                    </a:lnTo>
                    <a:cubicBezTo>
                      <a:pt x="2266" y="4475"/>
                      <a:pt x="2239" y="4474"/>
                      <a:pt x="2211" y="4471"/>
                    </a:cubicBezTo>
                    <a:cubicBezTo>
                      <a:pt x="2155" y="4468"/>
                      <a:pt x="2101" y="4460"/>
                      <a:pt x="2045" y="4458"/>
                    </a:cubicBezTo>
                    <a:lnTo>
                      <a:pt x="1877" y="4454"/>
                    </a:lnTo>
                    <a:cubicBezTo>
                      <a:pt x="1868" y="4454"/>
                      <a:pt x="1860" y="4454"/>
                      <a:pt x="1851" y="4454"/>
                    </a:cubicBezTo>
                    <a:cubicBezTo>
                      <a:pt x="1638" y="4454"/>
                      <a:pt x="1426" y="4477"/>
                      <a:pt x="1216" y="4518"/>
                    </a:cubicBezTo>
                    <a:cubicBezTo>
                      <a:pt x="780" y="4606"/>
                      <a:pt x="366" y="4783"/>
                      <a:pt x="1" y="5033"/>
                    </a:cubicBezTo>
                    <a:cubicBezTo>
                      <a:pt x="370" y="4790"/>
                      <a:pt x="786" y="4622"/>
                      <a:pt x="1220" y="4541"/>
                    </a:cubicBezTo>
                    <a:cubicBezTo>
                      <a:pt x="1414" y="4507"/>
                      <a:pt x="1612" y="4487"/>
                      <a:pt x="1809" y="4487"/>
                    </a:cubicBezTo>
                    <a:cubicBezTo>
                      <a:pt x="1832" y="4487"/>
                      <a:pt x="1854" y="4487"/>
                      <a:pt x="1876" y="4488"/>
                    </a:cubicBezTo>
                    <a:lnTo>
                      <a:pt x="2041" y="4494"/>
                    </a:lnTo>
                    <a:cubicBezTo>
                      <a:pt x="2097" y="4496"/>
                      <a:pt x="2150" y="4504"/>
                      <a:pt x="2206" y="4509"/>
                    </a:cubicBezTo>
                    <a:cubicBezTo>
                      <a:pt x="2232" y="4511"/>
                      <a:pt x="2261" y="4514"/>
                      <a:pt x="2288" y="4518"/>
                    </a:cubicBezTo>
                    <a:lnTo>
                      <a:pt x="2369" y="4532"/>
                    </a:lnTo>
                    <a:lnTo>
                      <a:pt x="2449" y="4546"/>
                    </a:lnTo>
                    <a:lnTo>
                      <a:pt x="2491" y="4552"/>
                    </a:lnTo>
                    <a:lnTo>
                      <a:pt x="2530" y="4563"/>
                    </a:lnTo>
                    <a:lnTo>
                      <a:pt x="2691" y="4601"/>
                    </a:lnTo>
                    <a:lnTo>
                      <a:pt x="2848" y="4650"/>
                    </a:lnTo>
                    <a:cubicBezTo>
                      <a:pt x="2901" y="4664"/>
                      <a:pt x="2952" y="4687"/>
                      <a:pt x="3003" y="4705"/>
                    </a:cubicBezTo>
                    <a:lnTo>
                      <a:pt x="3080" y="4735"/>
                    </a:lnTo>
                    <a:cubicBezTo>
                      <a:pt x="3106" y="4745"/>
                      <a:pt x="3130" y="4756"/>
                      <a:pt x="3155" y="4768"/>
                    </a:cubicBezTo>
                    <a:lnTo>
                      <a:pt x="3230" y="4802"/>
                    </a:lnTo>
                    <a:cubicBezTo>
                      <a:pt x="3254" y="4814"/>
                      <a:pt x="3279" y="4824"/>
                      <a:pt x="3304" y="4838"/>
                    </a:cubicBezTo>
                    <a:lnTo>
                      <a:pt x="3449" y="4915"/>
                    </a:lnTo>
                    <a:cubicBezTo>
                      <a:pt x="3543" y="4972"/>
                      <a:pt x="3637" y="5028"/>
                      <a:pt x="3724" y="5094"/>
                    </a:cubicBezTo>
                    <a:cubicBezTo>
                      <a:pt x="4083" y="5345"/>
                      <a:pt x="4386" y="5673"/>
                      <a:pt x="4620" y="6042"/>
                    </a:cubicBezTo>
                    <a:lnTo>
                      <a:pt x="4642" y="6078"/>
                    </a:lnTo>
                    <a:lnTo>
                      <a:pt x="4674" y="6050"/>
                    </a:lnTo>
                    <a:cubicBezTo>
                      <a:pt x="4905" y="5843"/>
                      <a:pt x="5151" y="5655"/>
                      <a:pt x="5412" y="5487"/>
                    </a:cubicBezTo>
                    <a:lnTo>
                      <a:pt x="5430" y="5476"/>
                    </a:lnTo>
                    <a:lnTo>
                      <a:pt x="5432" y="5456"/>
                    </a:lnTo>
                    <a:lnTo>
                      <a:pt x="5451" y="5248"/>
                    </a:lnTo>
                    <a:lnTo>
                      <a:pt x="5462" y="5142"/>
                    </a:lnTo>
                    <a:lnTo>
                      <a:pt x="5478" y="5038"/>
                    </a:lnTo>
                    <a:lnTo>
                      <a:pt x="5513" y="4830"/>
                    </a:lnTo>
                    <a:cubicBezTo>
                      <a:pt x="5528" y="4762"/>
                      <a:pt x="5545" y="4695"/>
                      <a:pt x="5560" y="4625"/>
                    </a:cubicBezTo>
                    <a:lnTo>
                      <a:pt x="5585" y="4523"/>
                    </a:lnTo>
                    <a:cubicBezTo>
                      <a:pt x="5592" y="4489"/>
                      <a:pt x="5605" y="4456"/>
                      <a:pt x="5614" y="4422"/>
                    </a:cubicBezTo>
                    <a:lnTo>
                      <a:pt x="5677" y="4220"/>
                    </a:lnTo>
                    <a:cubicBezTo>
                      <a:pt x="5686" y="4187"/>
                      <a:pt x="5700" y="4155"/>
                      <a:pt x="5713" y="4122"/>
                    </a:cubicBezTo>
                    <a:lnTo>
                      <a:pt x="5750" y="4023"/>
                    </a:lnTo>
                    <a:lnTo>
                      <a:pt x="5787" y="3925"/>
                    </a:lnTo>
                    <a:lnTo>
                      <a:pt x="5806" y="3875"/>
                    </a:lnTo>
                    <a:lnTo>
                      <a:pt x="5828" y="3828"/>
                    </a:lnTo>
                    <a:cubicBezTo>
                      <a:pt x="6053" y="3315"/>
                      <a:pt x="6355" y="2835"/>
                      <a:pt x="6715" y="2405"/>
                    </a:cubicBezTo>
                    <a:cubicBezTo>
                      <a:pt x="7079" y="1978"/>
                      <a:pt x="7499" y="1600"/>
                      <a:pt x="7960" y="1280"/>
                    </a:cubicBezTo>
                    <a:lnTo>
                      <a:pt x="8046" y="1219"/>
                    </a:lnTo>
                    <a:cubicBezTo>
                      <a:pt x="8076" y="1200"/>
                      <a:pt x="8102" y="1178"/>
                      <a:pt x="8133" y="1161"/>
                    </a:cubicBezTo>
                    <a:lnTo>
                      <a:pt x="8313" y="1050"/>
                    </a:lnTo>
                    <a:cubicBezTo>
                      <a:pt x="8431" y="974"/>
                      <a:pt x="8555" y="909"/>
                      <a:pt x="8678" y="841"/>
                    </a:cubicBezTo>
                    <a:cubicBezTo>
                      <a:pt x="8928" y="713"/>
                      <a:pt x="9184" y="599"/>
                      <a:pt x="9446" y="500"/>
                    </a:cubicBezTo>
                    <a:cubicBezTo>
                      <a:pt x="9973" y="307"/>
                      <a:pt x="10523" y="178"/>
                      <a:pt x="11082" y="135"/>
                    </a:cubicBezTo>
                    <a:cubicBezTo>
                      <a:pt x="11243" y="121"/>
                      <a:pt x="11405" y="114"/>
                      <a:pt x="11567" y="114"/>
                    </a:cubicBezTo>
                    <a:cubicBezTo>
                      <a:pt x="11965" y="114"/>
                      <a:pt x="12362" y="157"/>
                      <a:pt x="12749" y="245"/>
                    </a:cubicBezTo>
                    <a:cubicBezTo>
                      <a:pt x="13021" y="307"/>
                      <a:pt x="13289" y="392"/>
                      <a:pt x="13545" y="501"/>
                    </a:cubicBezTo>
                    <a:cubicBezTo>
                      <a:pt x="13801" y="612"/>
                      <a:pt x="14048" y="746"/>
                      <a:pt x="14277" y="904"/>
                    </a:cubicBezTo>
                    <a:cubicBezTo>
                      <a:pt x="14738" y="1219"/>
                      <a:pt x="15130" y="1634"/>
                      <a:pt x="15412" y="2114"/>
                    </a:cubicBezTo>
                    <a:lnTo>
                      <a:pt x="15448" y="2176"/>
                    </a:lnTo>
                    <a:lnTo>
                      <a:pt x="15497" y="2123"/>
                    </a:lnTo>
                    <a:cubicBezTo>
                      <a:pt x="15648" y="1962"/>
                      <a:pt x="15806" y="1809"/>
                      <a:pt x="15979" y="1669"/>
                    </a:cubicBezTo>
                    <a:cubicBezTo>
                      <a:pt x="16021" y="1635"/>
                      <a:pt x="16066" y="1602"/>
                      <a:pt x="16109" y="1568"/>
                    </a:cubicBezTo>
                    <a:lnTo>
                      <a:pt x="16175" y="1518"/>
                    </a:lnTo>
                    <a:lnTo>
                      <a:pt x="16242" y="1470"/>
                    </a:lnTo>
                    <a:cubicBezTo>
                      <a:pt x="16288" y="1440"/>
                      <a:pt x="16333" y="1407"/>
                      <a:pt x="16380" y="1378"/>
                    </a:cubicBezTo>
                    <a:lnTo>
                      <a:pt x="16521" y="1291"/>
                    </a:lnTo>
                    <a:cubicBezTo>
                      <a:pt x="16544" y="1276"/>
                      <a:pt x="16568" y="1263"/>
                      <a:pt x="16593" y="1250"/>
                    </a:cubicBezTo>
                    <a:lnTo>
                      <a:pt x="16666" y="1210"/>
                    </a:lnTo>
                    <a:cubicBezTo>
                      <a:pt x="16714" y="1183"/>
                      <a:pt x="16762" y="1157"/>
                      <a:pt x="16814" y="1133"/>
                    </a:cubicBezTo>
                    <a:lnTo>
                      <a:pt x="16962" y="1061"/>
                    </a:lnTo>
                    <a:lnTo>
                      <a:pt x="17114" y="998"/>
                    </a:lnTo>
                    <a:cubicBezTo>
                      <a:pt x="17319" y="916"/>
                      <a:pt x="17528" y="844"/>
                      <a:pt x="17744" y="793"/>
                    </a:cubicBezTo>
                    <a:cubicBezTo>
                      <a:pt x="17850" y="763"/>
                      <a:pt x="17959" y="746"/>
                      <a:pt x="18068" y="725"/>
                    </a:cubicBezTo>
                    <a:lnTo>
                      <a:pt x="18232" y="701"/>
                    </a:lnTo>
                    <a:lnTo>
                      <a:pt x="18314" y="690"/>
                    </a:lnTo>
                    <a:lnTo>
                      <a:pt x="18396" y="684"/>
                    </a:lnTo>
                    <a:cubicBezTo>
                      <a:pt x="18451" y="680"/>
                      <a:pt x="18507" y="674"/>
                      <a:pt x="18562" y="671"/>
                    </a:cubicBezTo>
                    <a:lnTo>
                      <a:pt x="18727" y="665"/>
                    </a:lnTo>
                    <a:cubicBezTo>
                      <a:pt x="18751" y="665"/>
                      <a:pt x="18774" y="664"/>
                      <a:pt x="18797" y="664"/>
                    </a:cubicBezTo>
                    <a:cubicBezTo>
                      <a:pt x="18829" y="664"/>
                      <a:pt x="18860" y="665"/>
                      <a:pt x="18892" y="665"/>
                    </a:cubicBezTo>
                    <a:lnTo>
                      <a:pt x="18975" y="666"/>
                    </a:lnTo>
                    <a:cubicBezTo>
                      <a:pt x="19004" y="666"/>
                      <a:pt x="19031" y="668"/>
                      <a:pt x="19060" y="671"/>
                    </a:cubicBezTo>
                    <a:lnTo>
                      <a:pt x="19225" y="682"/>
                    </a:lnTo>
                    <a:cubicBezTo>
                      <a:pt x="19280" y="687"/>
                      <a:pt x="19334" y="695"/>
                      <a:pt x="19390" y="701"/>
                    </a:cubicBezTo>
                    <a:cubicBezTo>
                      <a:pt x="19416" y="705"/>
                      <a:pt x="19445" y="707"/>
                      <a:pt x="19472" y="712"/>
                    </a:cubicBezTo>
                    <a:lnTo>
                      <a:pt x="19554" y="726"/>
                    </a:lnTo>
                    <a:cubicBezTo>
                      <a:pt x="19608" y="736"/>
                      <a:pt x="19663" y="742"/>
                      <a:pt x="19717" y="756"/>
                    </a:cubicBezTo>
                    <a:cubicBezTo>
                      <a:pt x="19933" y="799"/>
                      <a:pt x="20147" y="861"/>
                      <a:pt x="20355" y="936"/>
                    </a:cubicBezTo>
                    <a:cubicBezTo>
                      <a:pt x="21188" y="1240"/>
                      <a:pt x="21926" y="1798"/>
                      <a:pt x="22451" y="2514"/>
                    </a:cubicBezTo>
                    <a:cubicBezTo>
                      <a:pt x="22582" y="2694"/>
                      <a:pt x="22701" y="2882"/>
                      <a:pt x="22805" y="3080"/>
                    </a:cubicBezTo>
                    <a:cubicBezTo>
                      <a:pt x="22907" y="3276"/>
                      <a:pt x="22998" y="3481"/>
                      <a:pt x="23072" y="3691"/>
                    </a:cubicBezTo>
                    <a:cubicBezTo>
                      <a:pt x="23143" y="3901"/>
                      <a:pt x="23201" y="4117"/>
                      <a:pt x="23245" y="4336"/>
                    </a:cubicBezTo>
                    <a:cubicBezTo>
                      <a:pt x="23291" y="4565"/>
                      <a:pt x="23317" y="4787"/>
                      <a:pt x="23328" y="5010"/>
                    </a:cubicBezTo>
                    <a:cubicBezTo>
                      <a:pt x="23321" y="4787"/>
                      <a:pt x="23300" y="4565"/>
                      <a:pt x="23263" y="4343"/>
                    </a:cubicBezTo>
                    <a:cubicBezTo>
                      <a:pt x="23223" y="4123"/>
                      <a:pt x="23169" y="3906"/>
                      <a:pt x="23099" y="3694"/>
                    </a:cubicBezTo>
                    <a:cubicBezTo>
                      <a:pt x="23027" y="3482"/>
                      <a:pt x="22940" y="3274"/>
                      <a:pt x="22840" y="3074"/>
                    </a:cubicBezTo>
                    <a:cubicBezTo>
                      <a:pt x="22738" y="2874"/>
                      <a:pt x="22620" y="2684"/>
                      <a:pt x="22491" y="2500"/>
                    </a:cubicBezTo>
                    <a:cubicBezTo>
                      <a:pt x="22363" y="2316"/>
                      <a:pt x="22217" y="2145"/>
                      <a:pt x="22061" y="1982"/>
                    </a:cubicBezTo>
                    <a:cubicBezTo>
                      <a:pt x="22022" y="1942"/>
                      <a:pt x="21984" y="1900"/>
                      <a:pt x="21942" y="1863"/>
                    </a:cubicBezTo>
                    <a:lnTo>
                      <a:pt x="21819" y="1747"/>
                    </a:lnTo>
                    <a:cubicBezTo>
                      <a:pt x="21733" y="1675"/>
                      <a:pt x="21650" y="1600"/>
                      <a:pt x="21559" y="1532"/>
                    </a:cubicBezTo>
                    <a:cubicBezTo>
                      <a:pt x="21381" y="1395"/>
                      <a:pt x="21194" y="1269"/>
                      <a:pt x="20997" y="1162"/>
                    </a:cubicBezTo>
                    <a:cubicBezTo>
                      <a:pt x="20972" y="1147"/>
                      <a:pt x="20948" y="1134"/>
                      <a:pt x="20923" y="1121"/>
                    </a:cubicBezTo>
                    <a:lnTo>
                      <a:pt x="20848" y="1083"/>
                    </a:lnTo>
                    <a:cubicBezTo>
                      <a:pt x="20798" y="1058"/>
                      <a:pt x="20748" y="1029"/>
                      <a:pt x="20696" y="1008"/>
                    </a:cubicBezTo>
                    <a:lnTo>
                      <a:pt x="20542" y="939"/>
                    </a:lnTo>
                    <a:lnTo>
                      <a:pt x="20385" y="878"/>
                    </a:lnTo>
                    <a:cubicBezTo>
                      <a:pt x="20173" y="801"/>
                      <a:pt x="19958" y="734"/>
                      <a:pt x="19737" y="688"/>
                    </a:cubicBezTo>
                    <a:cubicBezTo>
                      <a:pt x="19682" y="674"/>
                      <a:pt x="19628" y="667"/>
                      <a:pt x="19572" y="655"/>
                    </a:cubicBezTo>
                    <a:lnTo>
                      <a:pt x="19489" y="640"/>
                    </a:lnTo>
                    <a:cubicBezTo>
                      <a:pt x="19461" y="637"/>
                      <a:pt x="19433" y="633"/>
                      <a:pt x="19405" y="628"/>
                    </a:cubicBezTo>
                    <a:cubicBezTo>
                      <a:pt x="19349" y="622"/>
                      <a:pt x="19294" y="613"/>
                      <a:pt x="19238" y="608"/>
                    </a:cubicBezTo>
                    <a:lnTo>
                      <a:pt x="19070" y="596"/>
                    </a:lnTo>
                    <a:cubicBezTo>
                      <a:pt x="19041" y="593"/>
                      <a:pt x="19013" y="592"/>
                      <a:pt x="18985" y="592"/>
                    </a:cubicBezTo>
                    <a:lnTo>
                      <a:pt x="18901" y="588"/>
                    </a:lnTo>
                    <a:cubicBezTo>
                      <a:pt x="18862" y="588"/>
                      <a:pt x="18823" y="587"/>
                      <a:pt x="18784" y="587"/>
                    </a:cubicBezTo>
                    <a:cubicBezTo>
                      <a:pt x="18766" y="587"/>
                      <a:pt x="18749" y="587"/>
                      <a:pt x="18731" y="587"/>
                    </a:cubicBezTo>
                    <a:lnTo>
                      <a:pt x="18562" y="592"/>
                    </a:lnTo>
                    <a:cubicBezTo>
                      <a:pt x="18506" y="594"/>
                      <a:pt x="18449" y="599"/>
                      <a:pt x="18393" y="603"/>
                    </a:cubicBezTo>
                    <a:lnTo>
                      <a:pt x="18308" y="609"/>
                    </a:lnTo>
                    <a:lnTo>
                      <a:pt x="18225" y="619"/>
                    </a:lnTo>
                    <a:lnTo>
                      <a:pt x="18057" y="642"/>
                    </a:lnTo>
                    <a:cubicBezTo>
                      <a:pt x="17947" y="663"/>
                      <a:pt x="17834" y="679"/>
                      <a:pt x="17724" y="708"/>
                    </a:cubicBezTo>
                    <a:cubicBezTo>
                      <a:pt x="16868" y="906"/>
                      <a:pt x="16077" y="1368"/>
                      <a:pt x="15469" y="2006"/>
                    </a:cubicBezTo>
                    <a:lnTo>
                      <a:pt x="15469" y="2006"/>
                    </a:lnTo>
                    <a:cubicBezTo>
                      <a:pt x="15182" y="1536"/>
                      <a:pt x="14794" y="1131"/>
                      <a:pt x="14342" y="818"/>
                    </a:cubicBezTo>
                    <a:cubicBezTo>
                      <a:pt x="14106" y="655"/>
                      <a:pt x="13853" y="517"/>
                      <a:pt x="13590" y="403"/>
                    </a:cubicBezTo>
                    <a:cubicBezTo>
                      <a:pt x="13328" y="289"/>
                      <a:pt x="13054" y="202"/>
                      <a:pt x="12775" y="137"/>
                    </a:cubicBezTo>
                    <a:cubicBezTo>
                      <a:pt x="12377" y="46"/>
                      <a:pt x="11970" y="0"/>
                      <a:pt x="11563" y="0"/>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6"/>
              <p:cNvSpPr/>
              <p:nvPr/>
            </p:nvSpPr>
            <p:spPr>
              <a:xfrm>
                <a:off x="5593027" y="785386"/>
                <a:ext cx="162355" cy="176039"/>
              </a:xfrm>
              <a:custGeom>
                <a:rect b="b" l="l" r="r" t="t"/>
                <a:pathLst>
                  <a:path extrusionOk="0" h="7515" w="6939">
                    <a:moveTo>
                      <a:pt x="2625" y="1"/>
                    </a:moveTo>
                    <a:cubicBezTo>
                      <a:pt x="1602" y="1"/>
                      <a:pt x="772" y="830"/>
                      <a:pt x="772" y="1853"/>
                    </a:cubicBezTo>
                    <a:cubicBezTo>
                      <a:pt x="772" y="2009"/>
                      <a:pt x="791" y="2162"/>
                      <a:pt x="828" y="2308"/>
                    </a:cubicBezTo>
                    <a:cubicBezTo>
                      <a:pt x="333" y="2615"/>
                      <a:pt x="1" y="3164"/>
                      <a:pt x="1" y="3790"/>
                    </a:cubicBezTo>
                    <a:cubicBezTo>
                      <a:pt x="1" y="4750"/>
                      <a:pt x="780" y="5530"/>
                      <a:pt x="1740" y="5530"/>
                    </a:cubicBezTo>
                    <a:cubicBezTo>
                      <a:pt x="2118" y="5530"/>
                      <a:pt x="2468" y="5409"/>
                      <a:pt x="2754" y="5203"/>
                    </a:cubicBezTo>
                    <a:lnTo>
                      <a:pt x="2754" y="5203"/>
                    </a:lnTo>
                    <a:cubicBezTo>
                      <a:pt x="2747" y="5273"/>
                      <a:pt x="2744" y="5345"/>
                      <a:pt x="2744" y="5417"/>
                    </a:cubicBezTo>
                    <a:cubicBezTo>
                      <a:pt x="2744" y="5432"/>
                      <a:pt x="2744" y="5448"/>
                      <a:pt x="2745" y="5464"/>
                    </a:cubicBezTo>
                    <a:cubicBezTo>
                      <a:pt x="2749" y="5614"/>
                      <a:pt x="2768" y="5761"/>
                      <a:pt x="2801" y="5903"/>
                    </a:cubicBezTo>
                    <a:cubicBezTo>
                      <a:pt x="2971" y="6619"/>
                      <a:pt x="3509" y="7193"/>
                      <a:pt x="4204" y="7416"/>
                    </a:cubicBezTo>
                    <a:lnTo>
                      <a:pt x="4227" y="7423"/>
                    </a:lnTo>
                    <a:cubicBezTo>
                      <a:pt x="4422" y="7483"/>
                      <a:pt x="4629" y="7514"/>
                      <a:pt x="4841" y="7514"/>
                    </a:cubicBezTo>
                    <a:cubicBezTo>
                      <a:pt x="6000" y="7514"/>
                      <a:pt x="6939" y="6576"/>
                      <a:pt x="6939" y="5417"/>
                    </a:cubicBezTo>
                    <a:cubicBezTo>
                      <a:pt x="6939" y="4580"/>
                      <a:pt x="6447" y="3857"/>
                      <a:pt x="5739" y="3521"/>
                    </a:cubicBezTo>
                    <a:cubicBezTo>
                      <a:pt x="5829" y="3325"/>
                      <a:pt x="5880" y="3106"/>
                      <a:pt x="5880" y="2878"/>
                    </a:cubicBezTo>
                    <a:cubicBezTo>
                      <a:pt x="5880" y="2048"/>
                      <a:pt x="5225" y="1371"/>
                      <a:pt x="4403" y="1335"/>
                    </a:cubicBezTo>
                    <a:cubicBezTo>
                      <a:pt x="4179" y="565"/>
                      <a:pt x="3468" y="1"/>
                      <a:pt x="26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6"/>
              <p:cNvSpPr/>
              <p:nvPr/>
            </p:nvSpPr>
            <p:spPr>
              <a:xfrm>
                <a:off x="5680018" y="793796"/>
                <a:ext cx="75012" cy="112440"/>
              </a:xfrm>
              <a:custGeom>
                <a:rect b="b" l="l" r="r" t="t"/>
                <a:pathLst>
                  <a:path extrusionOk="0" h="4800" w="3206">
                    <a:moveTo>
                      <a:pt x="0" y="1"/>
                    </a:moveTo>
                    <a:lnTo>
                      <a:pt x="0" y="1"/>
                    </a:lnTo>
                    <a:cubicBezTo>
                      <a:pt x="159" y="126"/>
                      <a:pt x="299" y="275"/>
                      <a:pt x="411" y="443"/>
                    </a:cubicBezTo>
                    <a:cubicBezTo>
                      <a:pt x="521" y="611"/>
                      <a:pt x="606" y="795"/>
                      <a:pt x="658" y="987"/>
                    </a:cubicBezTo>
                    <a:lnTo>
                      <a:pt x="663" y="1008"/>
                    </a:lnTo>
                    <a:lnTo>
                      <a:pt x="685" y="1010"/>
                    </a:lnTo>
                    <a:cubicBezTo>
                      <a:pt x="932" y="1026"/>
                      <a:pt x="1173" y="1100"/>
                      <a:pt x="1384" y="1226"/>
                    </a:cubicBezTo>
                    <a:lnTo>
                      <a:pt x="1461" y="1277"/>
                    </a:lnTo>
                    <a:cubicBezTo>
                      <a:pt x="1473" y="1285"/>
                      <a:pt x="1486" y="1293"/>
                      <a:pt x="1499" y="1302"/>
                    </a:cubicBezTo>
                    <a:lnTo>
                      <a:pt x="1535" y="1330"/>
                    </a:lnTo>
                    <a:cubicBezTo>
                      <a:pt x="1558" y="1349"/>
                      <a:pt x="1584" y="1367"/>
                      <a:pt x="1606" y="1387"/>
                    </a:cubicBezTo>
                    <a:lnTo>
                      <a:pt x="1673" y="1452"/>
                    </a:lnTo>
                    <a:cubicBezTo>
                      <a:pt x="1685" y="1462"/>
                      <a:pt x="1696" y="1472"/>
                      <a:pt x="1707" y="1484"/>
                    </a:cubicBezTo>
                    <a:lnTo>
                      <a:pt x="1737" y="1519"/>
                    </a:lnTo>
                    <a:lnTo>
                      <a:pt x="1796" y="1587"/>
                    </a:lnTo>
                    <a:lnTo>
                      <a:pt x="1850" y="1662"/>
                    </a:lnTo>
                    <a:lnTo>
                      <a:pt x="1877" y="1699"/>
                    </a:lnTo>
                    <a:lnTo>
                      <a:pt x="1901" y="1739"/>
                    </a:lnTo>
                    <a:lnTo>
                      <a:pt x="1947" y="1818"/>
                    </a:lnTo>
                    <a:cubicBezTo>
                      <a:pt x="1960" y="1846"/>
                      <a:pt x="1972" y="1873"/>
                      <a:pt x="1985" y="1902"/>
                    </a:cubicBezTo>
                    <a:cubicBezTo>
                      <a:pt x="2013" y="1956"/>
                      <a:pt x="2030" y="2016"/>
                      <a:pt x="2050" y="2072"/>
                    </a:cubicBezTo>
                    <a:cubicBezTo>
                      <a:pt x="2061" y="2100"/>
                      <a:pt x="2066" y="2131"/>
                      <a:pt x="2073" y="2161"/>
                    </a:cubicBezTo>
                    <a:lnTo>
                      <a:pt x="2085" y="2206"/>
                    </a:lnTo>
                    <a:lnTo>
                      <a:pt x="2090" y="2227"/>
                    </a:lnTo>
                    <a:lnTo>
                      <a:pt x="2093" y="2251"/>
                    </a:lnTo>
                    <a:cubicBezTo>
                      <a:pt x="2102" y="2310"/>
                      <a:pt x="2114" y="2371"/>
                      <a:pt x="2116" y="2432"/>
                    </a:cubicBezTo>
                    <a:lnTo>
                      <a:pt x="2121" y="2524"/>
                    </a:lnTo>
                    <a:cubicBezTo>
                      <a:pt x="2121" y="2554"/>
                      <a:pt x="2119" y="2585"/>
                      <a:pt x="2118" y="2616"/>
                    </a:cubicBezTo>
                    <a:cubicBezTo>
                      <a:pt x="2114" y="2678"/>
                      <a:pt x="2107" y="2738"/>
                      <a:pt x="2097" y="2798"/>
                    </a:cubicBezTo>
                    <a:cubicBezTo>
                      <a:pt x="2074" y="2919"/>
                      <a:pt x="2038" y="3036"/>
                      <a:pt x="1989" y="3148"/>
                    </a:cubicBezTo>
                    <a:lnTo>
                      <a:pt x="1971" y="3184"/>
                    </a:lnTo>
                    <a:lnTo>
                      <a:pt x="2007" y="3201"/>
                    </a:lnTo>
                    <a:cubicBezTo>
                      <a:pt x="2164" y="3273"/>
                      <a:pt x="2310" y="3366"/>
                      <a:pt x="2445" y="3473"/>
                    </a:cubicBezTo>
                    <a:cubicBezTo>
                      <a:pt x="2580" y="3582"/>
                      <a:pt x="2700" y="3708"/>
                      <a:pt x="2804" y="3847"/>
                    </a:cubicBezTo>
                    <a:cubicBezTo>
                      <a:pt x="2908" y="3985"/>
                      <a:pt x="2996" y="4136"/>
                      <a:pt x="3064" y="4297"/>
                    </a:cubicBezTo>
                    <a:cubicBezTo>
                      <a:pt x="3128" y="4456"/>
                      <a:pt x="3178" y="4624"/>
                      <a:pt x="3205" y="4799"/>
                    </a:cubicBezTo>
                    <a:cubicBezTo>
                      <a:pt x="3190" y="4623"/>
                      <a:pt x="3150" y="4451"/>
                      <a:pt x="3090" y="4285"/>
                    </a:cubicBezTo>
                    <a:cubicBezTo>
                      <a:pt x="3030" y="4118"/>
                      <a:pt x="2948" y="3959"/>
                      <a:pt x="2845" y="3815"/>
                    </a:cubicBezTo>
                    <a:cubicBezTo>
                      <a:pt x="2650" y="3533"/>
                      <a:pt x="2382" y="3300"/>
                      <a:pt x="2075" y="3145"/>
                    </a:cubicBezTo>
                    <a:lnTo>
                      <a:pt x="2075" y="3145"/>
                    </a:lnTo>
                    <a:cubicBezTo>
                      <a:pt x="2173" y="2920"/>
                      <a:pt x="2220" y="2671"/>
                      <a:pt x="2203" y="2426"/>
                    </a:cubicBezTo>
                    <a:cubicBezTo>
                      <a:pt x="2203" y="2361"/>
                      <a:pt x="2190" y="2298"/>
                      <a:pt x="2181" y="2233"/>
                    </a:cubicBezTo>
                    <a:lnTo>
                      <a:pt x="2178" y="2210"/>
                    </a:lnTo>
                    <a:lnTo>
                      <a:pt x="2172" y="2186"/>
                    </a:lnTo>
                    <a:lnTo>
                      <a:pt x="2160" y="2139"/>
                    </a:lnTo>
                    <a:cubicBezTo>
                      <a:pt x="2152" y="2108"/>
                      <a:pt x="2147" y="2077"/>
                      <a:pt x="2135" y="2046"/>
                    </a:cubicBezTo>
                    <a:cubicBezTo>
                      <a:pt x="2112" y="1985"/>
                      <a:pt x="2093" y="1923"/>
                      <a:pt x="2065" y="1864"/>
                    </a:cubicBezTo>
                    <a:cubicBezTo>
                      <a:pt x="2050" y="1836"/>
                      <a:pt x="2037" y="1806"/>
                      <a:pt x="2022" y="1777"/>
                    </a:cubicBezTo>
                    <a:lnTo>
                      <a:pt x="1972" y="1694"/>
                    </a:lnTo>
                    <a:lnTo>
                      <a:pt x="1948" y="1653"/>
                    </a:lnTo>
                    <a:lnTo>
                      <a:pt x="1919" y="1613"/>
                    </a:lnTo>
                    <a:lnTo>
                      <a:pt x="1862" y="1535"/>
                    </a:lnTo>
                    <a:lnTo>
                      <a:pt x="1798" y="1462"/>
                    </a:lnTo>
                    <a:lnTo>
                      <a:pt x="1765" y="1426"/>
                    </a:lnTo>
                    <a:cubicBezTo>
                      <a:pt x="1754" y="1415"/>
                      <a:pt x="1743" y="1405"/>
                      <a:pt x="1731" y="1393"/>
                    </a:cubicBezTo>
                    <a:lnTo>
                      <a:pt x="1661" y="1326"/>
                    </a:lnTo>
                    <a:cubicBezTo>
                      <a:pt x="1636" y="1305"/>
                      <a:pt x="1609" y="1287"/>
                      <a:pt x="1585" y="1266"/>
                    </a:cubicBezTo>
                    <a:lnTo>
                      <a:pt x="1547" y="1237"/>
                    </a:lnTo>
                    <a:cubicBezTo>
                      <a:pt x="1534" y="1226"/>
                      <a:pt x="1519" y="1218"/>
                      <a:pt x="1506" y="1210"/>
                    </a:cubicBezTo>
                    <a:lnTo>
                      <a:pt x="1424" y="1159"/>
                    </a:lnTo>
                    <a:cubicBezTo>
                      <a:pt x="1311" y="1097"/>
                      <a:pt x="1193" y="1042"/>
                      <a:pt x="1068" y="1010"/>
                    </a:cubicBezTo>
                    <a:cubicBezTo>
                      <a:pt x="952" y="973"/>
                      <a:pt x="830" y="960"/>
                      <a:pt x="710" y="951"/>
                    </a:cubicBezTo>
                    <a:lnTo>
                      <a:pt x="710" y="951"/>
                    </a:lnTo>
                    <a:cubicBezTo>
                      <a:pt x="648" y="761"/>
                      <a:pt x="556" y="582"/>
                      <a:pt x="439" y="423"/>
                    </a:cubicBezTo>
                    <a:cubicBezTo>
                      <a:pt x="378" y="341"/>
                      <a:pt x="311" y="264"/>
                      <a:pt x="237" y="193"/>
                    </a:cubicBezTo>
                    <a:cubicBezTo>
                      <a:pt x="164" y="121"/>
                      <a:pt x="85" y="58"/>
                      <a:pt x="0" y="1"/>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6"/>
              <p:cNvSpPr/>
              <p:nvPr/>
            </p:nvSpPr>
            <p:spPr>
              <a:xfrm>
                <a:off x="5476437" y="648701"/>
                <a:ext cx="211841" cy="174797"/>
              </a:xfrm>
              <a:custGeom>
                <a:rect b="b" l="l" r="r" t="t"/>
                <a:pathLst>
                  <a:path extrusionOk="0" h="7462" w="9054">
                    <a:moveTo>
                      <a:pt x="2640" y="0"/>
                    </a:moveTo>
                    <a:cubicBezTo>
                      <a:pt x="1183" y="1"/>
                      <a:pt x="1" y="1182"/>
                      <a:pt x="1" y="2640"/>
                    </a:cubicBezTo>
                    <a:cubicBezTo>
                      <a:pt x="1" y="3791"/>
                      <a:pt x="738" y="4770"/>
                      <a:pt x="1767" y="5130"/>
                    </a:cubicBezTo>
                    <a:cubicBezTo>
                      <a:pt x="1958" y="5199"/>
                      <a:pt x="2162" y="5245"/>
                      <a:pt x="2373" y="5266"/>
                    </a:cubicBezTo>
                    <a:cubicBezTo>
                      <a:pt x="2415" y="5269"/>
                      <a:pt x="2457" y="5273"/>
                      <a:pt x="2500" y="5276"/>
                    </a:cubicBezTo>
                    <a:cubicBezTo>
                      <a:pt x="2501" y="5292"/>
                      <a:pt x="2503" y="5309"/>
                      <a:pt x="2505" y="5324"/>
                    </a:cubicBezTo>
                    <a:cubicBezTo>
                      <a:pt x="2525" y="5503"/>
                      <a:pt x="2564" y="5674"/>
                      <a:pt x="2623" y="5840"/>
                    </a:cubicBezTo>
                    <a:cubicBezTo>
                      <a:pt x="2952" y="6785"/>
                      <a:pt x="3849" y="7461"/>
                      <a:pt x="4907" y="7461"/>
                    </a:cubicBezTo>
                    <a:cubicBezTo>
                      <a:pt x="6243" y="7461"/>
                      <a:pt x="7326" y="6378"/>
                      <a:pt x="7326" y="5042"/>
                    </a:cubicBezTo>
                    <a:cubicBezTo>
                      <a:pt x="7326" y="4903"/>
                      <a:pt x="7313" y="4766"/>
                      <a:pt x="7291" y="4633"/>
                    </a:cubicBezTo>
                    <a:cubicBezTo>
                      <a:pt x="8299" y="4410"/>
                      <a:pt x="9053" y="3511"/>
                      <a:pt x="9053" y="2437"/>
                    </a:cubicBezTo>
                    <a:cubicBezTo>
                      <a:pt x="9053" y="1195"/>
                      <a:pt x="8045" y="187"/>
                      <a:pt x="6803" y="187"/>
                    </a:cubicBezTo>
                    <a:cubicBezTo>
                      <a:pt x="5994" y="187"/>
                      <a:pt x="5285" y="614"/>
                      <a:pt x="4887" y="1255"/>
                    </a:cubicBezTo>
                    <a:cubicBezTo>
                      <a:pt x="4423" y="503"/>
                      <a:pt x="3590" y="0"/>
                      <a:pt x="2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6"/>
              <p:cNvSpPr/>
              <p:nvPr/>
            </p:nvSpPr>
            <p:spPr>
              <a:xfrm>
                <a:off x="5267404" y="716189"/>
                <a:ext cx="43824" cy="45117"/>
              </a:xfrm>
              <a:custGeom>
                <a:rect b="b" l="l" r="r" t="t"/>
                <a:pathLst>
                  <a:path extrusionOk="0" h="1926" w="1873">
                    <a:moveTo>
                      <a:pt x="936" y="0"/>
                    </a:moveTo>
                    <a:cubicBezTo>
                      <a:pt x="770" y="0"/>
                      <a:pt x="602" y="51"/>
                      <a:pt x="456" y="155"/>
                    </a:cubicBezTo>
                    <a:cubicBezTo>
                      <a:pt x="86" y="421"/>
                      <a:pt x="1" y="936"/>
                      <a:pt x="267" y="1306"/>
                    </a:cubicBezTo>
                    <a:cubicBezTo>
                      <a:pt x="532" y="1677"/>
                      <a:pt x="1727" y="1925"/>
                      <a:pt x="1727" y="1925"/>
                    </a:cubicBezTo>
                    <a:cubicBezTo>
                      <a:pt x="1727" y="1925"/>
                      <a:pt x="1873" y="715"/>
                      <a:pt x="1607" y="345"/>
                    </a:cubicBezTo>
                    <a:cubicBezTo>
                      <a:pt x="1446" y="120"/>
                      <a:pt x="1193" y="0"/>
                      <a:pt x="9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6"/>
              <p:cNvSpPr/>
              <p:nvPr/>
            </p:nvSpPr>
            <p:spPr>
              <a:xfrm>
                <a:off x="5106897" y="689836"/>
                <a:ext cx="37085" cy="48958"/>
              </a:xfrm>
              <a:custGeom>
                <a:rect b="b" l="l" r="r" t="t"/>
                <a:pathLst>
                  <a:path extrusionOk="0" h="2090" w="1585">
                    <a:moveTo>
                      <a:pt x="793" y="0"/>
                    </a:moveTo>
                    <a:cubicBezTo>
                      <a:pt x="357" y="0"/>
                      <a:pt x="4" y="354"/>
                      <a:pt x="3" y="789"/>
                    </a:cubicBezTo>
                    <a:cubicBezTo>
                      <a:pt x="1" y="1226"/>
                      <a:pt x="790" y="2089"/>
                      <a:pt x="790" y="2089"/>
                    </a:cubicBezTo>
                    <a:cubicBezTo>
                      <a:pt x="790" y="2089"/>
                      <a:pt x="1582" y="1229"/>
                      <a:pt x="1583" y="793"/>
                    </a:cubicBezTo>
                    <a:cubicBezTo>
                      <a:pt x="1584" y="356"/>
                      <a:pt x="1231" y="2"/>
                      <a:pt x="795" y="0"/>
                    </a:cubicBezTo>
                    <a:cubicBezTo>
                      <a:pt x="794" y="0"/>
                      <a:pt x="793" y="0"/>
                      <a:pt x="7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6"/>
              <p:cNvSpPr/>
              <p:nvPr/>
            </p:nvSpPr>
            <p:spPr>
              <a:xfrm>
                <a:off x="5165063" y="578450"/>
                <a:ext cx="30042" cy="36590"/>
              </a:xfrm>
              <a:custGeom>
                <a:rect b="b" l="l" r="r" t="t"/>
                <a:pathLst>
                  <a:path extrusionOk="0" h="1562" w="1284">
                    <a:moveTo>
                      <a:pt x="804" y="1"/>
                    </a:moveTo>
                    <a:cubicBezTo>
                      <a:pt x="804" y="1"/>
                      <a:pt x="109" y="543"/>
                      <a:pt x="55" y="867"/>
                    </a:cubicBezTo>
                    <a:cubicBezTo>
                      <a:pt x="1" y="1191"/>
                      <a:pt x="220" y="1499"/>
                      <a:pt x="544" y="1553"/>
                    </a:cubicBezTo>
                    <a:cubicBezTo>
                      <a:pt x="577" y="1559"/>
                      <a:pt x="610" y="1561"/>
                      <a:pt x="642" y="1561"/>
                    </a:cubicBezTo>
                    <a:cubicBezTo>
                      <a:pt x="928" y="1561"/>
                      <a:pt x="1182" y="1355"/>
                      <a:pt x="1231" y="1063"/>
                    </a:cubicBezTo>
                    <a:cubicBezTo>
                      <a:pt x="1284" y="739"/>
                      <a:pt x="804" y="1"/>
                      <a:pt x="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6"/>
              <p:cNvSpPr/>
              <p:nvPr/>
            </p:nvSpPr>
            <p:spPr>
              <a:xfrm>
                <a:off x="5219439" y="825677"/>
                <a:ext cx="62846" cy="46850"/>
              </a:xfrm>
              <a:custGeom>
                <a:rect b="b" l="l" r="r" t="t"/>
                <a:pathLst>
                  <a:path extrusionOk="0" h="2000" w="2686">
                    <a:moveTo>
                      <a:pt x="1094" y="0"/>
                    </a:moveTo>
                    <a:cubicBezTo>
                      <a:pt x="967" y="0"/>
                      <a:pt x="854" y="15"/>
                      <a:pt x="767" y="51"/>
                    </a:cubicBezTo>
                    <a:cubicBezTo>
                      <a:pt x="250" y="262"/>
                      <a:pt x="1" y="853"/>
                      <a:pt x="213" y="1370"/>
                    </a:cubicBezTo>
                    <a:cubicBezTo>
                      <a:pt x="373" y="1762"/>
                      <a:pt x="751" y="1999"/>
                      <a:pt x="1150" y="1999"/>
                    </a:cubicBezTo>
                    <a:cubicBezTo>
                      <a:pt x="1277" y="1999"/>
                      <a:pt x="1407" y="1975"/>
                      <a:pt x="1532" y="1924"/>
                    </a:cubicBezTo>
                    <a:cubicBezTo>
                      <a:pt x="2048" y="1712"/>
                      <a:pt x="2686" y="359"/>
                      <a:pt x="2686" y="359"/>
                    </a:cubicBezTo>
                    <a:cubicBezTo>
                      <a:pt x="2686" y="359"/>
                      <a:pt x="1717" y="0"/>
                      <a:pt x="10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6"/>
              <p:cNvSpPr/>
              <p:nvPr/>
            </p:nvSpPr>
            <p:spPr>
              <a:xfrm>
                <a:off x="5263894" y="553362"/>
                <a:ext cx="47520" cy="52261"/>
              </a:xfrm>
              <a:custGeom>
                <a:rect b="b" l="l" r="r" t="t"/>
                <a:pathLst>
                  <a:path extrusionOk="0" h="2231" w="2031">
                    <a:moveTo>
                      <a:pt x="1014" y="0"/>
                    </a:moveTo>
                    <a:cubicBezTo>
                      <a:pt x="893" y="0"/>
                      <a:pt x="771" y="25"/>
                      <a:pt x="653" y="77"/>
                    </a:cubicBezTo>
                    <a:cubicBezTo>
                      <a:pt x="203" y="277"/>
                      <a:pt x="0" y="804"/>
                      <a:pt x="200" y="1253"/>
                    </a:cubicBezTo>
                    <a:cubicBezTo>
                      <a:pt x="400" y="1703"/>
                      <a:pt x="1608" y="2231"/>
                      <a:pt x="1608" y="2231"/>
                    </a:cubicBezTo>
                    <a:cubicBezTo>
                      <a:pt x="1608" y="2231"/>
                      <a:pt x="2031" y="980"/>
                      <a:pt x="1831" y="531"/>
                    </a:cubicBezTo>
                    <a:cubicBezTo>
                      <a:pt x="1683" y="198"/>
                      <a:pt x="1356" y="0"/>
                      <a:pt x="1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6"/>
              <p:cNvSpPr/>
              <p:nvPr/>
            </p:nvSpPr>
            <p:spPr>
              <a:xfrm>
                <a:off x="5412889" y="757721"/>
                <a:ext cx="73000" cy="53924"/>
              </a:xfrm>
              <a:custGeom>
                <a:rect b="b" l="l" r="r" t="t"/>
                <a:pathLst>
                  <a:path extrusionOk="0" h="2302" w="3120">
                    <a:moveTo>
                      <a:pt x="1822" y="1"/>
                    </a:moveTo>
                    <a:cubicBezTo>
                      <a:pt x="1709" y="1"/>
                      <a:pt x="1594" y="18"/>
                      <a:pt x="1480" y="53"/>
                    </a:cubicBezTo>
                    <a:cubicBezTo>
                      <a:pt x="867" y="240"/>
                      <a:pt x="1" y="1722"/>
                      <a:pt x="1" y="1722"/>
                    </a:cubicBezTo>
                    <a:cubicBezTo>
                      <a:pt x="1" y="1722"/>
                      <a:pt x="1218" y="2302"/>
                      <a:pt x="1922" y="2302"/>
                    </a:cubicBezTo>
                    <a:cubicBezTo>
                      <a:pt x="2012" y="2302"/>
                      <a:pt x="2093" y="2292"/>
                      <a:pt x="2163" y="2271"/>
                    </a:cubicBezTo>
                    <a:cubicBezTo>
                      <a:pt x="2776" y="2083"/>
                      <a:pt x="3120" y="1433"/>
                      <a:pt x="2931" y="820"/>
                    </a:cubicBezTo>
                    <a:cubicBezTo>
                      <a:pt x="2777" y="321"/>
                      <a:pt x="2318" y="1"/>
                      <a:pt x="18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6"/>
              <p:cNvSpPr/>
              <p:nvPr/>
            </p:nvSpPr>
            <p:spPr>
              <a:xfrm>
                <a:off x="5458327" y="559241"/>
                <a:ext cx="59570" cy="65192"/>
              </a:xfrm>
              <a:custGeom>
                <a:rect b="b" l="l" r="r" t="t"/>
                <a:pathLst>
                  <a:path extrusionOk="0" h="2783" w="2546">
                    <a:moveTo>
                      <a:pt x="1275" y="1"/>
                    </a:moveTo>
                    <a:cubicBezTo>
                      <a:pt x="852" y="1"/>
                      <a:pt x="447" y="242"/>
                      <a:pt x="260" y="649"/>
                    </a:cubicBezTo>
                    <a:cubicBezTo>
                      <a:pt x="0" y="1209"/>
                      <a:pt x="505" y="2783"/>
                      <a:pt x="505" y="2783"/>
                    </a:cubicBezTo>
                    <a:cubicBezTo>
                      <a:pt x="505" y="2783"/>
                      <a:pt x="2028" y="2145"/>
                      <a:pt x="2286" y="1586"/>
                    </a:cubicBezTo>
                    <a:cubicBezTo>
                      <a:pt x="2546" y="1026"/>
                      <a:pt x="2301" y="361"/>
                      <a:pt x="1742" y="104"/>
                    </a:cubicBezTo>
                    <a:cubicBezTo>
                      <a:pt x="1590" y="34"/>
                      <a:pt x="1431" y="1"/>
                      <a:pt x="12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6"/>
              <p:cNvSpPr/>
              <p:nvPr/>
            </p:nvSpPr>
            <p:spPr>
              <a:xfrm>
                <a:off x="5618085" y="506371"/>
                <a:ext cx="56926" cy="73133"/>
              </a:xfrm>
              <a:custGeom>
                <a:rect b="b" l="l" r="r" t="t"/>
                <a:pathLst>
                  <a:path extrusionOk="0" h="3122" w="2433">
                    <a:moveTo>
                      <a:pt x="1215" y="0"/>
                    </a:moveTo>
                    <a:cubicBezTo>
                      <a:pt x="591" y="0"/>
                      <a:pt x="70" y="489"/>
                      <a:pt x="36" y="1119"/>
                    </a:cubicBezTo>
                    <a:cubicBezTo>
                      <a:pt x="0" y="1771"/>
                      <a:pt x="1111" y="3122"/>
                      <a:pt x="1111" y="3122"/>
                    </a:cubicBezTo>
                    <a:cubicBezTo>
                      <a:pt x="1111" y="3122"/>
                      <a:pt x="2361" y="1899"/>
                      <a:pt x="2397" y="1247"/>
                    </a:cubicBezTo>
                    <a:cubicBezTo>
                      <a:pt x="2433" y="595"/>
                      <a:pt x="1934" y="37"/>
                      <a:pt x="1281" y="2"/>
                    </a:cubicBezTo>
                    <a:cubicBezTo>
                      <a:pt x="1259" y="1"/>
                      <a:pt x="1237" y="0"/>
                      <a:pt x="12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6"/>
              <p:cNvSpPr/>
              <p:nvPr/>
            </p:nvSpPr>
            <p:spPr>
              <a:xfrm>
                <a:off x="5455239" y="454813"/>
                <a:ext cx="42934" cy="44906"/>
              </a:xfrm>
              <a:custGeom>
                <a:rect b="b" l="l" r="r" t="t"/>
                <a:pathLst>
                  <a:path extrusionOk="0" h="1917" w="1835">
                    <a:moveTo>
                      <a:pt x="1632" y="0"/>
                    </a:moveTo>
                    <a:cubicBezTo>
                      <a:pt x="1631" y="0"/>
                      <a:pt x="480" y="304"/>
                      <a:pt x="240" y="678"/>
                    </a:cubicBezTo>
                    <a:cubicBezTo>
                      <a:pt x="1" y="1052"/>
                      <a:pt x="110" y="1550"/>
                      <a:pt x="484" y="1790"/>
                    </a:cubicBezTo>
                    <a:cubicBezTo>
                      <a:pt x="618" y="1876"/>
                      <a:pt x="768" y="1917"/>
                      <a:pt x="917" y="1917"/>
                    </a:cubicBezTo>
                    <a:cubicBezTo>
                      <a:pt x="1182" y="1917"/>
                      <a:pt x="1442" y="1786"/>
                      <a:pt x="1596" y="1546"/>
                    </a:cubicBezTo>
                    <a:cubicBezTo>
                      <a:pt x="1835" y="1171"/>
                      <a:pt x="1632" y="0"/>
                      <a:pt x="1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6"/>
              <p:cNvSpPr/>
              <p:nvPr/>
            </p:nvSpPr>
            <p:spPr>
              <a:xfrm>
                <a:off x="5780745" y="597143"/>
                <a:ext cx="48199" cy="54510"/>
              </a:xfrm>
              <a:custGeom>
                <a:rect b="b" l="l" r="r" t="t"/>
                <a:pathLst>
                  <a:path extrusionOk="0" h="2327" w="2060">
                    <a:moveTo>
                      <a:pt x="526" y="1"/>
                    </a:moveTo>
                    <a:cubicBezTo>
                      <a:pt x="526" y="1"/>
                      <a:pt x="1" y="1245"/>
                      <a:pt x="170" y="1719"/>
                    </a:cubicBezTo>
                    <a:cubicBezTo>
                      <a:pt x="303" y="2094"/>
                      <a:pt x="655" y="2327"/>
                      <a:pt x="1030" y="2327"/>
                    </a:cubicBezTo>
                    <a:cubicBezTo>
                      <a:pt x="1132" y="2327"/>
                      <a:pt x="1236" y="2309"/>
                      <a:pt x="1337" y="2273"/>
                    </a:cubicBezTo>
                    <a:cubicBezTo>
                      <a:pt x="1813" y="2104"/>
                      <a:pt x="2060" y="1581"/>
                      <a:pt x="1891" y="1105"/>
                    </a:cubicBezTo>
                    <a:cubicBezTo>
                      <a:pt x="1721" y="629"/>
                      <a:pt x="526" y="1"/>
                      <a:pt x="5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6"/>
              <p:cNvSpPr/>
              <p:nvPr/>
            </p:nvSpPr>
            <p:spPr>
              <a:xfrm>
                <a:off x="5673631" y="618671"/>
                <a:ext cx="61138" cy="45866"/>
              </a:xfrm>
              <a:custGeom>
                <a:rect b="b" l="l" r="r" t="t"/>
                <a:pathLst>
                  <a:path extrusionOk="0" h="1958" w="2613">
                    <a:moveTo>
                      <a:pt x="1605" y="0"/>
                    </a:moveTo>
                    <a:cubicBezTo>
                      <a:pt x="1587" y="0"/>
                      <a:pt x="1568" y="1"/>
                      <a:pt x="1550" y="2"/>
                    </a:cubicBezTo>
                    <a:cubicBezTo>
                      <a:pt x="1011" y="32"/>
                      <a:pt x="1" y="1069"/>
                      <a:pt x="1" y="1069"/>
                    </a:cubicBezTo>
                    <a:cubicBezTo>
                      <a:pt x="1" y="1069"/>
                      <a:pt x="1084" y="1957"/>
                      <a:pt x="1634" y="1957"/>
                    </a:cubicBezTo>
                    <a:cubicBezTo>
                      <a:pt x="1643" y="1957"/>
                      <a:pt x="1652" y="1957"/>
                      <a:pt x="1661" y="1956"/>
                    </a:cubicBezTo>
                    <a:cubicBezTo>
                      <a:pt x="2200" y="1925"/>
                      <a:pt x="2613" y="1464"/>
                      <a:pt x="2582" y="925"/>
                    </a:cubicBezTo>
                    <a:cubicBezTo>
                      <a:pt x="2552" y="403"/>
                      <a:pt x="2120" y="0"/>
                      <a:pt x="16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6"/>
              <p:cNvSpPr/>
              <p:nvPr/>
            </p:nvSpPr>
            <p:spPr>
              <a:xfrm>
                <a:off x="5742373" y="741722"/>
                <a:ext cx="58236" cy="42985"/>
              </a:xfrm>
              <a:custGeom>
                <a:rect b="b" l="l" r="r" t="t"/>
                <a:pathLst>
                  <a:path extrusionOk="0" h="1835" w="2489">
                    <a:moveTo>
                      <a:pt x="1470" y="1"/>
                    </a:moveTo>
                    <a:cubicBezTo>
                      <a:pt x="1393" y="1"/>
                      <a:pt x="1316" y="10"/>
                      <a:pt x="1239" y="30"/>
                    </a:cubicBezTo>
                    <a:cubicBezTo>
                      <a:pt x="745" y="157"/>
                      <a:pt x="1" y="1301"/>
                      <a:pt x="1" y="1301"/>
                    </a:cubicBezTo>
                    <a:cubicBezTo>
                      <a:pt x="1" y="1301"/>
                      <a:pt x="999" y="1834"/>
                      <a:pt x="1550" y="1834"/>
                    </a:cubicBezTo>
                    <a:cubicBezTo>
                      <a:pt x="1604" y="1834"/>
                      <a:pt x="1654" y="1829"/>
                      <a:pt x="1698" y="1818"/>
                    </a:cubicBezTo>
                    <a:cubicBezTo>
                      <a:pt x="2191" y="1691"/>
                      <a:pt x="2489" y="1188"/>
                      <a:pt x="2362" y="695"/>
                    </a:cubicBezTo>
                    <a:cubicBezTo>
                      <a:pt x="2255" y="278"/>
                      <a:pt x="1881" y="1"/>
                      <a:pt x="14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6"/>
              <p:cNvSpPr/>
              <p:nvPr/>
            </p:nvSpPr>
            <p:spPr>
              <a:xfrm>
                <a:off x="5935987" y="735210"/>
                <a:ext cx="72579" cy="62521"/>
              </a:xfrm>
              <a:custGeom>
                <a:rect b="b" l="l" r="r" t="t"/>
                <a:pathLst>
                  <a:path extrusionOk="0" h="2669" w="3102">
                    <a:moveTo>
                      <a:pt x="433" y="1"/>
                    </a:moveTo>
                    <a:cubicBezTo>
                      <a:pt x="175" y="1"/>
                      <a:pt x="1" y="10"/>
                      <a:pt x="1" y="10"/>
                    </a:cubicBezTo>
                    <a:cubicBezTo>
                      <a:pt x="1" y="10"/>
                      <a:pt x="260" y="1912"/>
                      <a:pt x="814" y="2370"/>
                    </a:cubicBezTo>
                    <a:cubicBezTo>
                      <a:pt x="1057" y="2570"/>
                      <a:pt x="1351" y="2668"/>
                      <a:pt x="1643" y="2668"/>
                    </a:cubicBezTo>
                    <a:cubicBezTo>
                      <a:pt x="2016" y="2668"/>
                      <a:pt x="2387" y="2508"/>
                      <a:pt x="2644" y="2198"/>
                    </a:cubicBezTo>
                    <a:cubicBezTo>
                      <a:pt x="3101" y="1645"/>
                      <a:pt x="3024" y="826"/>
                      <a:pt x="2473" y="369"/>
                    </a:cubicBezTo>
                    <a:cubicBezTo>
                      <a:pt x="2086" y="49"/>
                      <a:pt x="1032" y="1"/>
                      <a:pt x="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a:off x="5861911" y="976534"/>
                <a:ext cx="38957" cy="38206"/>
              </a:xfrm>
              <a:custGeom>
                <a:rect b="b" l="l" r="r" t="t"/>
                <a:pathLst>
                  <a:path extrusionOk="0" h="1631" w="1665">
                    <a:moveTo>
                      <a:pt x="1665" y="0"/>
                    </a:moveTo>
                    <a:cubicBezTo>
                      <a:pt x="1664" y="0"/>
                      <a:pt x="565" y="75"/>
                      <a:pt x="283" y="374"/>
                    </a:cubicBezTo>
                    <a:cubicBezTo>
                      <a:pt x="0" y="671"/>
                      <a:pt x="13" y="1143"/>
                      <a:pt x="311" y="1426"/>
                    </a:cubicBezTo>
                    <a:cubicBezTo>
                      <a:pt x="455" y="1563"/>
                      <a:pt x="639" y="1630"/>
                      <a:pt x="823" y="1630"/>
                    </a:cubicBezTo>
                    <a:cubicBezTo>
                      <a:pt x="1020" y="1630"/>
                      <a:pt x="1217" y="1553"/>
                      <a:pt x="1363" y="1399"/>
                    </a:cubicBezTo>
                    <a:cubicBezTo>
                      <a:pt x="1646" y="1102"/>
                      <a:pt x="1665" y="0"/>
                      <a:pt x="16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6"/>
              <p:cNvSpPr/>
              <p:nvPr/>
            </p:nvSpPr>
            <p:spPr>
              <a:xfrm>
                <a:off x="5229921" y="1032637"/>
                <a:ext cx="76463" cy="56407"/>
              </a:xfrm>
              <a:custGeom>
                <a:rect b="b" l="l" r="r" t="t"/>
                <a:pathLst>
                  <a:path extrusionOk="0" h="2408" w="3268">
                    <a:moveTo>
                      <a:pt x="1928" y="1"/>
                    </a:moveTo>
                    <a:cubicBezTo>
                      <a:pt x="1828" y="1"/>
                      <a:pt x="1725" y="13"/>
                      <a:pt x="1623" y="40"/>
                    </a:cubicBezTo>
                    <a:cubicBezTo>
                      <a:pt x="976" y="206"/>
                      <a:pt x="1" y="1708"/>
                      <a:pt x="1" y="1708"/>
                    </a:cubicBezTo>
                    <a:cubicBezTo>
                      <a:pt x="1" y="1708"/>
                      <a:pt x="1309" y="2407"/>
                      <a:pt x="2033" y="2407"/>
                    </a:cubicBezTo>
                    <a:cubicBezTo>
                      <a:pt x="2104" y="2407"/>
                      <a:pt x="2170" y="2400"/>
                      <a:pt x="2228" y="2385"/>
                    </a:cubicBezTo>
                    <a:cubicBezTo>
                      <a:pt x="2876" y="2219"/>
                      <a:pt x="3267" y="1559"/>
                      <a:pt x="3099" y="911"/>
                    </a:cubicBezTo>
                    <a:cubicBezTo>
                      <a:pt x="2958" y="364"/>
                      <a:pt x="2468" y="1"/>
                      <a:pt x="1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6"/>
              <p:cNvSpPr/>
              <p:nvPr/>
            </p:nvSpPr>
            <p:spPr>
              <a:xfrm>
                <a:off x="5436544" y="936805"/>
                <a:ext cx="47918" cy="35395"/>
              </a:xfrm>
              <a:custGeom>
                <a:rect b="b" l="l" r="r" t="t"/>
                <a:pathLst>
                  <a:path extrusionOk="0" h="1511" w="2048">
                    <a:moveTo>
                      <a:pt x="1213" y="1"/>
                    </a:moveTo>
                    <a:cubicBezTo>
                      <a:pt x="1156" y="1"/>
                      <a:pt x="1098" y="7"/>
                      <a:pt x="1041" y="20"/>
                    </a:cubicBezTo>
                    <a:cubicBezTo>
                      <a:pt x="633" y="116"/>
                      <a:pt x="0" y="1044"/>
                      <a:pt x="0" y="1044"/>
                    </a:cubicBezTo>
                    <a:cubicBezTo>
                      <a:pt x="0" y="1044"/>
                      <a:pt x="828" y="1510"/>
                      <a:pt x="1279" y="1510"/>
                    </a:cubicBezTo>
                    <a:cubicBezTo>
                      <a:pt x="1317" y="1510"/>
                      <a:pt x="1353" y="1507"/>
                      <a:pt x="1386" y="1499"/>
                    </a:cubicBezTo>
                    <a:cubicBezTo>
                      <a:pt x="1793" y="1404"/>
                      <a:pt x="2047" y="995"/>
                      <a:pt x="1952" y="588"/>
                    </a:cubicBezTo>
                    <a:cubicBezTo>
                      <a:pt x="1871" y="237"/>
                      <a:pt x="1557" y="1"/>
                      <a:pt x="12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6"/>
              <p:cNvSpPr/>
              <p:nvPr/>
            </p:nvSpPr>
            <p:spPr>
              <a:xfrm>
                <a:off x="5322271" y="873441"/>
                <a:ext cx="61559" cy="73133"/>
              </a:xfrm>
              <a:custGeom>
                <a:rect b="b" l="l" r="r" t="t"/>
                <a:pathLst>
                  <a:path extrusionOk="0" h="3122" w="2631">
                    <a:moveTo>
                      <a:pt x="1744" y="1"/>
                    </a:moveTo>
                    <a:cubicBezTo>
                      <a:pt x="1744" y="1"/>
                      <a:pt x="291" y="1013"/>
                      <a:pt x="146" y="1660"/>
                    </a:cubicBezTo>
                    <a:cubicBezTo>
                      <a:pt x="0" y="2307"/>
                      <a:pt x="408" y="2949"/>
                      <a:pt x="1055" y="3093"/>
                    </a:cubicBezTo>
                    <a:cubicBezTo>
                      <a:pt x="1143" y="3112"/>
                      <a:pt x="1230" y="3122"/>
                      <a:pt x="1317" y="3122"/>
                    </a:cubicBezTo>
                    <a:cubicBezTo>
                      <a:pt x="1866" y="3122"/>
                      <a:pt x="2362" y="2741"/>
                      <a:pt x="2486" y="2183"/>
                    </a:cubicBezTo>
                    <a:cubicBezTo>
                      <a:pt x="2631" y="1537"/>
                      <a:pt x="1744" y="1"/>
                      <a:pt x="17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6"/>
              <p:cNvSpPr/>
              <p:nvPr/>
            </p:nvSpPr>
            <p:spPr>
              <a:xfrm>
                <a:off x="5096719" y="1003590"/>
                <a:ext cx="48105" cy="48818"/>
              </a:xfrm>
              <a:custGeom>
                <a:rect b="b" l="l" r="r" t="t"/>
                <a:pathLst>
                  <a:path extrusionOk="0" h="2084" w="2056">
                    <a:moveTo>
                      <a:pt x="1029" y="0"/>
                    </a:moveTo>
                    <a:cubicBezTo>
                      <a:pt x="761" y="0"/>
                      <a:pt x="495" y="118"/>
                      <a:pt x="315" y="344"/>
                    </a:cubicBezTo>
                    <a:cubicBezTo>
                      <a:pt x="0" y="737"/>
                      <a:pt x="94" y="2084"/>
                      <a:pt x="94" y="2084"/>
                    </a:cubicBezTo>
                    <a:cubicBezTo>
                      <a:pt x="94" y="2084"/>
                      <a:pt x="1428" y="1876"/>
                      <a:pt x="1741" y="1481"/>
                    </a:cubicBezTo>
                    <a:cubicBezTo>
                      <a:pt x="2055" y="1087"/>
                      <a:pt x="1990" y="513"/>
                      <a:pt x="1597" y="199"/>
                    </a:cubicBezTo>
                    <a:cubicBezTo>
                      <a:pt x="1429" y="65"/>
                      <a:pt x="1228" y="0"/>
                      <a:pt x="1029" y="0"/>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6"/>
              <p:cNvSpPr/>
              <p:nvPr/>
            </p:nvSpPr>
            <p:spPr>
              <a:xfrm>
                <a:off x="5605965" y="972177"/>
                <a:ext cx="50702" cy="40268"/>
              </a:xfrm>
              <a:custGeom>
                <a:rect b="b" l="l" r="r" t="t"/>
                <a:pathLst>
                  <a:path extrusionOk="0" h="1719" w="2167">
                    <a:moveTo>
                      <a:pt x="917" y="0"/>
                    </a:moveTo>
                    <a:cubicBezTo>
                      <a:pt x="464" y="0"/>
                      <a:pt x="0" y="74"/>
                      <a:pt x="0" y="74"/>
                    </a:cubicBezTo>
                    <a:cubicBezTo>
                      <a:pt x="0" y="74"/>
                      <a:pt x="309" y="1313"/>
                      <a:pt x="708" y="1576"/>
                    </a:cubicBezTo>
                    <a:cubicBezTo>
                      <a:pt x="854" y="1673"/>
                      <a:pt x="1019" y="1719"/>
                      <a:pt x="1183" y="1719"/>
                    </a:cubicBezTo>
                    <a:cubicBezTo>
                      <a:pt x="1463" y="1719"/>
                      <a:pt x="1738" y="1583"/>
                      <a:pt x="1904" y="1331"/>
                    </a:cubicBezTo>
                    <a:cubicBezTo>
                      <a:pt x="2166" y="934"/>
                      <a:pt x="2058" y="397"/>
                      <a:pt x="1659" y="135"/>
                    </a:cubicBezTo>
                    <a:cubicBezTo>
                      <a:pt x="1502" y="32"/>
                      <a:pt x="1212" y="0"/>
                      <a:pt x="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6"/>
              <p:cNvSpPr/>
              <p:nvPr/>
            </p:nvSpPr>
            <p:spPr>
              <a:xfrm>
                <a:off x="5620214" y="849055"/>
                <a:ext cx="55218" cy="51933"/>
              </a:xfrm>
              <a:custGeom>
                <a:rect b="b" l="l" r="r" t="t"/>
                <a:pathLst>
                  <a:path extrusionOk="0" h="2217" w="2360">
                    <a:moveTo>
                      <a:pt x="1219" y="1"/>
                    </a:moveTo>
                    <a:cubicBezTo>
                      <a:pt x="960" y="1"/>
                      <a:pt x="700" y="98"/>
                      <a:pt x="499" y="293"/>
                    </a:cubicBezTo>
                    <a:cubicBezTo>
                      <a:pt x="89" y="690"/>
                      <a:pt x="1" y="2217"/>
                      <a:pt x="1" y="2217"/>
                    </a:cubicBezTo>
                    <a:cubicBezTo>
                      <a:pt x="1" y="2217"/>
                      <a:pt x="1529" y="2177"/>
                      <a:pt x="1939" y="1778"/>
                    </a:cubicBezTo>
                    <a:cubicBezTo>
                      <a:pt x="2349" y="1381"/>
                      <a:pt x="2359" y="726"/>
                      <a:pt x="1962" y="315"/>
                    </a:cubicBezTo>
                    <a:cubicBezTo>
                      <a:pt x="1759" y="106"/>
                      <a:pt x="1489" y="1"/>
                      <a:pt x="12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6"/>
              <p:cNvSpPr/>
              <p:nvPr/>
            </p:nvSpPr>
            <p:spPr>
              <a:xfrm>
                <a:off x="5774685" y="995602"/>
                <a:ext cx="47848" cy="51441"/>
              </a:xfrm>
              <a:custGeom>
                <a:rect b="b" l="l" r="r" t="t"/>
                <a:pathLst>
                  <a:path extrusionOk="0" h="2196" w="2045">
                    <a:moveTo>
                      <a:pt x="1020" y="0"/>
                    </a:moveTo>
                    <a:cubicBezTo>
                      <a:pt x="880" y="0"/>
                      <a:pt x="738" y="33"/>
                      <a:pt x="605" y="103"/>
                    </a:cubicBezTo>
                    <a:cubicBezTo>
                      <a:pt x="168" y="334"/>
                      <a:pt x="0" y="874"/>
                      <a:pt x="230" y="1312"/>
                    </a:cubicBezTo>
                    <a:cubicBezTo>
                      <a:pt x="461" y="1749"/>
                      <a:pt x="1706" y="2195"/>
                      <a:pt x="1706" y="2195"/>
                    </a:cubicBezTo>
                    <a:cubicBezTo>
                      <a:pt x="1706" y="2195"/>
                      <a:pt x="2044" y="915"/>
                      <a:pt x="1814" y="478"/>
                    </a:cubicBezTo>
                    <a:cubicBezTo>
                      <a:pt x="1654" y="174"/>
                      <a:pt x="1342" y="0"/>
                      <a:pt x="10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6"/>
              <p:cNvSpPr/>
              <p:nvPr/>
            </p:nvSpPr>
            <p:spPr>
              <a:xfrm>
                <a:off x="5815911" y="798223"/>
                <a:ext cx="56575" cy="58211"/>
              </a:xfrm>
              <a:custGeom>
                <a:rect b="b" l="l" r="r" t="t"/>
                <a:pathLst>
                  <a:path extrusionOk="0" h="2485" w="2418">
                    <a:moveTo>
                      <a:pt x="1210" y="1"/>
                    </a:moveTo>
                    <a:cubicBezTo>
                      <a:pt x="880" y="1"/>
                      <a:pt x="555" y="153"/>
                      <a:pt x="346" y="439"/>
                    </a:cubicBezTo>
                    <a:cubicBezTo>
                      <a:pt x="0" y="916"/>
                      <a:pt x="177" y="2484"/>
                      <a:pt x="177" y="2484"/>
                    </a:cubicBezTo>
                    <a:cubicBezTo>
                      <a:pt x="177" y="2484"/>
                      <a:pt x="1725" y="2173"/>
                      <a:pt x="2072" y="1696"/>
                    </a:cubicBezTo>
                    <a:cubicBezTo>
                      <a:pt x="2417" y="1219"/>
                      <a:pt x="2313" y="552"/>
                      <a:pt x="1837" y="206"/>
                    </a:cubicBezTo>
                    <a:cubicBezTo>
                      <a:pt x="1647" y="67"/>
                      <a:pt x="1428" y="1"/>
                      <a:pt x="1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6"/>
              <p:cNvSpPr/>
              <p:nvPr/>
            </p:nvSpPr>
            <p:spPr>
              <a:xfrm>
                <a:off x="5260712" y="936782"/>
                <a:ext cx="203348" cy="667097"/>
              </a:xfrm>
              <a:custGeom>
                <a:rect b="b" l="l" r="r" t="t"/>
                <a:pathLst>
                  <a:path extrusionOk="0" h="28478" w="8691">
                    <a:moveTo>
                      <a:pt x="5902" y="1"/>
                    </a:moveTo>
                    <a:cubicBezTo>
                      <a:pt x="5875" y="19"/>
                      <a:pt x="5846" y="37"/>
                      <a:pt x="5819" y="55"/>
                    </a:cubicBezTo>
                    <a:cubicBezTo>
                      <a:pt x="5773" y="85"/>
                      <a:pt x="5725" y="114"/>
                      <a:pt x="5677" y="142"/>
                    </a:cubicBezTo>
                    <a:cubicBezTo>
                      <a:pt x="5654" y="158"/>
                      <a:pt x="5630" y="172"/>
                      <a:pt x="5605" y="186"/>
                    </a:cubicBezTo>
                    <a:cubicBezTo>
                      <a:pt x="5594" y="231"/>
                      <a:pt x="5586" y="256"/>
                      <a:pt x="5575" y="301"/>
                    </a:cubicBezTo>
                    <a:lnTo>
                      <a:pt x="7331" y="3379"/>
                    </a:lnTo>
                    <a:cubicBezTo>
                      <a:pt x="7905" y="4383"/>
                      <a:pt x="8141" y="5515"/>
                      <a:pt x="8046" y="6621"/>
                    </a:cubicBezTo>
                    <a:cubicBezTo>
                      <a:pt x="7979" y="7428"/>
                      <a:pt x="7736" y="8220"/>
                      <a:pt x="7321" y="8941"/>
                    </a:cubicBezTo>
                    <a:cubicBezTo>
                      <a:pt x="7229" y="9102"/>
                      <a:pt x="7127" y="9260"/>
                      <a:pt x="7017" y="9412"/>
                    </a:cubicBezTo>
                    <a:lnTo>
                      <a:pt x="6252" y="10479"/>
                    </a:lnTo>
                    <a:lnTo>
                      <a:pt x="1424" y="17202"/>
                    </a:lnTo>
                    <a:cubicBezTo>
                      <a:pt x="1354" y="17299"/>
                      <a:pt x="1288" y="17397"/>
                      <a:pt x="1224" y="17497"/>
                    </a:cubicBezTo>
                    <a:cubicBezTo>
                      <a:pt x="269" y="18996"/>
                      <a:pt x="1" y="20845"/>
                      <a:pt x="501" y="22570"/>
                    </a:cubicBezTo>
                    <a:lnTo>
                      <a:pt x="1139" y="24772"/>
                    </a:lnTo>
                    <a:lnTo>
                      <a:pt x="1277" y="25247"/>
                    </a:lnTo>
                    <a:cubicBezTo>
                      <a:pt x="1387" y="25629"/>
                      <a:pt x="1474" y="26014"/>
                      <a:pt x="1536" y="26404"/>
                    </a:cubicBezTo>
                    <a:cubicBezTo>
                      <a:pt x="1608" y="26854"/>
                      <a:pt x="1647" y="27306"/>
                      <a:pt x="1655" y="27761"/>
                    </a:cubicBezTo>
                    <a:cubicBezTo>
                      <a:pt x="1657" y="27881"/>
                      <a:pt x="1657" y="28002"/>
                      <a:pt x="1655" y="28122"/>
                    </a:cubicBezTo>
                    <a:cubicBezTo>
                      <a:pt x="1652" y="28240"/>
                      <a:pt x="1649" y="28360"/>
                      <a:pt x="1642" y="28478"/>
                    </a:cubicBezTo>
                    <a:lnTo>
                      <a:pt x="4882" y="28478"/>
                    </a:lnTo>
                    <a:cubicBezTo>
                      <a:pt x="4736" y="28206"/>
                      <a:pt x="4591" y="27932"/>
                      <a:pt x="4452" y="27660"/>
                    </a:cubicBezTo>
                    <a:cubicBezTo>
                      <a:pt x="3825" y="26447"/>
                      <a:pt x="3277" y="25249"/>
                      <a:pt x="2912" y="24193"/>
                    </a:cubicBezTo>
                    <a:cubicBezTo>
                      <a:pt x="2616" y="23335"/>
                      <a:pt x="2441" y="22568"/>
                      <a:pt x="2441" y="21958"/>
                    </a:cubicBezTo>
                    <a:cubicBezTo>
                      <a:pt x="2441" y="20773"/>
                      <a:pt x="2925" y="19437"/>
                      <a:pt x="3624" y="18027"/>
                    </a:cubicBezTo>
                    <a:cubicBezTo>
                      <a:pt x="4707" y="15841"/>
                      <a:pt x="6303" y="13482"/>
                      <a:pt x="7402" y="11246"/>
                    </a:cubicBezTo>
                    <a:cubicBezTo>
                      <a:pt x="7780" y="10476"/>
                      <a:pt x="8101" y="9720"/>
                      <a:pt x="8318" y="8992"/>
                    </a:cubicBezTo>
                    <a:cubicBezTo>
                      <a:pt x="8390" y="8754"/>
                      <a:pt x="8450" y="8518"/>
                      <a:pt x="8500" y="8287"/>
                    </a:cubicBezTo>
                    <a:cubicBezTo>
                      <a:pt x="8653" y="7553"/>
                      <a:pt x="8690" y="6861"/>
                      <a:pt x="8645" y="6216"/>
                    </a:cubicBezTo>
                    <a:cubicBezTo>
                      <a:pt x="8476" y="3760"/>
                      <a:pt x="7122" y="2004"/>
                      <a:pt x="6528" y="1343"/>
                    </a:cubicBezTo>
                    <a:cubicBezTo>
                      <a:pt x="6363" y="1159"/>
                      <a:pt x="6321" y="896"/>
                      <a:pt x="6421" y="670"/>
                    </a:cubicBezTo>
                    <a:lnTo>
                      <a:pt x="5902" y="1"/>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6"/>
              <p:cNvSpPr/>
              <p:nvPr/>
            </p:nvSpPr>
            <p:spPr>
              <a:xfrm>
                <a:off x="5495436" y="771870"/>
                <a:ext cx="42326" cy="268661"/>
              </a:xfrm>
              <a:custGeom>
                <a:rect b="b" l="l" r="r" t="t"/>
                <a:pathLst>
                  <a:path extrusionOk="0" h="11469" w="1809">
                    <a:moveTo>
                      <a:pt x="1507" y="0"/>
                    </a:moveTo>
                    <a:cubicBezTo>
                      <a:pt x="1358" y="585"/>
                      <a:pt x="1091" y="1123"/>
                      <a:pt x="736" y="1589"/>
                    </a:cubicBezTo>
                    <a:lnTo>
                      <a:pt x="486" y="10778"/>
                    </a:lnTo>
                    <a:cubicBezTo>
                      <a:pt x="479" y="11121"/>
                      <a:pt x="267" y="11366"/>
                      <a:pt x="1" y="11468"/>
                    </a:cubicBezTo>
                    <a:lnTo>
                      <a:pt x="894" y="11133"/>
                    </a:lnTo>
                    <a:lnTo>
                      <a:pt x="1193" y="2195"/>
                    </a:lnTo>
                    <a:cubicBezTo>
                      <a:pt x="1203" y="1918"/>
                      <a:pt x="1431" y="1698"/>
                      <a:pt x="1708" y="1698"/>
                    </a:cubicBezTo>
                    <a:lnTo>
                      <a:pt x="1690" y="722"/>
                    </a:lnTo>
                    <a:lnTo>
                      <a:pt x="1809" y="582"/>
                    </a:lnTo>
                    <a:cubicBezTo>
                      <a:pt x="1751" y="418"/>
                      <a:pt x="1711" y="246"/>
                      <a:pt x="1691" y="66"/>
                    </a:cubicBezTo>
                    <a:lnTo>
                      <a:pt x="1561" y="215"/>
                    </a:lnTo>
                    <a:lnTo>
                      <a:pt x="1559" y="8"/>
                    </a:lnTo>
                    <a:cubicBezTo>
                      <a:pt x="1542" y="6"/>
                      <a:pt x="1525" y="4"/>
                      <a:pt x="1507"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6"/>
              <p:cNvSpPr/>
              <p:nvPr/>
            </p:nvSpPr>
            <p:spPr>
              <a:xfrm>
                <a:off x="5495155" y="1040508"/>
                <a:ext cx="304" cy="94"/>
              </a:xfrm>
              <a:custGeom>
                <a:rect b="b" l="l" r="r" t="t"/>
                <a:pathLst>
                  <a:path extrusionOk="0" h="4" w="13">
                    <a:moveTo>
                      <a:pt x="0" y="3"/>
                    </a:moveTo>
                    <a:lnTo>
                      <a:pt x="0" y="3"/>
                    </a:lnTo>
                    <a:lnTo>
                      <a:pt x="13" y="0"/>
                    </a:lnTo>
                    <a:close/>
                  </a:path>
                </a:pathLst>
              </a:custGeom>
              <a:solidFill>
                <a:srgbClr val="753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6"/>
              <p:cNvSpPr/>
              <p:nvPr/>
            </p:nvSpPr>
            <p:spPr>
              <a:xfrm>
                <a:off x="5596981" y="851749"/>
                <a:ext cx="206974" cy="208740"/>
              </a:xfrm>
              <a:custGeom>
                <a:rect b="b" l="l" r="r" t="t"/>
                <a:pathLst>
                  <a:path extrusionOk="0" h="8911" w="8846">
                    <a:moveTo>
                      <a:pt x="8497" y="0"/>
                    </a:moveTo>
                    <a:lnTo>
                      <a:pt x="8238" y="2226"/>
                    </a:lnTo>
                    <a:lnTo>
                      <a:pt x="3521" y="8240"/>
                    </a:lnTo>
                    <a:lnTo>
                      <a:pt x="4057" y="4589"/>
                    </a:lnTo>
                    <a:cubicBezTo>
                      <a:pt x="4042" y="4586"/>
                      <a:pt x="4048" y="4588"/>
                      <a:pt x="4033" y="4584"/>
                    </a:cubicBezTo>
                    <a:lnTo>
                      <a:pt x="3017" y="8347"/>
                    </a:lnTo>
                    <a:lnTo>
                      <a:pt x="1" y="8911"/>
                    </a:lnTo>
                    <a:lnTo>
                      <a:pt x="1" y="8911"/>
                    </a:lnTo>
                    <a:lnTo>
                      <a:pt x="3042" y="8848"/>
                    </a:lnTo>
                    <a:cubicBezTo>
                      <a:pt x="3425" y="8840"/>
                      <a:pt x="3784" y="8655"/>
                      <a:pt x="4014" y="8349"/>
                    </a:cubicBezTo>
                    <a:lnTo>
                      <a:pt x="8559" y="2280"/>
                    </a:lnTo>
                    <a:lnTo>
                      <a:pt x="8845" y="84"/>
                    </a:lnTo>
                    <a:cubicBezTo>
                      <a:pt x="8727" y="60"/>
                      <a:pt x="8610" y="31"/>
                      <a:pt x="8497"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6"/>
              <p:cNvSpPr/>
              <p:nvPr/>
            </p:nvSpPr>
            <p:spPr>
              <a:xfrm>
                <a:off x="5538276" y="913334"/>
                <a:ext cx="120310" cy="53714"/>
              </a:xfrm>
              <a:custGeom>
                <a:rect b="b" l="l" r="r" t="t"/>
                <a:pathLst>
                  <a:path extrusionOk="0" h="2293" w="5142">
                    <a:moveTo>
                      <a:pt x="5085" y="1"/>
                    </a:moveTo>
                    <a:lnTo>
                      <a:pt x="0" y="2292"/>
                    </a:lnTo>
                    <a:lnTo>
                      <a:pt x="4684" y="366"/>
                    </a:lnTo>
                    <a:lnTo>
                      <a:pt x="4920" y="545"/>
                    </a:lnTo>
                    <a:lnTo>
                      <a:pt x="5141" y="440"/>
                    </a:lnTo>
                    <a:cubicBezTo>
                      <a:pt x="5109" y="298"/>
                      <a:pt x="5089" y="151"/>
                      <a:pt x="5085"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6"/>
              <p:cNvSpPr/>
              <p:nvPr/>
            </p:nvSpPr>
            <p:spPr>
              <a:xfrm>
                <a:off x="5404794" y="1101788"/>
                <a:ext cx="220896" cy="502021"/>
              </a:xfrm>
              <a:custGeom>
                <a:rect b="b" l="l" r="r" t="t"/>
                <a:pathLst>
                  <a:path extrusionOk="0" h="21431" w="9441">
                    <a:moveTo>
                      <a:pt x="9440" y="0"/>
                    </a:moveTo>
                    <a:cubicBezTo>
                      <a:pt x="9440" y="0"/>
                      <a:pt x="6574" y="17"/>
                      <a:pt x="5247" y="2892"/>
                    </a:cubicBezTo>
                    <a:cubicBezTo>
                      <a:pt x="4348" y="4840"/>
                      <a:pt x="3663" y="6723"/>
                      <a:pt x="3318" y="7734"/>
                    </a:cubicBezTo>
                    <a:cubicBezTo>
                      <a:pt x="3155" y="8207"/>
                      <a:pt x="2753" y="8558"/>
                      <a:pt x="2262" y="8652"/>
                    </a:cubicBezTo>
                    <a:lnTo>
                      <a:pt x="0" y="9089"/>
                    </a:lnTo>
                    <a:lnTo>
                      <a:pt x="1367" y="9333"/>
                    </a:lnTo>
                    <a:cubicBezTo>
                      <a:pt x="2226" y="9486"/>
                      <a:pt x="2748" y="10364"/>
                      <a:pt x="2475" y="11191"/>
                    </a:cubicBezTo>
                    <a:cubicBezTo>
                      <a:pt x="2136" y="12215"/>
                      <a:pt x="1787" y="13557"/>
                      <a:pt x="1837" y="14626"/>
                    </a:cubicBezTo>
                    <a:cubicBezTo>
                      <a:pt x="1932" y="16639"/>
                      <a:pt x="4337" y="21431"/>
                      <a:pt x="4337" y="21431"/>
                    </a:cubicBezTo>
                    <a:lnTo>
                      <a:pt x="6654" y="21431"/>
                    </a:lnTo>
                    <a:lnTo>
                      <a:pt x="6136" y="20332"/>
                    </a:lnTo>
                    <a:lnTo>
                      <a:pt x="4808" y="17518"/>
                    </a:lnTo>
                    <a:lnTo>
                      <a:pt x="3577" y="14911"/>
                    </a:lnTo>
                    <a:lnTo>
                      <a:pt x="3517" y="14784"/>
                    </a:lnTo>
                    <a:cubicBezTo>
                      <a:pt x="3144" y="13991"/>
                      <a:pt x="3041" y="13104"/>
                      <a:pt x="3215" y="12256"/>
                    </a:cubicBezTo>
                    <a:cubicBezTo>
                      <a:pt x="3250" y="12084"/>
                      <a:pt x="3297" y="11914"/>
                      <a:pt x="3355" y="11748"/>
                    </a:cubicBezTo>
                    <a:lnTo>
                      <a:pt x="5087" y="6769"/>
                    </a:lnTo>
                    <a:lnTo>
                      <a:pt x="6883" y="2199"/>
                    </a:lnTo>
                    <a:cubicBezTo>
                      <a:pt x="7429" y="1379"/>
                      <a:pt x="8170" y="694"/>
                      <a:pt x="9048" y="215"/>
                    </a:cubicBezTo>
                    <a:lnTo>
                      <a:pt x="9440"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8" name="Google Shape;1458;p36"/>
            <p:cNvSpPr/>
            <p:nvPr/>
          </p:nvSpPr>
          <p:spPr>
            <a:xfrm>
              <a:off x="3637540" y="713579"/>
              <a:ext cx="965405" cy="796587"/>
            </a:xfrm>
            <a:custGeom>
              <a:rect b="b" l="l" r="r" t="t"/>
              <a:pathLst>
                <a:path extrusionOk="0" h="7462" w="9054">
                  <a:moveTo>
                    <a:pt x="2640" y="0"/>
                  </a:moveTo>
                  <a:cubicBezTo>
                    <a:pt x="1183" y="1"/>
                    <a:pt x="1" y="1182"/>
                    <a:pt x="1" y="2640"/>
                  </a:cubicBezTo>
                  <a:cubicBezTo>
                    <a:pt x="1" y="3791"/>
                    <a:pt x="738" y="4770"/>
                    <a:pt x="1767" y="5130"/>
                  </a:cubicBezTo>
                  <a:cubicBezTo>
                    <a:pt x="1958" y="5199"/>
                    <a:pt x="2162" y="5245"/>
                    <a:pt x="2373" y="5266"/>
                  </a:cubicBezTo>
                  <a:cubicBezTo>
                    <a:pt x="2415" y="5269"/>
                    <a:pt x="2457" y="5273"/>
                    <a:pt x="2500" y="5276"/>
                  </a:cubicBezTo>
                  <a:cubicBezTo>
                    <a:pt x="2501" y="5292"/>
                    <a:pt x="2503" y="5309"/>
                    <a:pt x="2505" y="5324"/>
                  </a:cubicBezTo>
                  <a:cubicBezTo>
                    <a:pt x="2525" y="5503"/>
                    <a:pt x="2564" y="5674"/>
                    <a:pt x="2623" y="5840"/>
                  </a:cubicBezTo>
                  <a:cubicBezTo>
                    <a:pt x="2952" y="6785"/>
                    <a:pt x="3849" y="7461"/>
                    <a:pt x="4907" y="7461"/>
                  </a:cubicBezTo>
                  <a:cubicBezTo>
                    <a:pt x="6243" y="7461"/>
                    <a:pt x="7326" y="6378"/>
                    <a:pt x="7326" y="5042"/>
                  </a:cubicBezTo>
                  <a:cubicBezTo>
                    <a:pt x="7326" y="4903"/>
                    <a:pt x="7313" y="4766"/>
                    <a:pt x="7291" y="4633"/>
                  </a:cubicBezTo>
                  <a:cubicBezTo>
                    <a:pt x="8299" y="4410"/>
                    <a:pt x="9053" y="3511"/>
                    <a:pt x="9053" y="2437"/>
                  </a:cubicBezTo>
                  <a:cubicBezTo>
                    <a:pt x="9053" y="1195"/>
                    <a:pt x="8045" y="187"/>
                    <a:pt x="6803" y="187"/>
                  </a:cubicBezTo>
                  <a:cubicBezTo>
                    <a:pt x="5994" y="187"/>
                    <a:pt x="5285" y="614"/>
                    <a:pt x="4887" y="1255"/>
                  </a:cubicBezTo>
                  <a:cubicBezTo>
                    <a:pt x="4423" y="503"/>
                    <a:pt x="3590" y="0"/>
                    <a:pt x="2640"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6"/>
            <p:cNvSpPr/>
            <p:nvPr/>
          </p:nvSpPr>
          <p:spPr>
            <a:xfrm>
              <a:off x="4090355" y="901036"/>
              <a:ext cx="231168" cy="254498"/>
            </a:xfrm>
            <a:custGeom>
              <a:rect b="b" l="l" r="r" t="t"/>
              <a:pathLst>
                <a:path extrusionOk="0" h="2384" w="2168">
                  <a:moveTo>
                    <a:pt x="1086" y="0"/>
                  </a:moveTo>
                  <a:cubicBezTo>
                    <a:pt x="720" y="0"/>
                    <a:pt x="370" y="212"/>
                    <a:pt x="213" y="568"/>
                  </a:cubicBezTo>
                  <a:cubicBezTo>
                    <a:pt x="1" y="1050"/>
                    <a:pt x="454" y="2384"/>
                    <a:pt x="454" y="2384"/>
                  </a:cubicBezTo>
                  <a:cubicBezTo>
                    <a:pt x="454" y="2384"/>
                    <a:pt x="1744" y="1819"/>
                    <a:pt x="1957" y="1338"/>
                  </a:cubicBezTo>
                  <a:cubicBezTo>
                    <a:pt x="2168" y="856"/>
                    <a:pt x="1950" y="294"/>
                    <a:pt x="1470" y="81"/>
                  </a:cubicBezTo>
                  <a:cubicBezTo>
                    <a:pt x="1345" y="26"/>
                    <a:pt x="1214" y="0"/>
                    <a:pt x="1086"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36"/>
          <p:cNvGrpSpPr/>
          <p:nvPr/>
        </p:nvGrpSpPr>
        <p:grpSpPr>
          <a:xfrm>
            <a:off x="-1218112" y="4098700"/>
            <a:ext cx="10436575" cy="1197200"/>
            <a:chOff x="-646237" y="3946300"/>
            <a:chExt cx="10436575" cy="1197200"/>
          </a:xfrm>
        </p:grpSpPr>
        <p:grpSp>
          <p:nvGrpSpPr>
            <p:cNvPr id="1461" name="Google Shape;1461;p36"/>
            <p:cNvGrpSpPr/>
            <p:nvPr/>
          </p:nvGrpSpPr>
          <p:grpSpPr>
            <a:xfrm>
              <a:off x="-646237" y="4340034"/>
              <a:ext cx="10436575" cy="803466"/>
              <a:chOff x="0" y="4340034"/>
              <a:chExt cx="10436575" cy="803466"/>
            </a:xfrm>
          </p:grpSpPr>
          <p:sp>
            <p:nvSpPr>
              <p:cNvPr id="1462" name="Google Shape;1462;p36"/>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6"/>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6"/>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6"/>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6"/>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6"/>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36"/>
            <p:cNvGrpSpPr/>
            <p:nvPr/>
          </p:nvGrpSpPr>
          <p:grpSpPr>
            <a:xfrm>
              <a:off x="3964812" y="4033230"/>
              <a:ext cx="1307895" cy="575273"/>
              <a:chOff x="2161713" y="3315239"/>
              <a:chExt cx="607984" cy="267420"/>
            </a:xfrm>
          </p:grpSpPr>
          <p:sp>
            <p:nvSpPr>
              <p:cNvPr id="1469" name="Google Shape;1469;p36"/>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6"/>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6"/>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6"/>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6"/>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36"/>
            <p:cNvGrpSpPr/>
            <p:nvPr/>
          </p:nvGrpSpPr>
          <p:grpSpPr>
            <a:xfrm>
              <a:off x="218815" y="3946300"/>
              <a:ext cx="767639" cy="575285"/>
              <a:chOff x="1286413" y="3306853"/>
              <a:chExt cx="450519" cy="337648"/>
            </a:xfrm>
          </p:grpSpPr>
          <p:sp>
            <p:nvSpPr>
              <p:cNvPr id="1475" name="Google Shape;1475;p36"/>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6"/>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6"/>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36"/>
            <p:cNvGrpSpPr/>
            <p:nvPr/>
          </p:nvGrpSpPr>
          <p:grpSpPr>
            <a:xfrm>
              <a:off x="8251040" y="3946300"/>
              <a:ext cx="767639" cy="575285"/>
              <a:chOff x="1286413" y="3306853"/>
              <a:chExt cx="450519" cy="337648"/>
            </a:xfrm>
          </p:grpSpPr>
          <p:sp>
            <p:nvSpPr>
              <p:cNvPr id="1479" name="Google Shape;1479;p36"/>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6"/>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6"/>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a:off x="-379675" y="-110274"/>
            <a:ext cx="10584063" cy="5143488"/>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subTitle"/>
          </p:nvPr>
        </p:nvSpPr>
        <p:spPr>
          <a:xfrm>
            <a:off x="720000" y="2744288"/>
            <a:ext cx="2613900" cy="44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26" name="Google Shape;26;p5"/>
          <p:cNvSpPr txBox="1"/>
          <p:nvPr>
            <p:ph idx="2" type="subTitle"/>
          </p:nvPr>
        </p:nvSpPr>
        <p:spPr>
          <a:xfrm>
            <a:off x="4131252" y="2744288"/>
            <a:ext cx="2613900" cy="440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Bebas Neue"/>
              <a:buNone/>
              <a:defRPr sz="2500">
                <a:latin typeface="Alatsi"/>
                <a:ea typeface="Alatsi"/>
                <a:cs typeface="Alatsi"/>
                <a:sym typeface="Alatsi"/>
              </a:defRPr>
            </a:lvl1pPr>
            <a:lvl2pPr lvl="1" rtl="0"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27" name="Google Shape;27;p5"/>
          <p:cNvSpPr txBox="1"/>
          <p:nvPr>
            <p:ph idx="3" type="subTitle"/>
          </p:nvPr>
        </p:nvSpPr>
        <p:spPr>
          <a:xfrm>
            <a:off x="720000" y="3084897"/>
            <a:ext cx="2613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5"/>
          <p:cNvSpPr txBox="1"/>
          <p:nvPr>
            <p:ph idx="4" type="subTitle"/>
          </p:nvPr>
        </p:nvSpPr>
        <p:spPr>
          <a:xfrm>
            <a:off x="4131252" y="3084897"/>
            <a:ext cx="2613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 name="Google Shape;30;p5"/>
          <p:cNvGrpSpPr/>
          <p:nvPr/>
        </p:nvGrpSpPr>
        <p:grpSpPr>
          <a:xfrm>
            <a:off x="-609612" y="4089930"/>
            <a:ext cx="10436575" cy="1242270"/>
            <a:chOff x="-12" y="3708930"/>
            <a:chExt cx="10436575" cy="1242270"/>
          </a:xfrm>
        </p:grpSpPr>
        <p:grpSp>
          <p:nvGrpSpPr>
            <p:cNvPr id="31" name="Google Shape;31;p5"/>
            <p:cNvGrpSpPr/>
            <p:nvPr/>
          </p:nvGrpSpPr>
          <p:grpSpPr>
            <a:xfrm>
              <a:off x="-12" y="4147734"/>
              <a:ext cx="10436575" cy="803466"/>
              <a:chOff x="0" y="4340034"/>
              <a:chExt cx="10436575" cy="803466"/>
            </a:xfrm>
          </p:grpSpPr>
          <p:sp>
            <p:nvSpPr>
              <p:cNvPr id="32" name="Google Shape;32;p5"/>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5"/>
            <p:cNvGrpSpPr/>
            <p:nvPr/>
          </p:nvGrpSpPr>
          <p:grpSpPr>
            <a:xfrm>
              <a:off x="6221512" y="3708930"/>
              <a:ext cx="1307895" cy="575273"/>
              <a:chOff x="2161713" y="3315239"/>
              <a:chExt cx="607984" cy="267420"/>
            </a:xfrm>
          </p:grpSpPr>
          <p:sp>
            <p:nvSpPr>
              <p:cNvPr id="39" name="Google Shape;39;p5"/>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5"/>
            <p:cNvGrpSpPr/>
            <p:nvPr/>
          </p:nvGrpSpPr>
          <p:grpSpPr>
            <a:xfrm>
              <a:off x="2631902" y="3737325"/>
              <a:ext cx="767639" cy="575285"/>
              <a:chOff x="1286413" y="3306853"/>
              <a:chExt cx="450519" cy="337648"/>
            </a:xfrm>
          </p:grpSpPr>
          <p:sp>
            <p:nvSpPr>
              <p:cNvPr id="45" name="Google Shape;45;p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 name="Google Shape;48;p5"/>
          <p:cNvGrpSpPr/>
          <p:nvPr/>
        </p:nvGrpSpPr>
        <p:grpSpPr>
          <a:xfrm>
            <a:off x="-1255837" y="4327300"/>
            <a:ext cx="10436575" cy="1197200"/>
            <a:chOff x="-646237" y="3946300"/>
            <a:chExt cx="10436575" cy="1197200"/>
          </a:xfrm>
        </p:grpSpPr>
        <p:grpSp>
          <p:nvGrpSpPr>
            <p:cNvPr id="49" name="Google Shape;49;p5"/>
            <p:cNvGrpSpPr/>
            <p:nvPr/>
          </p:nvGrpSpPr>
          <p:grpSpPr>
            <a:xfrm>
              <a:off x="-646237" y="4340034"/>
              <a:ext cx="10436575" cy="803466"/>
              <a:chOff x="0" y="4340034"/>
              <a:chExt cx="10436575" cy="803466"/>
            </a:xfrm>
          </p:grpSpPr>
          <p:sp>
            <p:nvSpPr>
              <p:cNvPr id="50" name="Google Shape;50;p5"/>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5"/>
            <p:cNvGrpSpPr/>
            <p:nvPr/>
          </p:nvGrpSpPr>
          <p:grpSpPr>
            <a:xfrm>
              <a:off x="3964812" y="4033230"/>
              <a:ext cx="1307895" cy="575273"/>
              <a:chOff x="2161713" y="3315239"/>
              <a:chExt cx="607984" cy="267420"/>
            </a:xfrm>
          </p:grpSpPr>
          <p:sp>
            <p:nvSpPr>
              <p:cNvPr id="57" name="Google Shape;57;p5"/>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5"/>
            <p:cNvGrpSpPr/>
            <p:nvPr/>
          </p:nvGrpSpPr>
          <p:grpSpPr>
            <a:xfrm>
              <a:off x="218815" y="3946300"/>
              <a:ext cx="767639" cy="575285"/>
              <a:chOff x="1286413" y="3306853"/>
              <a:chExt cx="450519" cy="337648"/>
            </a:xfrm>
          </p:grpSpPr>
          <p:sp>
            <p:nvSpPr>
              <p:cNvPr id="63" name="Google Shape;63;p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5"/>
            <p:cNvGrpSpPr/>
            <p:nvPr/>
          </p:nvGrpSpPr>
          <p:grpSpPr>
            <a:xfrm>
              <a:off x="8251040" y="3946300"/>
              <a:ext cx="767639" cy="575285"/>
              <a:chOff x="1286413" y="3306853"/>
              <a:chExt cx="450519" cy="337648"/>
            </a:xfrm>
          </p:grpSpPr>
          <p:sp>
            <p:nvSpPr>
              <p:cNvPr id="67" name="Google Shape;67;p5"/>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3834950" y="42126"/>
            <a:ext cx="10584063" cy="5143488"/>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3" name="Google Shape;73;p6"/>
          <p:cNvGrpSpPr/>
          <p:nvPr/>
        </p:nvGrpSpPr>
        <p:grpSpPr>
          <a:xfrm flipH="1">
            <a:off x="-570037" y="4089930"/>
            <a:ext cx="10360375" cy="1242270"/>
            <a:chOff x="-12" y="3708930"/>
            <a:chExt cx="10360375" cy="1242270"/>
          </a:xfrm>
        </p:grpSpPr>
        <p:grpSp>
          <p:nvGrpSpPr>
            <p:cNvPr id="74" name="Google Shape;74;p6"/>
            <p:cNvGrpSpPr/>
            <p:nvPr/>
          </p:nvGrpSpPr>
          <p:grpSpPr>
            <a:xfrm>
              <a:off x="-12" y="4147734"/>
              <a:ext cx="10360375" cy="803466"/>
              <a:chOff x="0" y="4340034"/>
              <a:chExt cx="10360375" cy="803466"/>
            </a:xfrm>
          </p:grpSpPr>
          <p:sp>
            <p:nvSpPr>
              <p:cNvPr id="75" name="Google Shape;75;p6"/>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flipH="1" rot="10800000">
                <a:off x="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rot="10800000">
                <a:off x="83527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6"/>
            <p:cNvGrpSpPr/>
            <p:nvPr/>
          </p:nvGrpSpPr>
          <p:grpSpPr>
            <a:xfrm>
              <a:off x="8602912" y="3708930"/>
              <a:ext cx="1307895" cy="651473"/>
              <a:chOff x="3268723" y="3315239"/>
              <a:chExt cx="607984" cy="302842"/>
            </a:xfrm>
          </p:grpSpPr>
          <p:sp>
            <p:nvSpPr>
              <p:cNvPr id="82" name="Google Shape;82;p6"/>
              <p:cNvSpPr/>
              <p:nvPr/>
            </p:nvSpPr>
            <p:spPr>
              <a:xfrm>
                <a:off x="3268723" y="3386783"/>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348531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369423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342869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362116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6"/>
            <p:cNvGrpSpPr/>
            <p:nvPr/>
          </p:nvGrpSpPr>
          <p:grpSpPr>
            <a:xfrm>
              <a:off x="4921452" y="3737325"/>
              <a:ext cx="767639" cy="575285"/>
              <a:chOff x="2630124" y="3306853"/>
              <a:chExt cx="450519" cy="337648"/>
            </a:xfrm>
          </p:grpSpPr>
          <p:sp>
            <p:nvSpPr>
              <p:cNvPr id="88" name="Google Shape;88;p6"/>
              <p:cNvSpPr/>
              <p:nvPr/>
            </p:nvSpPr>
            <p:spPr>
              <a:xfrm>
                <a:off x="2701580"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2630124"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2873060"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 name="Google Shape;91;p6"/>
          <p:cNvGrpSpPr/>
          <p:nvPr/>
        </p:nvGrpSpPr>
        <p:grpSpPr>
          <a:xfrm flipH="1">
            <a:off x="-12" y="4251100"/>
            <a:ext cx="10436575" cy="1197200"/>
            <a:chOff x="-646237" y="3946300"/>
            <a:chExt cx="10436575" cy="1197200"/>
          </a:xfrm>
        </p:grpSpPr>
        <p:grpSp>
          <p:nvGrpSpPr>
            <p:cNvPr id="92" name="Google Shape;92;p6"/>
            <p:cNvGrpSpPr/>
            <p:nvPr/>
          </p:nvGrpSpPr>
          <p:grpSpPr>
            <a:xfrm>
              <a:off x="-646237" y="4340034"/>
              <a:ext cx="10436575" cy="803466"/>
              <a:chOff x="0" y="4340034"/>
              <a:chExt cx="10436575" cy="803466"/>
            </a:xfrm>
          </p:grpSpPr>
          <p:sp>
            <p:nvSpPr>
              <p:cNvPr id="93" name="Google Shape;93;p6"/>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6"/>
            <p:cNvGrpSpPr/>
            <p:nvPr/>
          </p:nvGrpSpPr>
          <p:grpSpPr>
            <a:xfrm>
              <a:off x="4557562" y="4033230"/>
              <a:ext cx="1346145" cy="626573"/>
              <a:chOff x="2437257" y="3315239"/>
              <a:chExt cx="625765" cy="291267"/>
            </a:xfrm>
          </p:grpSpPr>
          <p:sp>
            <p:nvSpPr>
              <p:cNvPr id="100" name="Google Shape;100;p6"/>
              <p:cNvSpPr/>
              <p:nvPr/>
            </p:nvSpPr>
            <p:spPr>
              <a:xfrm>
                <a:off x="2437257" y="3375208"/>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2653848"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2880545"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2597226" y="3363632"/>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2807474"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6"/>
            <p:cNvGrpSpPr/>
            <p:nvPr/>
          </p:nvGrpSpPr>
          <p:grpSpPr>
            <a:xfrm>
              <a:off x="598690" y="3946300"/>
              <a:ext cx="767639" cy="575285"/>
              <a:chOff x="1509357" y="3306853"/>
              <a:chExt cx="450519" cy="337648"/>
            </a:xfrm>
          </p:grpSpPr>
          <p:sp>
            <p:nvSpPr>
              <p:cNvPr id="106" name="Google Shape;106;p6"/>
              <p:cNvSpPr/>
              <p:nvPr/>
            </p:nvSpPr>
            <p:spPr>
              <a:xfrm>
                <a:off x="1580813"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1509357"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1752293"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6"/>
            <p:cNvGrpSpPr/>
            <p:nvPr/>
          </p:nvGrpSpPr>
          <p:grpSpPr>
            <a:xfrm>
              <a:off x="8472090" y="3946300"/>
              <a:ext cx="767639" cy="575285"/>
              <a:chOff x="1416144" y="3306853"/>
              <a:chExt cx="450519" cy="337648"/>
            </a:xfrm>
          </p:grpSpPr>
          <p:sp>
            <p:nvSpPr>
              <p:cNvPr id="110" name="Google Shape;110;p6"/>
              <p:cNvSpPr/>
              <p:nvPr/>
            </p:nvSpPr>
            <p:spPr>
              <a:xfrm>
                <a:off x="1487600"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1416144"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1659081"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7"/>
          <p:cNvSpPr/>
          <p:nvPr/>
        </p:nvSpPr>
        <p:spPr>
          <a:xfrm>
            <a:off x="0" y="256224"/>
            <a:ext cx="5487689" cy="4121386"/>
          </a:xfrm>
          <a:custGeom>
            <a:rect b="b" l="l" r="r" t="t"/>
            <a:pathLst>
              <a:path extrusionOk="0" h="9677" w="12885">
                <a:moveTo>
                  <a:pt x="0" y="1"/>
                </a:moveTo>
                <a:lnTo>
                  <a:pt x="0" y="9676"/>
                </a:lnTo>
                <a:lnTo>
                  <a:pt x="12885" y="9676"/>
                </a:lnTo>
                <a:cubicBezTo>
                  <a:pt x="12885" y="9676"/>
                  <a:pt x="11278" y="9350"/>
                  <a:pt x="10931" y="5869"/>
                </a:cubicBezTo>
                <a:cubicBezTo>
                  <a:pt x="10680" y="3348"/>
                  <a:pt x="10345" y="2212"/>
                  <a:pt x="8767" y="2212"/>
                </a:cubicBezTo>
                <a:cubicBezTo>
                  <a:pt x="8165" y="2212"/>
                  <a:pt x="7383" y="2377"/>
                  <a:pt x="6356" y="2694"/>
                </a:cubicBezTo>
                <a:cubicBezTo>
                  <a:pt x="5115" y="3076"/>
                  <a:pt x="4259" y="3304"/>
                  <a:pt x="3582" y="3304"/>
                </a:cubicBezTo>
                <a:cubicBezTo>
                  <a:pt x="2229" y="3304"/>
                  <a:pt x="1587" y="2396"/>
                  <a:pt x="0"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txBox="1"/>
          <p:nvPr>
            <p:ph type="title"/>
          </p:nvPr>
        </p:nvSpPr>
        <p:spPr>
          <a:xfrm>
            <a:off x="720251" y="535000"/>
            <a:ext cx="5675700" cy="690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7"/>
          <p:cNvSpPr txBox="1"/>
          <p:nvPr>
            <p:ph idx="1" type="body"/>
          </p:nvPr>
        </p:nvSpPr>
        <p:spPr>
          <a:xfrm>
            <a:off x="715100" y="1582725"/>
            <a:ext cx="5675700" cy="1674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grpSp>
        <p:nvGrpSpPr>
          <p:cNvPr id="118" name="Google Shape;118;p8"/>
          <p:cNvGrpSpPr/>
          <p:nvPr/>
        </p:nvGrpSpPr>
        <p:grpSpPr>
          <a:xfrm flipH="1">
            <a:off x="3048671" y="874430"/>
            <a:ext cx="6575097" cy="4016700"/>
            <a:chOff x="2682681" y="986909"/>
            <a:chExt cx="1036199" cy="633000"/>
          </a:xfrm>
        </p:grpSpPr>
        <p:sp>
          <p:nvSpPr>
            <p:cNvPr id="119" name="Google Shape;119;p8"/>
            <p:cNvSpPr/>
            <p:nvPr/>
          </p:nvSpPr>
          <p:spPr>
            <a:xfrm>
              <a:off x="2682681" y="986909"/>
              <a:ext cx="1036199" cy="633000"/>
            </a:xfrm>
            <a:custGeom>
              <a:rect b="b" l="l" r="r" t="t"/>
              <a:pathLst>
                <a:path extrusionOk="0" h="50874" w="83279">
                  <a:moveTo>
                    <a:pt x="29260" y="1"/>
                  </a:moveTo>
                  <a:cubicBezTo>
                    <a:pt x="29115" y="1"/>
                    <a:pt x="28970" y="2"/>
                    <a:pt x="28825" y="4"/>
                  </a:cubicBezTo>
                  <a:cubicBezTo>
                    <a:pt x="12914" y="237"/>
                    <a:pt x="197" y="13041"/>
                    <a:pt x="70" y="28953"/>
                  </a:cubicBezTo>
                  <a:cubicBezTo>
                    <a:pt x="0" y="37653"/>
                    <a:pt x="3737" y="45481"/>
                    <a:pt x="9713" y="50873"/>
                  </a:cubicBezTo>
                  <a:lnTo>
                    <a:pt x="77469" y="50873"/>
                  </a:lnTo>
                  <a:cubicBezTo>
                    <a:pt x="80684" y="46966"/>
                    <a:pt x="82674" y="42011"/>
                    <a:pt x="82849" y="36597"/>
                  </a:cubicBezTo>
                  <a:cubicBezTo>
                    <a:pt x="83278" y="23371"/>
                    <a:pt x="72587" y="12211"/>
                    <a:pt x="59353" y="12091"/>
                  </a:cubicBezTo>
                  <a:cubicBezTo>
                    <a:pt x="59278" y="12090"/>
                    <a:pt x="59203" y="12090"/>
                    <a:pt x="59126" y="12090"/>
                  </a:cubicBezTo>
                  <a:cubicBezTo>
                    <a:pt x="59125" y="12090"/>
                    <a:pt x="59124" y="12090"/>
                    <a:pt x="59122" y="12090"/>
                  </a:cubicBezTo>
                  <a:cubicBezTo>
                    <a:pt x="55580" y="12090"/>
                    <a:pt x="52158" y="10743"/>
                    <a:pt x="49619" y="8272"/>
                  </a:cubicBezTo>
                  <a:cubicBezTo>
                    <a:pt x="44360" y="3154"/>
                    <a:pt x="37179" y="1"/>
                    <a:pt x="29260"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3313700" y="1000146"/>
              <a:ext cx="155046" cy="109594"/>
            </a:xfrm>
            <a:custGeom>
              <a:rect b="b" l="l" r="r" t="t"/>
              <a:pathLst>
                <a:path extrusionOk="0" h="8808" w="12461">
                  <a:moveTo>
                    <a:pt x="5018" y="0"/>
                  </a:moveTo>
                  <a:cubicBezTo>
                    <a:pt x="4258" y="0"/>
                    <a:pt x="3528" y="109"/>
                    <a:pt x="2871" y="327"/>
                  </a:cubicBezTo>
                  <a:cubicBezTo>
                    <a:pt x="1543" y="769"/>
                    <a:pt x="621" y="1623"/>
                    <a:pt x="312" y="2699"/>
                  </a:cubicBezTo>
                  <a:cubicBezTo>
                    <a:pt x="1" y="3776"/>
                    <a:pt x="327" y="4990"/>
                    <a:pt x="1218" y="6070"/>
                  </a:cubicBezTo>
                  <a:cubicBezTo>
                    <a:pt x="2109" y="7152"/>
                    <a:pt x="3492" y="8013"/>
                    <a:pt x="5061" y="8464"/>
                  </a:cubicBezTo>
                  <a:cubicBezTo>
                    <a:pt x="5855" y="8693"/>
                    <a:pt x="6665" y="8808"/>
                    <a:pt x="7443" y="8808"/>
                  </a:cubicBezTo>
                  <a:cubicBezTo>
                    <a:pt x="8203" y="8808"/>
                    <a:pt x="8932" y="8699"/>
                    <a:pt x="9589" y="8480"/>
                  </a:cubicBezTo>
                  <a:cubicBezTo>
                    <a:pt x="10918" y="8038"/>
                    <a:pt x="11840" y="7186"/>
                    <a:pt x="12150" y="6108"/>
                  </a:cubicBezTo>
                  <a:cubicBezTo>
                    <a:pt x="12460" y="5031"/>
                    <a:pt x="12134" y="3819"/>
                    <a:pt x="11243" y="2737"/>
                  </a:cubicBezTo>
                  <a:cubicBezTo>
                    <a:pt x="10352" y="1657"/>
                    <a:pt x="8969" y="795"/>
                    <a:pt x="7400" y="343"/>
                  </a:cubicBezTo>
                  <a:cubicBezTo>
                    <a:pt x="6606" y="114"/>
                    <a:pt x="5796" y="0"/>
                    <a:pt x="5018"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3482832" y="1065361"/>
              <a:ext cx="62611" cy="57036"/>
            </a:xfrm>
            <a:custGeom>
              <a:rect b="b" l="l" r="r" t="t"/>
              <a:pathLst>
                <a:path extrusionOk="0" h="4584" w="5032">
                  <a:moveTo>
                    <a:pt x="2516" y="1"/>
                  </a:moveTo>
                  <a:cubicBezTo>
                    <a:pt x="1930" y="1"/>
                    <a:pt x="1343" y="225"/>
                    <a:pt x="896" y="672"/>
                  </a:cubicBezTo>
                  <a:cubicBezTo>
                    <a:pt x="1" y="1567"/>
                    <a:pt x="1" y="3018"/>
                    <a:pt x="896" y="3913"/>
                  </a:cubicBezTo>
                  <a:cubicBezTo>
                    <a:pt x="1343" y="4360"/>
                    <a:pt x="1930" y="4584"/>
                    <a:pt x="2516" y="4584"/>
                  </a:cubicBezTo>
                  <a:cubicBezTo>
                    <a:pt x="3102" y="4584"/>
                    <a:pt x="3689" y="4360"/>
                    <a:pt x="4136" y="3913"/>
                  </a:cubicBezTo>
                  <a:cubicBezTo>
                    <a:pt x="5031" y="3018"/>
                    <a:pt x="5031" y="1567"/>
                    <a:pt x="4136" y="672"/>
                  </a:cubicBezTo>
                  <a:cubicBezTo>
                    <a:pt x="3689" y="225"/>
                    <a:pt x="3102" y="1"/>
                    <a:pt x="2516" y="1"/>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8"/>
          <p:cNvSpPr txBox="1"/>
          <p:nvPr>
            <p:ph type="title"/>
          </p:nvPr>
        </p:nvSpPr>
        <p:spPr>
          <a:xfrm>
            <a:off x="715100" y="1032500"/>
            <a:ext cx="4928700" cy="22755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p:nvPr/>
        </p:nvSpPr>
        <p:spPr>
          <a:xfrm>
            <a:off x="890025" y="181650"/>
            <a:ext cx="7747765" cy="4198265"/>
          </a:xfrm>
          <a:custGeom>
            <a:rect b="b" l="l" r="r" t="t"/>
            <a:pathLst>
              <a:path extrusionOk="0" h="10047" w="14292">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txBox="1"/>
          <p:nvPr>
            <p:ph type="title"/>
          </p:nvPr>
        </p:nvSpPr>
        <p:spPr>
          <a:xfrm>
            <a:off x="2537900" y="1064675"/>
            <a:ext cx="4068300" cy="150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10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 name="Google Shape;126;p9"/>
          <p:cNvSpPr txBox="1"/>
          <p:nvPr>
            <p:ph idx="1" type="subTitle"/>
          </p:nvPr>
        </p:nvSpPr>
        <p:spPr>
          <a:xfrm>
            <a:off x="2537800" y="2565675"/>
            <a:ext cx="4068300" cy="913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6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10"/>
          <p:cNvSpPr/>
          <p:nvPr/>
        </p:nvSpPr>
        <p:spPr>
          <a:xfrm>
            <a:off x="-6909663" y="1261601"/>
            <a:ext cx="10584063" cy="5143488"/>
          </a:xfrm>
          <a:custGeom>
            <a:rect b="b" l="l" r="r" t="t"/>
            <a:pathLst>
              <a:path extrusionOk="0" h="39872" w="82047">
                <a:moveTo>
                  <a:pt x="47626" y="1"/>
                </a:moveTo>
                <a:cubicBezTo>
                  <a:pt x="45810" y="1"/>
                  <a:pt x="43855" y="305"/>
                  <a:pt x="41768" y="989"/>
                </a:cubicBezTo>
                <a:cubicBezTo>
                  <a:pt x="32602" y="3967"/>
                  <a:pt x="33114" y="12249"/>
                  <a:pt x="26057" y="16080"/>
                </a:cubicBezTo>
                <a:cubicBezTo>
                  <a:pt x="20892" y="18902"/>
                  <a:pt x="14936" y="18406"/>
                  <a:pt x="9539" y="22159"/>
                </a:cubicBezTo>
                <a:cubicBezTo>
                  <a:pt x="4359" y="25742"/>
                  <a:pt x="1" y="31155"/>
                  <a:pt x="2327" y="39871"/>
                </a:cubicBezTo>
                <a:lnTo>
                  <a:pt x="80278" y="39871"/>
                </a:lnTo>
                <a:cubicBezTo>
                  <a:pt x="81395" y="36925"/>
                  <a:pt x="82046" y="27510"/>
                  <a:pt x="74137" y="23338"/>
                </a:cubicBezTo>
                <a:cubicBezTo>
                  <a:pt x="66242" y="19166"/>
                  <a:pt x="64722" y="15025"/>
                  <a:pt x="62287" y="9798"/>
                </a:cubicBezTo>
                <a:cubicBezTo>
                  <a:pt x="60001" y="4939"/>
                  <a:pt x="54946" y="1"/>
                  <a:pt x="47626"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
          <p:cNvSpPr txBox="1"/>
          <p:nvPr>
            <p:ph type="title"/>
          </p:nvPr>
        </p:nvSpPr>
        <p:spPr>
          <a:xfrm>
            <a:off x="720000" y="4045360"/>
            <a:ext cx="7704000" cy="572700"/>
          </a:xfrm>
          <a:prstGeom prst="rect">
            <a:avLst/>
          </a:prstGeom>
          <a:solidFill>
            <a:schemeClr val="accent6"/>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1pPr>
            <a:lvl2pPr lvl="1"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2pPr>
            <a:lvl3pPr lvl="2"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3pPr>
            <a:lvl4pPr lvl="3"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4pPr>
            <a:lvl5pPr lvl="4"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5pPr>
            <a:lvl6pPr lvl="5"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6pPr>
            <a:lvl7pPr lvl="6"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7pPr>
            <a:lvl8pPr lvl="7"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8pPr>
            <a:lvl9pPr lvl="8" rtl="0">
              <a:spcBef>
                <a:spcPts val="0"/>
              </a:spcBef>
              <a:spcAft>
                <a:spcPts val="0"/>
              </a:spcAft>
              <a:buClr>
                <a:schemeClr val="dk1"/>
              </a:buClr>
              <a:buSzPts val="3500"/>
              <a:buFont typeface="Alatsi"/>
              <a:buNone/>
              <a:defRPr sz="3500">
                <a:solidFill>
                  <a:schemeClr val="dk1"/>
                </a:solidFill>
                <a:latin typeface="Alatsi"/>
                <a:ea typeface="Alatsi"/>
                <a:cs typeface="Alatsi"/>
                <a:sym typeface="Alatsi"/>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indent="-317500" lvl="1" marL="914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hyperlink" Target="https://pypi.org/project/pybullet/" TargetMode="External"/><Relationship Id="rId4" Type="http://schemas.openxmlformats.org/officeDocument/2006/relationships/hyperlink" Target="https://gazebosim.org/home" TargetMode="External"/><Relationship Id="rId9" Type="http://schemas.openxmlformats.org/officeDocument/2006/relationships/hyperlink" Target="https://www.bitcraze.io/documentation/repository/crazyflie-firmware/master/development/create_platform/" TargetMode="External"/><Relationship Id="rId5" Type="http://schemas.openxmlformats.org/officeDocument/2006/relationships/hyperlink" Target="https://cyberbotics.com/" TargetMode="External"/><Relationship Id="rId6" Type="http://schemas.openxmlformats.org/officeDocument/2006/relationships/hyperlink" Target="https://www.bitcraze.io/documentation/repository/crazyfliefirmware/master/building-and-flashing/build/" TargetMode="External"/><Relationship Id="rId7" Type="http://schemas.openxmlformats.org/officeDocument/2006/relationships/hyperlink" Target="https://github.com/bitcraze/lps-node-firmware" TargetMode="External"/><Relationship Id="rId8" Type="http://schemas.openxmlformats.org/officeDocument/2006/relationships/hyperlink" Target="https://www.bitcraze.io/documentation/repository/crazyfliefirmware/master/development/systemtask/" TargetMode="External"/><Relationship Id="rId11" Type="http://schemas.openxmlformats.org/officeDocument/2006/relationships/hyperlink" Target="https://www.mdpi.com/1424-8220/20/5/1420" TargetMode="External"/><Relationship Id="rId10" Type="http://schemas.openxmlformats.org/officeDocument/2006/relationships/hyperlink" Target="https://www.techtarget.com/iotagenda/definition/drone" TargetMode="External"/><Relationship Id="rId12" Type="http://schemas.openxmlformats.org/officeDocument/2006/relationships/hyperlink" Target="https://www.browserstack.com/guide/what-is-test-environ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E3EF"/>
        </a:solidFill>
      </p:bgPr>
    </p:bg>
    <p:spTree>
      <p:nvGrpSpPr>
        <p:cNvPr id="1485" name="Shape 1485"/>
        <p:cNvGrpSpPr/>
        <p:nvPr/>
      </p:nvGrpSpPr>
      <p:grpSpPr>
        <a:xfrm>
          <a:off x="0" y="0"/>
          <a:ext cx="0" cy="0"/>
          <a:chOff x="0" y="0"/>
          <a:chExt cx="0" cy="0"/>
        </a:xfrm>
      </p:grpSpPr>
      <p:grpSp>
        <p:nvGrpSpPr>
          <p:cNvPr id="1486" name="Google Shape;1486;p37"/>
          <p:cNvGrpSpPr/>
          <p:nvPr/>
        </p:nvGrpSpPr>
        <p:grpSpPr>
          <a:xfrm>
            <a:off x="-12" y="3708930"/>
            <a:ext cx="10360375" cy="1242270"/>
            <a:chOff x="76188" y="3708930"/>
            <a:chExt cx="10360375" cy="1242270"/>
          </a:xfrm>
        </p:grpSpPr>
        <p:grpSp>
          <p:nvGrpSpPr>
            <p:cNvPr id="1487" name="Google Shape;1487;p37"/>
            <p:cNvGrpSpPr/>
            <p:nvPr/>
          </p:nvGrpSpPr>
          <p:grpSpPr>
            <a:xfrm>
              <a:off x="76188" y="4147734"/>
              <a:ext cx="10360375" cy="803466"/>
              <a:chOff x="76200" y="4340034"/>
              <a:chExt cx="10360375" cy="803466"/>
            </a:xfrm>
          </p:grpSpPr>
          <p:sp>
            <p:nvSpPr>
              <p:cNvPr id="1488" name="Google Shape;1488;p37"/>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7"/>
              <p:cNvSpPr/>
              <p:nvPr/>
            </p:nvSpPr>
            <p:spPr>
              <a:xfrm flipH="1" rot="10800000">
                <a:off x="7620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7"/>
              <p:cNvSpPr/>
              <p:nvPr/>
            </p:nvSpPr>
            <p:spPr>
              <a:xfrm rot="10800000">
                <a:off x="518483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7"/>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7"/>
              <p:cNvSpPr/>
              <p:nvPr/>
            </p:nvSpPr>
            <p:spPr>
              <a:xfrm rot="10800000">
                <a:off x="842890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7"/>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4" name="Google Shape;1494;p37"/>
            <p:cNvGrpSpPr/>
            <p:nvPr/>
          </p:nvGrpSpPr>
          <p:grpSpPr>
            <a:xfrm>
              <a:off x="6221512" y="3708930"/>
              <a:ext cx="1307895" cy="575273"/>
              <a:chOff x="2161713" y="3315239"/>
              <a:chExt cx="607984" cy="267420"/>
            </a:xfrm>
          </p:grpSpPr>
          <p:sp>
            <p:nvSpPr>
              <p:cNvPr id="1495" name="Google Shape;1495;p37"/>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7"/>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7"/>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7"/>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7"/>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37"/>
            <p:cNvGrpSpPr/>
            <p:nvPr/>
          </p:nvGrpSpPr>
          <p:grpSpPr>
            <a:xfrm>
              <a:off x="2631902" y="3737325"/>
              <a:ext cx="767639" cy="575285"/>
              <a:chOff x="1286413" y="3306853"/>
              <a:chExt cx="450519" cy="337648"/>
            </a:xfrm>
          </p:grpSpPr>
          <p:sp>
            <p:nvSpPr>
              <p:cNvPr id="1501" name="Google Shape;1501;p3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4" name="Google Shape;1504;p37"/>
          <p:cNvSpPr txBox="1"/>
          <p:nvPr>
            <p:ph type="ctrTitle"/>
          </p:nvPr>
        </p:nvSpPr>
        <p:spPr>
          <a:xfrm>
            <a:off x="3234450" y="545650"/>
            <a:ext cx="5194200" cy="2516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sz="3500"/>
              <a:t>Diseño de pruebas en un entorno aleatorio para exploración por</a:t>
            </a:r>
            <a:r>
              <a:rPr lang="es" sz="3500"/>
              <a:t> </a:t>
            </a:r>
            <a:r>
              <a:rPr lang="es" sz="3500"/>
              <a:t>medio</a:t>
            </a:r>
            <a:r>
              <a:rPr lang="es" sz="3500"/>
              <a:t> </a:t>
            </a:r>
            <a:r>
              <a:rPr lang="es" sz="3500"/>
              <a:t>de</a:t>
            </a:r>
            <a:r>
              <a:rPr lang="es" sz="3500"/>
              <a:t> </a:t>
            </a:r>
            <a:r>
              <a:rPr lang="es" sz="3500"/>
              <a:t>drones con</a:t>
            </a:r>
            <a:r>
              <a:rPr lang="es" sz="3500"/>
              <a:t> </a:t>
            </a:r>
            <a:r>
              <a:rPr lang="es" sz="3500"/>
              <a:t>inteligencia</a:t>
            </a:r>
            <a:r>
              <a:rPr lang="es" sz="3500"/>
              <a:t> </a:t>
            </a:r>
            <a:r>
              <a:rPr lang="es" sz="3500"/>
              <a:t>de enjambre</a:t>
            </a:r>
            <a:endParaRPr sz="3500"/>
          </a:p>
        </p:txBody>
      </p:sp>
      <p:sp>
        <p:nvSpPr>
          <p:cNvPr id="1505" name="Google Shape;1505;p37"/>
          <p:cNvSpPr txBox="1"/>
          <p:nvPr>
            <p:ph idx="1" type="subTitle"/>
          </p:nvPr>
        </p:nvSpPr>
        <p:spPr>
          <a:xfrm>
            <a:off x="3563200" y="3147025"/>
            <a:ext cx="4865700" cy="40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000"/>
              <a:t>Jose Ignacio Granados Marín</a:t>
            </a:r>
            <a:endParaRPr sz="2000"/>
          </a:p>
        </p:txBody>
      </p:sp>
      <p:grpSp>
        <p:nvGrpSpPr>
          <p:cNvPr id="1506" name="Google Shape;1506;p37"/>
          <p:cNvGrpSpPr/>
          <p:nvPr/>
        </p:nvGrpSpPr>
        <p:grpSpPr>
          <a:xfrm>
            <a:off x="102290" y="527532"/>
            <a:ext cx="2450065" cy="2803943"/>
            <a:chOff x="102290" y="527532"/>
            <a:chExt cx="2450065" cy="2803943"/>
          </a:xfrm>
        </p:grpSpPr>
        <p:grpSp>
          <p:nvGrpSpPr>
            <p:cNvPr id="1507" name="Google Shape;1507;p37"/>
            <p:cNvGrpSpPr/>
            <p:nvPr/>
          </p:nvGrpSpPr>
          <p:grpSpPr>
            <a:xfrm>
              <a:off x="201255" y="1440643"/>
              <a:ext cx="2351100" cy="1890832"/>
              <a:chOff x="74805" y="1836043"/>
              <a:chExt cx="2351100" cy="1890832"/>
            </a:xfrm>
          </p:grpSpPr>
          <p:sp>
            <p:nvSpPr>
              <p:cNvPr id="1508" name="Google Shape;1508;p37"/>
              <p:cNvSpPr/>
              <p:nvPr/>
            </p:nvSpPr>
            <p:spPr>
              <a:xfrm>
                <a:off x="550116" y="1836043"/>
                <a:ext cx="1400100" cy="2142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7"/>
              <p:cNvSpPr/>
              <p:nvPr/>
            </p:nvSpPr>
            <p:spPr>
              <a:xfrm>
                <a:off x="371278" y="2354720"/>
                <a:ext cx="17583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7"/>
              <p:cNvSpPr/>
              <p:nvPr/>
            </p:nvSpPr>
            <p:spPr>
              <a:xfrm>
                <a:off x="205745" y="2913597"/>
                <a:ext cx="20895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7"/>
              <p:cNvSpPr/>
              <p:nvPr/>
            </p:nvSpPr>
            <p:spPr>
              <a:xfrm>
                <a:off x="74805" y="3472475"/>
                <a:ext cx="23511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2" name="Google Shape;1512;p37"/>
            <p:cNvGrpSpPr/>
            <p:nvPr/>
          </p:nvGrpSpPr>
          <p:grpSpPr>
            <a:xfrm>
              <a:off x="102290" y="527532"/>
              <a:ext cx="2296130" cy="608633"/>
              <a:chOff x="5929275" y="535002"/>
              <a:chExt cx="2136332" cy="566276"/>
            </a:xfrm>
          </p:grpSpPr>
          <p:sp>
            <p:nvSpPr>
              <p:cNvPr id="1513" name="Google Shape;1513;p37"/>
              <p:cNvSpPr/>
              <p:nvPr/>
            </p:nvSpPr>
            <p:spPr>
              <a:xfrm>
                <a:off x="6878418" y="1067968"/>
                <a:ext cx="773264" cy="33310"/>
              </a:xfrm>
              <a:custGeom>
                <a:rect b="b" l="l" r="r" t="t"/>
                <a:pathLst>
                  <a:path extrusionOk="0" h="1422" w="33049">
                    <a:moveTo>
                      <a:pt x="711" y="1"/>
                    </a:moveTo>
                    <a:cubicBezTo>
                      <a:pt x="318" y="1"/>
                      <a:pt x="0" y="319"/>
                      <a:pt x="0" y="712"/>
                    </a:cubicBezTo>
                    <a:cubicBezTo>
                      <a:pt x="0" y="1103"/>
                      <a:pt x="318" y="1421"/>
                      <a:pt x="711" y="1421"/>
                    </a:cubicBezTo>
                    <a:lnTo>
                      <a:pt x="32339" y="1421"/>
                    </a:lnTo>
                    <a:cubicBezTo>
                      <a:pt x="32731" y="1421"/>
                      <a:pt x="33049" y="1103"/>
                      <a:pt x="33049" y="712"/>
                    </a:cubicBezTo>
                    <a:cubicBezTo>
                      <a:pt x="33049" y="319"/>
                      <a:pt x="32731" y="1"/>
                      <a:pt x="32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4" name="Google Shape;1514;p37"/>
              <p:cNvGrpSpPr/>
              <p:nvPr/>
            </p:nvGrpSpPr>
            <p:grpSpPr>
              <a:xfrm>
                <a:off x="6876827" y="921163"/>
                <a:ext cx="776516" cy="180115"/>
                <a:chOff x="6876827" y="921163"/>
                <a:chExt cx="776516" cy="180115"/>
              </a:xfrm>
            </p:grpSpPr>
            <p:sp>
              <p:nvSpPr>
                <p:cNvPr id="1515" name="Google Shape;1515;p37"/>
                <p:cNvSpPr/>
                <p:nvPr/>
              </p:nvSpPr>
              <p:spPr>
                <a:xfrm>
                  <a:off x="6876827" y="921163"/>
                  <a:ext cx="776516" cy="180115"/>
                </a:xfrm>
                <a:custGeom>
                  <a:rect b="b" l="l" r="r" t="t"/>
                  <a:pathLst>
                    <a:path extrusionOk="0" h="7689" w="33188">
                      <a:moveTo>
                        <a:pt x="8890" y="1"/>
                      </a:moveTo>
                      <a:cubicBezTo>
                        <a:pt x="7500" y="1"/>
                        <a:pt x="6195" y="543"/>
                        <a:pt x="5211" y="1525"/>
                      </a:cubicBezTo>
                      <a:lnTo>
                        <a:pt x="277" y="6459"/>
                      </a:lnTo>
                      <a:cubicBezTo>
                        <a:pt x="1" y="6738"/>
                        <a:pt x="1" y="7187"/>
                        <a:pt x="277" y="7464"/>
                      </a:cubicBezTo>
                      <a:cubicBezTo>
                        <a:pt x="416" y="7602"/>
                        <a:pt x="598" y="7671"/>
                        <a:pt x="779" y="7671"/>
                      </a:cubicBezTo>
                      <a:cubicBezTo>
                        <a:pt x="961" y="7671"/>
                        <a:pt x="1143" y="7602"/>
                        <a:pt x="1281" y="7464"/>
                      </a:cubicBezTo>
                      <a:lnTo>
                        <a:pt x="6215" y="2530"/>
                      </a:lnTo>
                      <a:cubicBezTo>
                        <a:pt x="6929" y="1816"/>
                        <a:pt x="7879" y="1422"/>
                        <a:pt x="8889" y="1422"/>
                      </a:cubicBezTo>
                      <a:lnTo>
                        <a:pt x="24395" y="1422"/>
                      </a:lnTo>
                      <a:cubicBezTo>
                        <a:pt x="25331" y="1422"/>
                        <a:pt x="26210" y="1786"/>
                        <a:pt x="26871" y="2448"/>
                      </a:cubicBezTo>
                      <a:lnTo>
                        <a:pt x="31905" y="7481"/>
                      </a:lnTo>
                      <a:cubicBezTo>
                        <a:pt x="32043" y="7620"/>
                        <a:pt x="32225" y="7688"/>
                        <a:pt x="32407" y="7688"/>
                      </a:cubicBezTo>
                      <a:cubicBezTo>
                        <a:pt x="32589" y="7688"/>
                        <a:pt x="32771" y="7620"/>
                        <a:pt x="32911" y="7479"/>
                      </a:cubicBezTo>
                      <a:cubicBezTo>
                        <a:pt x="33188" y="7203"/>
                        <a:pt x="33188" y="6753"/>
                        <a:pt x="32911" y="6476"/>
                      </a:cubicBezTo>
                      <a:lnTo>
                        <a:pt x="27876" y="1442"/>
                      </a:lnTo>
                      <a:cubicBezTo>
                        <a:pt x="26947" y="512"/>
                        <a:pt x="25711" y="1"/>
                        <a:pt x="243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7"/>
                <p:cNvSpPr/>
                <p:nvPr/>
              </p:nvSpPr>
              <p:spPr>
                <a:xfrm>
                  <a:off x="6876827" y="921163"/>
                  <a:ext cx="776516" cy="180115"/>
                </a:xfrm>
                <a:custGeom>
                  <a:rect b="b" l="l" r="r" t="t"/>
                  <a:pathLst>
                    <a:path extrusionOk="0" h="7689" w="33188">
                      <a:moveTo>
                        <a:pt x="8890" y="1"/>
                      </a:moveTo>
                      <a:cubicBezTo>
                        <a:pt x="7500" y="1"/>
                        <a:pt x="6195" y="543"/>
                        <a:pt x="5211" y="1525"/>
                      </a:cubicBezTo>
                      <a:lnTo>
                        <a:pt x="277" y="6459"/>
                      </a:lnTo>
                      <a:cubicBezTo>
                        <a:pt x="1" y="6738"/>
                        <a:pt x="1" y="7187"/>
                        <a:pt x="277" y="7464"/>
                      </a:cubicBezTo>
                      <a:cubicBezTo>
                        <a:pt x="416" y="7602"/>
                        <a:pt x="598" y="7671"/>
                        <a:pt x="779" y="7671"/>
                      </a:cubicBezTo>
                      <a:cubicBezTo>
                        <a:pt x="961" y="7671"/>
                        <a:pt x="1143" y="7602"/>
                        <a:pt x="1281" y="7464"/>
                      </a:cubicBezTo>
                      <a:lnTo>
                        <a:pt x="6215" y="2530"/>
                      </a:lnTo>
                      <a:cubicBezTo>
                        <a:pt x="6929" y="1816"/>
                        <a:pt x="7879" y="1422"/>
                        <a:pt x="8889" y="1422"/>
                      </a:cubicBezTo>
                      <a:lnTo>
                        <a:pt x="24395" y="1422"/>
                      </a:lnTo>
                      <a:cubicBezTo>
                        <a:pt x="25331" y="1422"/>
                        <a:pt x="26210" y="1786"/>
                        <a:pt x="26871" y="2448"/>
                      </a:cubicBezTo>
                      <a:lnTo>
                        <a:pt x="31905" y="7481"/>
                      </a:lnTo>
                      <a:cubicBezTo>
                        <a:pt x="32043" y="7620"/>
                        <a:pt x="32225" y="7688"/>
                        <a:pt x="32407" y="7688"/>
                      </a:cubicBezTo>
                      <a:cubicBezTo>
                        <a:pt x="32589" y="7688"/>
                        <a:pt x="32771" y="7620"/>
                        <a:pt x="32911" y="7479"/>
                      </a:cubicBezTo>
                      <a:cubicBezTo>
                        <a:pt x="33188" y="7203"/>
                        <a:pt x="33188" y="6753"/>
                        <a:pt x="32911" y="6476"/>
                      </a:cubicBezTo>
                      <a:lnTo>
                        <a:pt x="27876" y="1442"/>
                      </a:lnTo>
                      <a:cubicBezTo>
                        <a:pt x="26947" y="512"/>
                        <a:pt x="25711" y="1"/>
                        <a:pt x="2439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7" name="Google Shape;1517;p37"/>
              <p:cNvSpPr/>
              <p:nvPr/>
            </p:nvSpPr>
            <p:spPr>
              <a:xfrm>
                <a:off x="6696245" y="603333"/>
                <a:ext cx="245627" cy="21059"/>
              </a:xfrm>
              <a:custGeom>
                <a:rect b="b" l="l" r="r" t="t"/>
                <a:pathLst>
                  <a:path extrusionOk="0" h="899" w="10498">
                    <a:moveTo>
                      <a:pt x="121" y="1"/>
                    </a:moveTo>
                    <a:cubicBezTo>
                      <a:pt x="55" y="1"/>
                      <a:pt x="0" y="56"/>
                      <a:pt x="0" y="123"/>
                    </a:cubicBezTo>
                    <a:cubicBezTo>
                      <a:pt x="1" y="181"/>
                      <a:pt x="43" y="231"/>
                      <a:pt x="101" y="241"/>
                    </a:cubicBezTo>
                    <a:lnTo>
                      <a:pt x="3767" y="821"/>
                    </a:lnTo>
                    <a:cubicBezTo>
                      <a:pt x="4097" y="873"/>
                      <a:pt x="4431" y="899"/>
                      <a:pt x="4764" y="899"/>
                    </a:cubicBezTo>
                    <a:lnTo>
                      <a:pt x="7523" y="899"/>
                    </a:lnTo>
                    <a:cubicBezTo>
                      <a:pt x="8565" y="899"/>
                      <a:pt x="9585" y="609"/>
                      <a:pt x="10471" y="60"/>
                    </a:cubicBezTo>
                    <a:cubicBezTo>
                      <a:pt x="10498" y="43"/>
                      <a:pt x="10486" y="1"/>
                      <a:pt x="10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7"/>
              <p:cNvSpPr/>
              <p:nvPr/>
            </p:nvSpPr>
            <p:spPr>
              <a:xfrm>
                <a:off x="6680475" y="622448"/>
                <a:ext cx="350705" cy="198316"/>
              </a:xfrm>
              <a:custGeom>
                <a:rect b="b" l="l" r="r" t="t"/>
                <a:pathLst>
                  <a:path extrusionOk="0" h="8466" w="14989">
                    <a:moveTo>
                      <a:pt x="419" y="0"/>
                    </a:moveTo>
                    <a:cubicBezTo>
                      <a:pt x="200" y="0"/>
                      <a:pt x="0" y="177"/>
                      <a:pt x="0" y="419"/>
                    </a:cubicBezTo>
                    <a:lnTo>
                      <a:pt x="0" y="789"/>
                    </a:lnTo>
                    <a:cubicBezTo>
                      <a:pt x="0" y="945"/>
                      <a:pt x="88" y="1089"/>
                      <a:pt x="227" y="1161"/>
                    </a:cubicBezTo>
                    <a:lnTo>
                      <a:pt x="488" y="1294"/>
                    </a:lnTo>
                    <a:lnTo>
                      <a:pt x="14379" y="8419"/>
                    </a:lnTo>
                    <a:cubicBezTo>
                      <a:pt x="14442" y="8451"/>
                      <a:pt x="14507" y="8466"/>
                      <a:pt x="14570" y="8466"/>
                    </a:cubicBezTo>
                    <a:cubicBezTo>
                      <a:pt x="14711" y="8466"/>
                      <a:pt x="14844" y="8393"/>
                      <a:pt x="14921" y="8276"/>
                    </a:cubicBezTo>
                    <a:cubicBezTo>
                      <a:pt x="14963" y="8211"/>
                      <a:pt x="14989" y="8134"/>
                      <a:pt x="14989" y="8046"/>
                    </a:cubicBezTo>
                    <a:cubicBezTo>
                      <a:pt x="14989" y="7664"/>
                      <a:pt x="14774" y="7312"/>
                      <a:pt x="14433" y="7135"/>
                    </a:cubicBezTo>
                    <a:lnTo>
                      <a:pt x="1475" y="489"/>
                    </a:lnTo>
                    <a:lnTo>
                      <a:pt x="786" y="137"/>
                    </a:lnTo>
                    <a:lnTo>
                      <a:pt x="611" y="47"/>
                    </a:lnTo>
                    <a:cubicBezTo>
                      <a:pt x="548" y="15"/>
                      <a:pt x="483" y="0"/>
                      <a:pt x="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7"/>
              <p:cNvSpPr/>
              <p:nvPr/>
            </p:nvSpPr>
            <p:spPr>
              <a:xfrm>
                <a:off x="6667373" y="610525"/>
                <a:ext cx="42958" cy="58258"/>
              </a:xfrm>
              <a:custGeom>
                <a:rect b="b" l="l" r="r" t="t"/>
                <a:pathLst>
                  <a:path extrusionOk="0" h="2487" w="1836">
                    <a:moveTo>
                      <a:pt x="226" y="0"/>
                    </a:moveTo>
                    <a:cubicBezTo>
                      <a:pt x="102" y="0"/>
                      <a:pt x="0" y="101"/>
                      <a:pt x="0" y="226"/>
                    </a:cubicBezTo>
                    <a:lnTo>
                      <a:pt x="0" y="2261"/>
                    </a:lnTo>
                    <a:cubicBezTo>
                      <a:pt x="0" y="2385"/>
                      <a:pt x="102" y="2486"/>
                      <a:pt x="226" y="2486"/>
                    </a:cubicBezTo>
                    <a:lnTo>
                      <a:pt x="1610" y="2486"/>
                    </a:lnTo>
                    <a:cubicBezTo>
                      <a:pt x="1735" y="2486"/>
                      <a:pt x="1835" y="2385"/>
                      <a:pt x="1835" y="2261"/>
                    </a:cubicBezTo>
                    <a:lnTo>
                      <a:pt x="1835" y="226"/>
                    </a:lnTo>
                    <a:cubicBezTo>
                      <a:pt x="1835" y="101"/>
                      <a:pt x="1735" y="1"/>
                      <a:pt x="1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7"/>
              <p:cNvSpPr/>
              <p:nvPr/>
            </p:nvSpPr>
            <p:spPr>
              <a:xfrm>
                <a:off x="6667373" y="610525"/>
                <a:ext cx="26392" cy="58258"/>
              </a:xfrm>
              <a:custGeom>
                <a:rect b="b" l="l" r="r" t="t"/>
                <a:pathLst>
                  <a:path extrusionOk="0" h="2487" w="1128">
                    <a:moveTo>
                      <a:pt x="226" y="0"/>
                    </a:moveTo>
                    <a:cubicBezTo>
                      <a:pt x="102" y="0"/>
                      <a:pt x="0" y="101"/>
                      <a:pt x="0" y="226"/>
                    </a:cubicBezTo>
                    <a:lnTo>
                      <a:pt x="0" y="2261"/>
                    </a:lnTo>
                    <a:cubicBezTo>
                      <a:pt x="0" y="2385"/>
                      <a:pt x="102" y="2486"/>
                      <a:pt x="226" y="2486"/>
                    </a:cubicBezTo>
                    <a:lnTo>
                      <a:pt x="902" y="2486"/>
                    </a:lnTo>
                    <a:cubicBezTo>
                      <a:pt x="1026" y="2486"/>
                      <a:pt x="1128" y="2385"/>
                      <a:pt x="1128" y="2261"/>
                    </a:cubicBezTo>
                    <a:lnTo>
                      <a:pt x="1128" y="226"/>
                    </a:lnTo>
                    <a:cubicBezTo>
                      <a:pt x="1128" y="101"/>
                      <a:pt x="1026" y="1"/>
                      <a:pt x="902"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7"/>
              <p:cNvSpPr/>
              <p:nvPr/>
            </p:nvSpPr>
            <p:spPr>
              <a:xfrm>
                <a:off x="6673760" y="602349"/>
                <a:ext cx="30206" cy="8199"/>
              </a:xfrm>
              <a:custGeom>
                <a:rect b="b" l="l" r="r" t="t"/>
                <a:pathLst>
                  <a:path extrusionOk="0" h="350" w="1291">
                    <a:moveTo>
                      <a:pt x="0" y="0"/>
                    </a:moveTo>
                    <a:lnTo>
                      <a:pt x="0" y="349"/>
                    </a:lnTo>
                    <a:lnTo>
                      <a:pt x="1290" y="349"/>
                    </a:lnTo>
                    <a:lnTo>
                      <a:pt x="1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7"/>
              <p:cNvSpPr/>
              <p:nvPr/>
            </p:nvSpPr>
            <p:spPr>
              <a:xfrm>
                <a:off x="6667396" y="590121"/>
                <a:ext cx="42934" cy="12251"/>
              </a:xfrm>
              <a:custGeom>
                <a:rect b="b" l="l" r="r" t="t"/>
                <a:pathLst>
                  <a:path extrusionOk="0" h="523" w="1835">
                    <a:moveTo>
                      <a:pt x="79" y="0"/>
                    </a:moveTo>
                    <a:cubicBezTo>
                      <a:pt x="35" y="0"/>
                      <a:pt x="0" y="35"/>
                      <a:pt x="0" y="78"/>
                    </a:cubicBezTo>
                    <a:lnTo>
                      <a:pt x="0" y="445"/>
                    </a:lnTo>
                    <a:cubicBezTo>
                      <a:pt x="0" y="488"/>
                      <a:pt x="35" y="522"/>
                      <a:pt x="79" y="522"/>
                    </a:cubicBezTo>
                    <a:lnTo>
                      <a:pt x="1756" y="522"/>
                    </a:lnTo>
                    <a:cubicBezTo>
                      <a:pt x="1799" y="522"/>
                      <a:pt x="1834" y="488"/>
                      <a:pt x="1834" y="445"/>
                    </a:cubicBezTo>
                    <a:lnTo>
                      <a:pt x="1834" y="78"/>
                    </a:lnTo>
                    <a:cubicBezTo>
                      <a:pt x="1834" y="35"/>
                      <a:pt x="1799" y="0"/>
                      <a:pt x="17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7"/>
              <p:cNvSpPr/>
              <p:nvPr/>
            </p:nvSpPr>
            <p:spPr>
              <a:xfrm>
                <a:off x="6667396" y="590121"/>
                <a:ext cx="31657" cy="12251"/>
              </a:xfrm>
              <a:custGeom>
                <a:rect b="b" l="l" r="r" t="t"/>
                <a:pathLst>
                  <a:path extrusionOk="0" h="523" w="1353">
                    <a:moveTo>
                      <a:pt x="79" y="0"/>
                    </a:moveTo>
                    <a:cubicBezTo>
                      <a:pt x="35" y="0"/>
                      <a:pt x="0" y="35"/>
                      <a:pt x="0" y="78"/>
                    </a:cubicBezTo>
                    <a:lnTo>
                      <a:pt x="0" y="445"/>
                    </a:lnTo>
                    <a:cubicBezTo>
                      <a:pt x="0" y="488"/>
                      <a:pt x="35" y="522"/>
                      <a:pt x="79" y="522"/>
                    </a:cubicBezTo>
                    <a:lnTo>
                      <a:pt x="1274" y="522"/>
                    </a:lnTo>
                    <a:cubicBezTo>
                      <a:pt x="1317" y="522"/>
                      <a:pt x="1352" y="488"/>
                      <a:pt x="1352" y="445"/>
                    </a:cubicBezTo>
                    <a:lnTo>
                      <a:pt x="1352" y="78"/>
                    </a:lnTo>
                    <a:cubicBezTo>
                      <a:pt x="1352" y="35"/>
                      <a:pt x="1317" y="0"/>
                      <a:pt x="127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7"/>
              <p:cNvSpPr/>
              <p:nvPr/>
            </p:nvSpPr>
            <p:spPr>
              <a:xfrm>
                <a:off x="6433913" y="603333"/>
                <a:ext cx="245674" cy="21059"/>
              </a:xfrm>
              <a:custGeom>
                <a:rect b="b" l="l" r="r" t="t"/>
                <a:pathLst>
                  <a:path extrusionOk="0" h="899" w="10500">
                    <a:moveTo>
                      <a:pt x="45" y="1"/>
                    </a:moveTo>
                    <a:cubicBezTo>
                      <a:pt x="13" y="1"/>
                      <a:pt x="1" y="43"/>
                      <a:pt x="28" y="60"/>
                    </a:cubicBezTo>
                    <a:cubicBezTo>
                      <a:pt x="914" y="609"/>
                      <a:pt x="1934" y="899"/>
                      <a:pt x="2977" y="899"/>
                    </a:cubicBezTo>
                    <a:lnTo>
                      <a:pt x="5736" y="899"/>
                    </a:lnTo>
                    <a:cubicBezTo>
                      <a:pt x="6069" y="899"/>
                      <a:pt x="6402" y="873"/>
                      <a:pt x="6732" y="821"/>
                    </a:cubicBezTo>
                    <a:lnTo>
                      <a:pt x="10398" y="241"/>
                    </a:lnTo>
                    <a:cubicBezTo>
                      <a:pt x="10455" y="231"/>
                      <a:pt x="10499" y="181"/>
                      <a:pt x="10499" y="123"/>
                    </a:cubicBezTo>
                    <a:cubicBezTo>
                      <a:pt x="10499" y="56"/>
                      <a:pt x="10444" y="1"/>
                      <a:pt x="10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7"/>
              <p:cNvSpPr/>
              <p:nvPr/>
            </p:nvSpPr>
            <p:spPr>
              <a:xfrm>
                <a:off x="6710284" y="631490"/>
                <a:ext cx="319306" cy="189297"/>
              </a:xfrm>
              <a:custGeom>
                <a:rect b="b" l="l" r="r" t="t"/>
                <a:pathLst>
                  <a:path extrusionOk="0" h="8081" w="13647">
                    <a:moveTo>
                      <a:pt x="0" y="0"/>
                    </a:moveTo>
                    <a:lnTo>
                      <a:pt x="0" y="1312"/>
                    </a:lnTo>
                    <a:lnTo>
                      <a:pt x="13104" y="8034"/>
                    </a:lnTo>
                    <a:cubicBezTo>
                      <a:pt x="13166" y="8066"/>
                      <a:pt x="13232" y="8081"/>
                      <a:pt x="13294" y="8081"/>
                    </a:cubicBezTo>
                    <a:cubicBezTo>
                      <a:pt x="13436" y="8081"/>
                      <a:pt x="13569" y="8008"/>
                      <a:pt x="13646" y="7891"/>
                    </a:cubicBezTo>
                    <a:lnTo>
                      <a:pt x="1094" y="1557"/>
                    </a:lnTo>
                    <a:cubicBezTo>
                      <a:pt x="546" y="1280"/>
                      <a:pt x="200" y="718"/>
                      <a:pt x="200" y="103"/>
                    </a:cubicBezTo>
                    <a:lnTo>
                      <a:pt x="0"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7"/>
              <p:cNvSpPr/>
              <p:nvPr/>
            </p:nvSpPr>
            <p:spPr>
              <a:xfrm>
                <a:off x="7097442" y="603333"/>
                <a:ext cx="245650" cy="21059"/>
              </a:xfrm>
              <a:custGeom>
                <a:rect b="b" l="l" r="r" t="t"/>
                <a:pathLst>
                  <a:path extrusionOk="0" h="899" w="10499">
                    <a:moveTo>
                      <a:pt x="44" y="1"/>
                    </a:moveTo>
                    <a:cubicBezTo>
                      <a:pt x="12" y="1"/>
                      <a:pt x="0" y="43"/>
                      <a:pt x="27" y="60"/>
                    </a:cubicBezTo>
                    <a:cubicBezTo>
                      <a:pt x="913" y="609"/>
                      <a:pt x="1934" y="899"/>
                      <a:pt x="2976" y="899"/>
                    </a:cubicBezTo>
                    <a:lnTo>
                      <a:pt x="5734" y="899"/>
                    </a:lnTo>
                    <a:cubicBezTo>
                      <a:pt x="6068" y="899"/>
                      <a:pt x="6401" y="873"/>
                      <a:pt x="6730" y="821"/>
                    </a:cubicBezTo>
                    <a:lnTo>
                      <a:pt x="10397" y="241"/>
                    </a:lnTo>
                    <a:cubicBezTo>
                      <a:pt x="10455" y="231"/>
                      <a:pt x="10498" y="181"/>
                      <a:pt x="10498" y="123"/>
                    </a:cubicBezTo>
                    <a:cubicBezTo>
                      <a:pt x="10498" y="56"/>
                      <a:pt x="10444" y="1"/>
                      <a:pt x="10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7"/>
              <p:cNvSpPr/>
              <p:nvPr/>
            </p:nvSpPr>
            <p:spPr>
              <a:xfrm>
                <a:off x="7008134" y="622448"/>
                <a:ext cx="350705" cy="198316"/>
              </a:xfrm>
              <a:custGeom>
                <a:rect b="b" l="l" r="r" t="t"/>
                <a:pathLst>
                  <a:path extrusionOk="0" h="8466" w="14989">
                    <a:moveTo>
                      <a:pt x="14570" y="0"/>
                    </a:moveTo>
                    <a:cubicBezTo>
                      <a:pt x="14507" y="0"/>
                      <a:pt x="14441" y="15"/>
                      <a:pt x="14379" y="47"/>
                    </a:cubicBezTo>
                    <a:lnTo>
                      <a:pt x="14203" y="137"/>
                    </a:lnTo>
                    <a:lnTo>
                      <a:pt x="13515" y="489"/>
                    </a:lnTo>
                    <a:lnTo>
                      <a:pt x="557" y="7135"/>
                    </a:lnTo>
                    <a:cubicBezTo>
                      <a:pt x="215" y="7312"/>
                      <a:pt x="0" y="7664"/>
                      <a:pt x="0" y="8046"/>
                    </a:cubicBezTo>
                    <a:cubicBezTo>
                      <a:pt x="0" y="8134"/>
                      <a:pt x="26" y="8211"/>
                      <a:pt x="69" y="8276"/>
                    </a:cubicBezTo>
                    <a:cubicBezTo>
                      <a:pt x="146" y="8393"/>
                      <a:pt x="279" y="8466"/>
                      <a:pt x="420" y="8466"/>
                    </a:cubicBezTo>
                    <a:cubicBezTo>
                      <a:pt x="484" y="8466"/>
                      <a:pt x="548" y="8451"/>
                      <a:pt x="611" y="8419"/>
                    </a:cubicBezTo>
                    <a:lnTo>
                      <a:pt x="14502" y="1294"/>
                    </a:lnTo>
                    <a:lnTo>
                      <a:pt x="14762" y="1161"/>
                    </a:lnTo>
                    <a:cubicBezTo>
                      <a:pt x="14902" y="1089"/>
                      <a:pt x="14989" y="945"/>
                      <a:pt x="14989" y="789"/>
                    </a:cubicBezTo>
                    <a:lnTo>
                      <a:pt x="14989" y="419"/>
                    </a:lnTo>
                    <a:cubicBezTo>
                      <a:pt x="14989" y="177"/>
                      <a:pt x="14790" y="0"/>
                      <a:pt x="145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7"/>
              <p:cNvSpPr/>
              <p:nvPr/>
            </p:nvSpPr>
            <p:spPr>
              <a:xfrm>
                <a:off x="7329007" y="610525"/>
                <a:ext cx="42911" cy="58258"/>
              </a:xfrm>
              <a:custGeom>
                <a:rect b="b" l="l" r="r" t="t"/>
                <a:pathLst>
                  <a:path extrusionOk="0" h="2487" w="1834">
                    <a:moveTo>
                      <a:pt x="226" y="0"/>
                    </a:moveTo>
                    <a:cubicBezTo>
                      <a:pt x="101" y="1"/>
                      <a:pt x="0" y="101"/>
                      <a:pt x="0" y="226"/>
                    </a:cubicBezTo>
                    <a:lnTo>
                      <a:pt x="0" y="2261"/>
                    </a:lnTo>
                    <a:cubicBezTo>
                      <a:pt x="0" y="2385"/>
                      <a:pt x="100" y="2486"/>
                      <a:pt x="226" y="2486"/>
                    </a:cubicBezTo>
                    <a:lnTo>
                      <a:pt x="1608" y="2486"/>
                    </a:lnTo>
                    <a:cubicBezTo>
                      <a:pt x="1733" y="2486"/>
                      <a:pt x="1834" y="2385"/>
                      <a:pt x="1834" y="2261"/>
                    </a:cubicBezTo>
                    <a:lnTo>
                      <a:pt x="1834" y="226"/>
                    </a:lnTo>
                    <a:cubicBezTo>
                      <a:pt x="1834" y="101"/>
                      <a:pt x="1734" y="0"/>
                      <a:pt x="16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7"/>
              <p:cNvSpPr/>
              <p:nvPr/>
            </p:nvSpPr>
            <p:spPr>
              <a:xfrm>
                <a:off x="7345573" y="610525"/>
                <a:ext cx="26392" cy="58258"/>
              </a:xfrm>
              <a:custGeom>
                <a:rect b="b" l="l" r="r" t="t"/>
                <a:pathLst>
                  <a:path extrusionOk="0" h="2487" w="1128">
                    <a:moveTo>
                      <a:pt x="226" y="0"/>
                    </a:moveTo>
                    <a:cubicBezTo>
                      <a:pt x="100" y="1"/>
                      <a:pt x="1" y="101"/>
                      <a:pt x="1" y="226"/>
                    </a:cubicBezTo>
                    <a:lnTo>
                      <a:pt x="1" y="2261"/>
                    </a:lnTo>
                    <a:cubicBezTo>
                      <a:pt x="1" y="2385"/>
                      <a:pt x="102" y="2486"/>
                      <a:pt x="226" y="2486"/>
                    </a:cubicBezTo>
                    <a:lnTo>
                      <a:pt x="902" y="2486"/>
                    </a:lnTo>
                    <a:cubicBezTo>
                      <a:pt x="1026" y="2486"/>
                      <a:pt x="1128" y="2385"/>
                      <a:pt x="1128" y="2261"/>
                    </a:cubicBezTo>
                    <a:lnTo>
                      <a:pt x="1128" y="226"/>
                    </a:lnTo>
                    <a:cubicBezTo>
                      <a:pt x="1128" y="101"/>
                      <a:pt x="1027" y="0"/>
                      <a:pt x="902"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7"/>
              <p:cNvSpPr/>
              <p:nvPr/>
            </p:nvSpPr>
            <p:spPr>
              <a:xfrm>
                <a:off x="7335371" y="602373"/>
                <a:ext cx="30206" cy="8199"/>
              </a:xfrm>
              <a:custGeom>
                <a:rect b="b" l="l" r="r" t="t"/>
                <a:pathLst>
                  <a:path extrusionOk="0" h="350" w="1291">
                    <a:moveTo>
                      <a:pt x="1" y="1"/>
                    </a:moveTo>
                    <a:lnTo>
                      <a:pt x="1" y="349"/>
                    </a:lnTo>
                    <a:lnTo>
                      <a:pt x="1290" y="349"/>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7"/>
              <p:cNvSpPr/>
              <p:nvPr/>
            </p:nvSpPr>
            <p:spPr>
              <a:xfrm>
                <a:off x="7329007" y="590121"/>
                <a:ext cx="42888" cy="12251"/>
              </a:xfrm>
              <a:custGeom>
                <a:rect b="b" l="l" r="r" t="t"/>
                <a:pathLst>
                  <a:path extrusionOk="0" h="523" w="1833">
                    <a:moveTo>
                      <a:pt x="78" y="0"/>
                    </a:moveTo>
                    <a:cubicBezTo>
                      <a:pt x="36" y="0"/>
                      <a:pt x="0" y="35"/>
                      <a:pt x="0" y="78"/>
                    </a:cubicBezTo>
                    <a:lnTo>
                      <a:pt x="0" y="445"/>
                    </a:lnTo>
                    <a:cubicBezTo>
                      <a:pt x="0" y="488"/>
                      <a:pt x="34" y="522"/>
                      <a:pt x="78" y="522"/>
                    </a:cubicBezTo>
                    <a:lnTo>
                      <a:pt x="1755" y="522"/>
                    </a:lnTo>
                    <a:cubicBezTo>
                      <a:pt x="1798" y="522"/>
                      <a:pt x="1833" y="488"/>
                      <a:pt x="1833" y="445"/>
                    </a:cubicBezTo>
                    <a:lnTo>
                      <a:pt x="1833" y="78"/>
                    </a:lnTo>
                    <a:cubicBezTo>
                      <a:pt x="1833" y="35"/>
                      <a:pt x="1798" y="0"/>
                      <a:pt x="1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7"/>
              <p:cNvSpPr/>
              <p:nvPr/>
            </p:nvSpPr>
            <p:spPr>
              <a:xfrm>
                <a:off x="7340262" y="590121"/>
                <a:ext cx="31633" cy="12251"/>
              </a:xfrm>
              <a:custGeom>
                <a:rect b="b" l="l" r="r" t="t"/>
                <a:pathLst>
                  <a:path extrusionOk="0" h="523" w="1352">
                    <a:moveTo>
                      <a:pt x="79" y="0"/>
                    </a:moveTo>
                    <a:cubicBezTo>
                      <a:pt x="37" y="0"/>
                      <a:pt x="0" y="35"/>
                      <a:pt x="0" y="78"/>
                    </a:cubicBezTo>
                    <a:lnTo>
                      <a:pt x="0" y="445"/>
                    </a:lnTo>
                    <a:cubicBezTo>
                      <a:pt x="0" y="488"/>
                      <a:pt x="35" y="522"/>
                      <a:pt x="79" y="522"/>
                    </a:cubicBezTo>
                    <a:lnTo>
                      <a:pt x="1274" y="522"/>
                    </a:lnTo>
                    <a:cubicBezTo>
                      <a:pt x="1317" y="522"/>
                      <a:pt x="1352" y="488"/>
                      <a:pt x="1352" y="445"/>
                    </a:cubicBezTo>
                    <a:lnTo>
                      <a:pt x="1352" y="78"/>
                    </a:lnTo>
                    <a:cubicBezTo>
                      <a:pt x="1352" y="35"/>
                      <a:pt x="1317" y="0"/>
                      <a:pt x="127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7"/>
              <p:cNvSpPr/>
              <p:nvPr/>
            </p:nvSpPr>
            <p:spPr>
              <a:xfrm>
                <a:off x="7359728" y="603333"/>
                <a:ext cx="245650" cy="21059"/>
              </a:xfrm>
              <a:custGeom>
                <a:rect b="b" l="l" r="r" t="t"/>
                <a:pathLst>
                  <a:path extrusionOk="0" h="899" w="10499">
                    <a:moveTo>
                      <a:pt x="122" y="1"/>
                    </a:moveTo>
                    <a:cubicBezTo>
                      <a:pt x="54" y="1"/>
                      <a:pt x="1" y="56"/>
                      <a:pt x="1" y="123"/>
                    </a:cubicBezTo>
                    <a:cubicBezTo>
                      <a:pt x="2" y="181"/>
                      <a:pt x="44" y="231"/>
                      <a:pt x="102" y="241"/>
                    </a:cubicBezTo>
                    <a:lnTo>
                      <a:pt x="3769" y="821"/>
                    </a:lnTo>
                    <a:cubicBezTo>
                      <a:pt x="4098" y="873"/>
                      <a:pt x="4431" y="899"/>
                      <a:pt x="4765" y="899"/>
                    </a:cubicBezTo>
                    <a:lnTo>
                      <a:pt x="7523" y="899"/>
                    </a:lnTo>
                    <a:cubicBezTo>
                      <a:pt x="8565" y="899"/>
                      <a:pt x="9586" y="609"/>
                      <a:pt x="10472" y="60"/>
                    </a:cubicBezTo>
                    <a:cubicBezTo>
                      <a:pt x="10498" y="43"/>
                      <a:pt x="10487" y="1"/>
                      <a:pt x="104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7"/>
              <p:cNvSpPr/>
              <p:nvPr/>
            </p:nvSpPr>
            <p:spPr>
              <a:xfrm>
                <a:off x="7009748" y="631490"/>
                <a:ext cx="319306" cy="189297"/>
              </a:xfrm>
              <a:custGeom>
                <a:rect b="b" l="l" r="r" t="t"/>
                <a:pathLst>
                  <a:path extrusionOk="0" h="8081" w="13647">
                    <a:moveTo>
                      <a:pt x="13646" y="0"/>
                    </a:moveTo>
                    <a:lnTo>
                      <a:pt x="13446" y="103"/>
                    </a:lnTo>
                    <a:cubicBezTo>
                      <a:pt x="13446" y="718"/>
                      <a:pt x="13099" y="1280"/>
                      <a:pt x="12551" y="1557"/>
                    </a:cubicBezTo>
                    <a:lnTo>
                      <a:pt x="0" y="7891"/>
                    </a:lnTo>
                    <a:cubicBezTo>
                      <a:pt x="77" y="8008"/>
                      <a:pt x="210" y="8081"/>
                      <a:pt x="351" y="8081"/>
                    </a:cubicBezTo>
                    <a:cubicBezTo>
                      <a:pt x="415" y="8081"/>
                      <a:pt x="479" y="8066"/>
                      <a:pt x="542" y="8034"/>
                    </a:cubicBezTo>
                    <a:lnTo>
                      <a:pt x="13646" y="1312"/>
                    </a:lnTo>
                    <a:lnTo>
                      <a:pt x="13646"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7"/>
              <p:cNvSpPr/>
              <p:nvPr/>
            </p:nvSpPr>
            <p:spPr>
              <a:xfrm>
                <a:off x="6804997" y="705419"/>
                <a:ext cx="866737" cy="271871"/>
              </a:xfrm>
              <a:custGeom>
                <a:rect b="b" l="l" r="r" t="t"/>
                <a:pathLst>
                  <a:path extrusionOk="0" h="11606" w="37044">
                    <a:moveTo>
                      <a:pt x="2759" y="0"/>
                    </a:moveTo>
                    <a:cubicBezTo>
                      <a:pt x="1235" y="0"/>
                      <a:pt x="0" y="1236"/>
                      <a:pt x="0" y="2759"/>
                    </a:cubicBezTo>
                    <a:lnTo>
                      <a:pt x="0" y="5770"/>
                    </a:lnTo>
                    <a:cubicBezTo>
                      <a:pt x="0" y="8993"/>
                      <a:pt x="2613" y="11605"/>
                      <a:pt x="5835" y="11605"/>
                    </a:cubicBezTo>
                    <a:lnTo>
                      <a:pt x="23230" y="11605"/>
                    </a:lnTo>
                    <a:cubicBezTo>
                      <a:pt x="25218" y="11605"/>
                      <a:pt x="27186" y="11214"/>
                      <a:pt x="29022" y="10452"/>
                    </a:cubicBezTo>
                    <a:lnTo>
                      <a:pt x="35520" y="7757"/>
                    </a:lnTo>
                    <a:cubicBezTo>
                      <a:pt x="36442" y="7375"/>
                      <a:pt x="37043" y="6475"/>
                      <a:pt x="37043" y="5478"/>
                    </a:cubicBezTo>
                    <a:cubicBezTo>
                      <a:pt x="37043" y="4503"/>
                      <a:pt x="36521" y="3601"/>
                      <a:pt x="35674" y="3114"/>
                    </a:cubicBezTo>
                    <a:lnTo>
                      <a:pt x="32841" y="1484"/>
                    </a:lnTo>
                    <a:cubicBezTo>
                      <a:pt x="31150" y="513"/>
                      <a:pt x="29232" y="0"/>
                      <a:pt x="272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37"/>
              <p:cNvGrpSpPr/>
              <p:nvPr/>
            </p:nvGrpSpPr>
            <p:grpSpPr>
              <a:xfrm>
                <a:off x="6586301" y="705419"/>
                <a:ext cx="866784" cy="271871"/>
                <a:chOff x="6586301" y="705419"/>
                <a:chExt cx="866784" cy="271871"/>
              </a:xfrm>
            </p:grpSpPr>
            <p:sp>
              <p:nvSpPr>
                <p:cNvPr id="1537" name="Google Shape;1537;p37"/>
                <p:cNvSpPr/>
                <p:nvPr/>
              </p:nvSpPr>
              <p:spPr>
                <a:xfrm>
                  <a:off x="6586301" y="705419"/>
                  <a:ext cx="866784" cy="271871"/>
                </a:xfrm>
                <a:custGeom>
                  <a:rect b="b" l="l" r="r" t="t"/>
                  <a:pathLst>
                    <a:path extrusionOk="0" h="11606" w="37046">
                      <a:moveTo>
                        <a:pt x="2759" y="0"/>
                      </a:moveTo>
                      <a:cubicBezTo>
                        <a:pt x="1235" y="0"/>
                        <a:pt x="0" y="1236"/>
                        <a:pt x="0" y="2759"/>
                      </a:cubicBezTo>
                      <a:lnTo>
                        <a:pt x="0" y="5770"/>
                      </a:lnTo>
                      <a:cubicBezTo>
                        <a:pt x="0" y="8993"/>
                        <a:pt x="2613" y="11605"/>
                        <a:pt x="5835" y="11605"/>
                      </a:cubicBezTo>
                      <a:lnTo>
                        <a:pt x="22557" y="11605"/>
                      </a:lnTo>
                      <a:cubicBezTo>
                        <a:pt x="24990" y="11605"/>
                        <a:pt x="27398" y="11126"/>
                        <a:pt x="29646" y="10194"/>
                      </a:cubicBezTo>
                      <a:lnTo>
                        <a:pt x="35521" y="7757"/>
                      </a:lnTo>
                      <a:cubicBezTo>
                        <a:pt x="36443" y="7375"/>
                        <a:pt x="37045" y="6475"/>
                        <a:pt x="37045" y="5478"/>
                      </a:cubicBezTo>
                      <a:cubicBezTo>
                        <a:pt x="37043" y="4503"/>
                        <a:pt x="36522" y="3601"/>
                        <a:pt x="35674" y="3114"/>
                      </a:cubicBezTo>
                      <a:lnTo>
                        <a:pt x="32841" y="1484"/>
                      </a:lnTo>
                      <a:cubicBezTo>
                        <a:pt x="31150" y="513"/>
                        <a:pt x="29233" y="0"/>
                        <a:pt x="27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7"/>
                <p:cNvSpPr/>
                <p:nvPr/>
              </p:nvSpPr>
              <p:spPr>
                <a:xfrm>
                  <a:off x="6586301" y="705419"/>
                  <a:ext cx="866784" cy="271871"/>
                </a:xfrm>
                <a:custGeom>
                  <a:rect b="b" l="l" r="r" t="t"/>
                  <a:pathLst>
                    <a:path extrusionOk="0" h="11606" w="37046">
                      <a:moveTo>
                        <a:pt x="2759" y="0"/>
                      </a:moveTo>
                      <a:cubicBezTo>
                        <a:pt x="1235" y="0"/>
                        <a:pt x="0" y="1236"/>
                        <a:pt x="0" y="2759"/>
                      </a:cubicBezTo>
                      <a:lnTo>
                        <a:pt x="0" y="5770"/>
                      </a:lnTo>
                      <a:cubicBezTo>
                        <a:pt x="0" y="8993"/>
                        <a:pt x="2613" y="11605"/>
                        <a:pt x="5835" y="11605"/>
                      </a:cubicBezTo>
                      <a:lnTo>
                        <a:pt x="22557" y="11605"/>
                      </a:lnTo>
                      <a:cubicBezTo>
                        <a:pt x="24990" y="11605"/>
                        <a:pt x="27398" y="11126"/>
                        <a:pt x="29646" y="10194"/>
                      </a:cubicBezTo>
                      <a:lnTo>
                        <a:pt x="35521" y="7757"/>
                      </a:lnTo>
                      <a:cubicBezTo>
                        <a:pt x="36443" y="7375"/>
                        <a:pt x="37045" y="6475"/>
                        <a:pt x="37045" y="5478"/>
                      </a:cubicBezTo>
                      <a:cubicBezTo>
                        <a:pt x="37043" y="4503"/>
                        <a:pt x="36522" y="3601"/>
                        <a:pt x="35674" y="3114"/>
                      </a:cubicBezTo>
                      <a:lnTo>
                        <a:pt x="32841" y="1484"/>
                      </a:lnTo>
                      <a:cubicBezTo>
                        <a:pt x="31150" y="513"/>
                        <a:pt x="29233" y="0"/>
                        <a:pt x="27282"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37"/>
              <p:cNvSpPr/>
              <p:nvPr/>
            </p:nvSpPr>
            <p:spPr>
              <a:xfrm>
                <a:off x="6602632" y="717202"/>
                <a:ext cx="843199" cy="248328"/>
              </a:xfrm>
              <a:custGeom>
                <a:rect b="b" l="l" r="r" t="t"/>
                <a:pathLst>
                  <a:path extrusionOk="0" h="10601" w="36038">
                    <a:moveTo>
                      <a:pt x="2258" y="1"/>
                    </a:moveTo>
                    <a:cubicBezTo>
                      <a:pt x="1014" y="1"/>
                      <a:pt x="0" y="1014"/>
                      <a:pt x="0" y="2257"/>
                    </a:cubicBezTo>
                    <a:lnTo>
                      <a:pt x="0" y="5268"/>
                    </a:lnTo>
                    <a:cubicBezTo>
                      <a:pt x="0" y="8209"/>
                      <a:pt x="2393" y="10601"/>
                      <a:pt x="5334" y="10601"/>
                    </a:cubicBezTo>
                    <a:lnTo>
                      <a:pt x="22054" y="10601"/>
                    </a:lnTo>
                    <a:cubicBezTo>
                      <a:pt x="24432" y="10601"/>
                      <a:pt x="26753" y="10139"/>
                      <a:pt x="28950" y="9229"/>
                    </a:cubicBezTo>
                    <a:lnTo>
                      <a:pt x="34826" y="6791"/>
                    </a:lnTo>
                    <a:cubicBezTo>
                      <a:pt x="35563" y="6485"/>
                      <a:pt x="36038" y="5774"/>
                      <a:pt x="36038" y="4976"/>
                    </a:cubicBezTo>
                    <a:cubicBezTo>
                      <a:pt x="36038" y="4183"/>
                      <a:pt x="35610" y="3442"/>
                      <a:pt x="34922" y="3047"/>
                    </a:cubicBezTo>
                    <a:lnTo>
                      <a:pt x="32088" y="1417"/>
                    </a:lnTo>
                    <a:cubicBezTo>
                      <a:pt x="30476" y="491"/>
                      <a:pt x="28640" y="1"/>
                      <a:pt x="26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7"/>
              <p:cNvSpPr/>
              <p:nvPr/>
            </p:nvSpPr>
            <p:spPr>
              <a:xfrm>
                <a:off x="6596829" y="717202"/>
                <a:ext cx="843199" cy="248328"/>
              </a:xfrm>
              <a:custGeom>
                <a:rect b="b" l="l" r="r" t="t"/>
                <a:pathLst>
                  <a:path extrusionOk="0" h="10601" w="36038">
                    <a:moveTo>
                      <a:pt x="2257" y="1"/>
                    </a:moveTo>
                    <a:cubicBezTo>
                      <a:pt x="1012" y="1"/>
                      <a:pt x="0" y="1014"/>
                      <a:pt x="0" y="2257"/>
                    </a:cubicBezTo>
                    <a:lnTo>
                      <a:pt x="0" y="5268"/>
                    </a:lnTo>
                    <a:cubicBezTo>
                      <a:pt x="0" y="8209"/>
                      <a:pt x="2393" y="10601"/>
                      <a:pt x="5333" y="10601"/>
                    </a:cubicBezTo>
                    <a:lnTo>
                      <a:pt x="22055" y="10601"/>
                    </a:lnTo>
                    <a:cubicBezTo>
                      <a:pt x="24433" y="10601"/>
                      <a:pt x="26753" y="10139"/>
                      <a:pt x="28951" y="9229"/>
                    </a:cubicBezTo>
                    <a:lnTo>
                      <a:pt x="34826" y="6791"/>
                    </a:lnTo>
                    <a:cubicBezTo>
                      <a:pt x="35561" y="6485"/>
                      <a:pt x="36037" y="5774"/>
                      <a:pt x="36037" y="4976"/>
                    </a:cubicBezTo>
                    <a:cubicBezTo>
                      <a:pt x="36037" y="4183"/>
                      <a:pt x="35609" y="3442"/>
                      <a:pt x="34920" y="3047"/>
                    </a:cubicBezTo>
                    <a:lnTo>
                      <a:pt x="32088" y="1417"/>
                    </a:lnTo>
                    <a:cubicBezTo>
                      <a:pt x="30475" y="491"/>
                      <a:pt x="28639" y="1"/>
                      <a:pt x="267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7"/>
              <p:cNvSpPr/>
              <p:nvPr/>
            </p:nvSpPr>
            <p:spPr>
              <a:xfrm>
                <a:off x="6259671" y="551658"/>
                <a:ext cx="309432" cy="26541"/>
              </a:xfrm>
              <a:custGeom>
                <a:rect b="b" l="l" r="r" t="t"/>
                <a:pathLst>
                  <a:path extrusionOk="0" h="1133" w="13225">
                    <a:moveTo>
                      <a:pt x="154" y="1"/>
                    </a:moveTo>
                    <a:cubicBezTo>
                      <a:pt x="69" y="1"/>
                      <a:pt x="0" y="69"/>
                      <a:pt x="0" y="154"/>
                    </a:cubicBezTo>
                    <a:cubicBezTo>
                      <a:pt x="1" y="228"/>
                      <a:pt x="56" y="292"/>
                      <a:pt x="128" y="303"/>
                    </a:cubicBezTo>
                    <a:lnTo>
                      <a:pt x="4745" y="1033"/>
                    </a:lnTo>
                    <a:cubicBezTo>
                      <a:pt x="5161" y="1099"/>
                      <a:pt x="5580" y="1133"/>
                      <a:pt x="6001" y="1133"/>
                    </a:cubicBezTo>
                    <a:lnTo>
                      <a:pt x="9476" y="1133"/>
                    </a:lnTo>
                    <a:cubicBezTo>
                      <a:pt x="10789" y="1133"/>
                      <a:pt x="12075" y="766"/>
                      <a:pt x="13190" y="74"/>
                    </a:cubicBezTo>
                    <a:cubicBezTo>
                      <a:pt x="13225" y="53"/>
                      <a:pt x="13209" y="1"/>
                      <a:pt x="131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7"/>
              <p:cNvSpPr/>
              <p:nvPr/>
            </p:nvSpPr>
            <p:spPr>
              <a:xfrm>
                <a:off x="6651252" y="775366"/>
                <a:ext cx="74427" cy="81472"/>
              </a:xfrm>
              <a:custGeom>
                <a:rect b="b" l="l" r="r" t="t"/>
                <a:pathLst>
                  <a:path extrusionOk="0" h="3478" w="3181">
                    <a:moveTo>
                      <a:pt x="2700" y="1"/>
                    </a:moveTo>
                    <a:cubicBezTo>
                      <a:pt x="2700" y="1"/>
                      <a:pt x="2699" y="1"/>
                      <a:pt x="2699" y="1"/>
                    </a:cubicBezTo>
                    <a:lnTo>
                      <a:pt x="482" y="1"/>
                    </a:lnTo>
                    <a:cubicBezTo>
                      <a:pt x="216" y="1"/>
                      <a:pt x="0" y="216"/>
                      <a:pt x="0" y="483"/>
                    </a:cubicBezTo>
                    <a:lnTo>
                      <a:pt x="0" y="2995"/>
                    </a:lnTo>
                    <a:cubicBezTo>
                      <a:pt x="0" y="3262"/>
                      <a:pt x="216" y="3477"/>
                      <a:pt x="482" y="3477"/>
                    </a:cubicBezTo>
                    <a:lnTo>
                      <a:pt x="2699" y="3477"/>
                    </a:lnTo>
                    <a:cubicBezTo>
                      <a:pt x="2965" y="3477"/>
                      <a:pt x="3181" y="3262"/>
                      <a:pt x="3181" y="2995"/>
                    </a:cubicBezTo>
                    <a:lnTo>
                      <a:pt x="3181" y="483"/>
                    </a:lnTo>
                    <a:cubicBezTo>
                      <a:pt x="3181" y="217"/>
                      <a:pt x="2966" y="1"/>
                      <a:pt x="27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3" name="Google Shape;1543;p37"/>
              <p:cNvGrpSpPr/>
              <p:nvPr/>
            </p:nvGrpSpPr>
            <p:grpSpPr>
              <a:xfrm>
                <a:off x="6642174" y="775366"/>
                <a:ext cx="74427" cy="81472"/>
                <a:chOff x="6642174" y="775366"/>
                <a:chExt cx="74427" cy="81472"/>
              </a:xfrm>
            </p:grpSpPr>
            <p:sp>
              <p:nvSpPr>
                <p:cNvPr id="1544" name="Google Shape;1544;p37"/>
                <p:cNvSpPr/>
                <p:nvPr/>
              </p:nvSpPr>
              <p:spPr>
                <a:xfrm>
                  <a:off x="6642174" y="775366"/>
                  <a:ext cx="74427" cy="81472"/>
                </a:xfrm>
                <a:custGeom>
                  <a:rect b="b" l="l" r="r" t="t"/>
                  <a:pathLst>
                    <a:path extrusionOk="0" h="3478" w="3181">
                      <a:moveTo>
                        <a:pt x="2701" y="1"/>
                      </a:moveTo>
                      <a:cubicBezTo>
                        <a:pt x="2700" y="1"/>
                        <a:pt x="2699" y="1"/>
                        <a:pt x="2699" y="1"/>
                      </a:cubicBezTo>
                      <a:lnTo>
                        <a:pt x="483" y="1"/>
                      </a:lnTo>
                      <a:cubicBezTo>
                        <a:pt x="217" y="1"/>
                        <a:pt x="1" y="216"/>
                        <a:pt x="1" y="483"/>
                      </a:cubicBezTo>
                      <a:lnTo>
                        <a:pt x="1" y="2995"/>
                      </a:lnTo>
                      <a:cubicBezTo>
                        <a:pt x="1" y="3262"/>
                        <a:pt x="216" y="3477"/>
                        <a:pt x="483" y="3477"/>
                      </a:cubicBezTo>
                      <a:lnTo>
                        <a:pt x="2699" y="3477"/>
                      </a:lnTo>
                      <a:cubicBezTo>
                        <a:pt x="2965" y="3477"/>
                        <a:pt x="3181" y="3262"/>
                        <a:pt x="3181" y="2995"/>
                      </a:cubicBezTo>
                      <a:lnTo>
                        <a:pt x="3181" y="483"/>
                      </a:lnTo>
                      <a:cubicBezTo>
                        <a:pt x="3181" y="217"/>
                        <a:pt x="2967"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7"/>
                <p:cNvSpPr/>
                <p:nvPr/>
              </p:nvSpPr>
              <p:spPr>
                <a:xfrm>
                  <a:off x="6642174" y="775366"/>
                  <a:ext cx="74427" cy="81472"/>
                </a:xfrm>
                <a:custGeom>
                  <a:rect b="b" l="l" r="r" t="t"/>
                  <a:pathLst>
                    <a:path extrusionOk="0" h="3478" w="3181">
                      <a:moveTo>
                        <a:pt x="2701" y="1"/>
                      </a:moveTo>
                      <a:cubicBezTo>
                        <a:pt x="2700" y="1"/>
                        <a:pt x="2699" y="1"/>
                        <a:pt x="2699" y="1"/>
                      </a:cubicBezTo>
                      <a:lnTo>
                        <a:pt x="483" y="1"/>
                      </a:lnTo>
                      <a:cubicBezTo>
                        <a:pt x="217" y="1"/>
                        <a:pt x="1" y="216"/>
                        <a:pt x="1" y="483"/>
                      </a:cubicBezTo>
                      <a:lnTo>
                        <a:pt x="1" y="2995"/>
                      </a:lnTo>
                      <a:cubicBezTo>
                        <a:pt x="1" y="3262"/>
                        <a:pt x="216" y="3477"/>
                        <a:pt x="483" y="3477"/>
                      </a:cubicBezTo>
                      <a:lnTo>
                        <a:pt x="2699" y="3477"/>
                      </a:lnTo>
                      <a:cubicBezTo>
                        <a:pt x="2965" y="3477"/>
                        <a:pt x="3181" y="3262"/>
                        <a:pt x="3181" y="2995"/>
                      </a:cubicBezTo>
                      <a:lnTo>
                        <a:pt x="3181" y="483"/>
                      </a:lnTo>
                      <a:cubicBezTo>
                        <a:pt x="3181" y="217"/>
                        <a:pt x="2967" y="1"/>
                        <a:pt x="2701"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6" name="Google Shape;1546;p37"/>
              <p:cNvSpPr/>
              <p:nvPr/>
            </p:nvSpPr>
            <p:spPr>
              <a:xfrm>
                <a:off x="6239807" y="575738"/>
                <a:ext cx="441721" cy="249781"/>
              </a:xfrm>
              <a:custGeom>
                <a:rect b="b" l="l" r="r" t="t"/>
                <a:pathLst>
                  <a:path extrusionOk="0" h="10663" w="18879">
                    <a:moveTo>
                      <a:pt x="527" y="1"/>
                    </a:moveTo>
                    <a:cubicBezTo>
                      <a:pt x="250" y="1"/>
                      <a:pt x="0" y="222"/>
                      <a:pt x="0" y="528"/>
                    </a:cubicBezTo>
                    <a:lnTo>
                      <a:pt x="0" y="994"/>
                    </a:lnTo>
                    <a:cubicBezTo>
                      <a:pt x="0" y="1192"/>
                      <a:pt x="112" y="1373"/>
                      <a:pt x="287" y="1464"/>
                    </a:cubicBezTo>
                    <a:lnTo>
                      <a:pt x="614" y="1631"/>
                    </a:lnTo>
                    <a:lnTo>
                      <a:pt x="18109" y="10603"/>
                    </a:lnTo>
                    <a:cubicBezTo>
                      <a:pt x="18188" y="10644"/>
                      <a:pt x="18270" y="10663"/>
                      <a:pt x="18350" y="10663"/>
                    </a:cubicBezTo>
                    <a:cubicBezTo>
                      <a:pt x="18529" y="10663"/>
                      <a:pt x="18695" y="10571"/>
                      <a:pt x="18792" y="10424"/>
                    </a:cubicBezTo>
                    <a:cubicBezTo>
                      <a:pt x="18847" y="10342"/>
                      <a:pt x="18878" y="10243"/>
                      <a:pt x="18878" y="10135"/>
                    </a:cubicBezTo>
                    <a:cubicBezTo>
                      <a:pt x="18878" y="9651"/>
                      <a:pt x="18608" y="9209"/>
                      <a:pt x="18176" y="8988"/>
                    </a:cubicBezTo>
                    <a:lnTo>
                      <a:pt x="1856" y="619"/>
                    </a:lnTo>
                    <a:lnTo>
                      <a:pt x="990" y="173"/>
                    </a:lnTo>
                    <a:lnTo>
                      <a:pt x="768" y="60"/>
                    </a:lnTo>
                    <a:cubicBezTo>
                      <a:pt x="689" y="19"/>
                      <a:pt x="607" y="1"/>
                      <a:pt x="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7"/>
              <p:cNvSpPr/>
              <p:nvPr/>
            </p:nvSpPr>
            <p:spPr>
              <a:xfrm>
                <a:off x="6223358" y="560723"/>
                <a:ext cx="54072" cy="73344"/>
              </a:xfrm>
              <a:custGeom>
                <a:rect b="b" l="l" r="r" t="t"/>
                <a:pathLst>
                  <a:path extrusionOk="0" h="3131" w="2311">
                    <a:moveTo>
                      <a:pt x="285" y="0"/>
                    </a:moveTo>
                    <a:cubicBezTo>
                      <a:pt x="128" y="0"/>
                      <a:pt x="1" y="127"/>
                      <a:pt x="1" y="284"/>
                    </a:cubicBezTo>
                    <a:lnTo>
                      <a:pt x="1" y="2846"/>
                    </a:lnTo>
                    <a:cubicBezTo>
                      <a:pt x="1" y="3003"/>
                      <a:pt x="128" y="3130"/>
                      <a:pt x="285" y="3130"/>
                    </a:cubicBezTo>
                    <a:lnTo>
                      <a:pt x="2026" y="3130"/>
                    </a:lnTo>
                    <a:cubicBezTo>
                      <a:pt x="2183" y="3130"/>
                      <a:pt x="2310" y="3003"/>
                      <a:pt x="2310" y="2846"/>
                    </a:cubicBezTo>
                    <a:lnTo>
                      <a:pt x="2310" y="284"/>
                    </a:lnTo>
                    <a:cubicBezTo>
                      <a:pt x="2310" y="127"/>
                      <a:pt x="2183" y="0"/>
                      <a:pt x="20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7"/>
              <p:cNvSpPr/>
              <p:nvPr/>
            </p:nvSpPr>
            <p:spPr>
              <a:xfrm>
                <a:off x="6223358" y="560723"/>
                <a:ext cx="33178" cy="73344"/>
              </a:xfrm>
              <a:custGeom>
                <a:rect b="b" l="l" r="r" t="t"/>
                <a:pathLst>
                  <a:path extrusionOk="0" h="3131" w="1418">
                    <a:moveTo>
                      <a:pt x="285" y="0"/>
                    </a:moveTo>
                    <a:cubicBezTo>
                      <a:pt x="128" y="0"/>
                      <a:pt x="1" y="127"/>
                      <a:pt x="1" y="284"/>
                    </a:cubicBezTo>
                    <a:lnTo>
                      <a:pt x="1" y="2846"/>
                    </a:lnTo>
                    <a:cubicBezTo>
                      <a:pt x="1" y="3003"/>
                      <a:pt x="128" y="3130"/>
                      <a:pt x="285" y="3130"/>
                    </a:cubicBezTo>
                    <a:lnTo>
                      <a:pt x="1134" y="3130"/>
                    </a:lnTo>
                    <a:cubicBezTo>
                      <a:pt x="1291" y="3130"/>
                      <a:pt x="1418" y="3003"/>
                      <a:pt x="1418" y="2846"/>
                    </a:cubicBezTo>
                    <a:lnTo>
                      <a:pt x="1418" y="284"/>
                    </a:lnTo>
                    <a:cubicBezTo>
                      <a:pt x="1418" y="127"/>
                      <a:pt x="1291" y="0"/>
                      <a:pt x="1134"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7"/>
              <p:cNvSpPr/>
              <p:nvPr/>
            </p:nvSpPr>
            <p:spPr>
              <a:xfrm>
                <a:off x="6231384" y="550416"/>
                <a:ext cx="38044" cy="10330"/>
              </a:xfrm>
              <a:custGeom>
                <a:rect b="b" l="l" r="r" t="t"/>
                <a:pathLst>
                  <a:path extrusionOk="0" h="441" w="1626">
                    <a:moveTo>
                      <a:pt x="0" y="0"/>
                    </a:moveTo>
                    <a:lnTo>
                      <a:pt x="0" y="440"/>
                    </a:lnTo>
                    <a:lnTo>
                      <a:pt x="1626" y="440"/>
                    </a:lnTo>
                    <a:lnTo>
                      <a:pt x="1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7"/>
              <p:cNvSpPr/>
              <p:nvPr/>
            </p:nvSpPr>
            <p:spPr>
              <a:xfrm>
                <a:off x="6223335" y="535002"/>
                <a:ext cx="54095" cy="15484"/>
              </a:xfrm>
              <a:custGeom>
                <a:rect b="b" l="l" r="r" t="t"/>
                <a:pathLst>
                  <a:path extrusionOk="0" h="661" w="2312">
                    <a:moveTo>
                      <a:pt x="99" y="1"/>
                    </a:moveTo>
                    <a:cubicBezTo>
                      <a:pt x="45" y="1"/>
                      <a:pt x="1" y="45"/>
                      <a:pt x="1" y="100"/>
                    </a:cubicBezTo>
                    <a:lnTo>
                      <a:pt x="1" y="562"/>
                    </a:lnTo>
                    <a:cubicBezTo>
                      <a:pt x="1" y="616"/>
                      <a:pt x="45" y="660"/>
                      <a:pt x="99" y="660"/>
                    </a:cubicBezTo>
                    <a:lnTo>
                      <a:pt x="2212" y="660"/>
                    </a:lnTo>
                    <a:cubicBezTo>
                      <a:pt x="2267" y="660"/>
                      <a:pt x="2311" y="615"/>
                      <a:pt x="2311" y="562"/>
                    </a:cubicBezTo>
                    <a:lnTo>
                      <a:pt x="2311" y="100"/>
                    </a:lnTo>
                    <a:cubicBezTo>
                      <a:pt x="2311" y="45"/>
                      <a:pt x="2267" y="1"/>
                      <a:pt x="22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7"/>
              <p:cNvSpPr/>
              <p:nvPr/>
            </p:nvSpPr>
            <p:spPr>
              <a:xfrm>
                <a:off x="6223335" y="535002"/>
                <a:ext cx="39846" cy="15484"/>
              </a:xfrm>
              <a:custGeom>
                <a:rect b="b" l="l" r="r" t="t"/>
                <a:pathLst>
                  <a:path extrusionOk="0" h="661" w="1703">
                    <a:moveTo>
                      <a:pt x="99" y="1"/>
                    </a:moveTo>
                    <a:cubicBezTo>
                      <a:pt x="45" y="1"/>
                      <a:pt x="1" y="45"/>
                      <a:pt x="1" y="100"/>
                    </a:cubicBezTo>
                    <a:lnTo>
                      <a:pt x="1" y="562"/>
                    </a:lnTo>
                    <a:cubicBezTo>
                      <a:pt x="1" y="616"/>
                      <a:pt x="45" y="660"/>
                      <a:pt x="99" y="660"/>
                    </a:cubicBezTo>
                    <a:lnTo>
                      <a:pt x="1604" y="660"/>
                    </a:lnTo>
                    <a:cubicBezTo>
                      <a:pt x="1660" y="660"/>
                      <a:pt x="1703" y="615"/>
                      <a:pt x="1703" y="562"/>
                    </a:cubicBezTo>
                    <a:lnTo>
                      <a:pt x="1703" y="100"/>
                    </a:lnTo>
                    <a:cubicBezTo>
                      <a:pt x="1703" y="45"/>
                      <a:pt x="1660" y="1"/>
                      <a:pt x="1604"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7"/>
              <p:cNvSpPr/>
              <p:nvPr/>
            </p:nvSpPr>
            <p:spPr>
              <a:xfrm>
                <a:off x="5929275" y="551658"/>
                <a:ext cx="309385" cy="26541"/>
              </a:xfrm>
              <a:custGeom>
                <a:rect b="b" l="l" r="r" t="t"/>
                <a:pathLst>
                  <a:path extrusionOk="0" h="1133" w="13223">
                    <a:moveTo>
                      <a:pt x="56" y="1"/>
                    </a:moveTo>
                    <a:cubicBezTo>
                      <a:pt x="16" y="1"/>
                      <a:pt x="0" y="53"/>
                      <a:pt x="35" y="74"/>
                    </a:cubicBezTo>
                    <a:cubicBezTo>
                      <a:pt x="1150" y="766"/>
                      <a:pt x="2436" y="1133"/>
                      <a:pt x="3749" y="1133"/>
                    </a:cubicBezTo>
                    <a:lnTo>
                      <a:pt x="7224" y="1133"/>
                    </a:lnTo>
                    <a:cubicBezTo>
                      <a:pt x="7645" y="1133"/>
                      <a:pt x="8064" y="1099"/>
                      <a:pt x="8479" y="1033"/>
                    </a:cubicBezTo>
                    <a:lnTo>
                      <a:pt x="13097" y="303"/>
                    </a:lnTo>
                    <a:cubicBezTo>
                      <a:pt x="13169" y="292"/>
                      <a:pt x="13222" y="228"/>
                      <a:pt x="13223" y="154"/>
                    </a:cubicBezTo>
                    <a:cubicBezTo>
                      <a:pt x="13223" y="69"/>
                      <a:pt x="13153" y="1"/>
                      <a:pt x="130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a:off x="6277360" y="587146"/>
                <a:ext cx="402156" cy="238373"/>
              </a:xfrm>
              <a:custGeom>
                <a:rect b="b" l="l" r="r" t="t"/>
                <a:pathLst>
                  <a:path extrusionOk="0" h="10176" w="17188">
                    <a:moveTo>
                      <a:pt x="0" y="0"/>
                    </a:moveTo>
                    <a:lnTo>
                      <a:pt x="0" y="1651"/>
                    </a:lnTo>
                    <a:lnTo>
                      <a:pt x="16504" y="10116"/>
                    </a:lnTo>
                    <a:cubicBezTo>
                      <a:pt x="16583" y="10157"/>
                      <a:pt x="16665" y="10176"/>
                      <a:pt x="16745" y="10176"/>
                    </a:cubicBezTo>
                    <a:cubicBezTo>
                      <a:pt x="16924" y="10176"/>
                      <a:pt x="17090" y="10084"/>
                      <a:pt x="17187" y="9937"/>
                    </a:cubicBezTo>
                    <a:lnTo>
                      <a:pt x="1378" y="1962"/>
                    </a:lnTo>
                    <a:cubicBezTo>
                      <a:pt x="687" y="1614"/>
                      <a:pt x="251" y="905"/>
                      <a:pt x="251" y="131"/>
                    </a:cubicBezTo>
                    <a:lnTo>
                      <a:pt x="0"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7"/>
              <p:cNvSpPr/>
              <p:nvPr/>
            </p:nvSpPr>
            <p:spPr>
              <a:xfrm>
                <a:off x="7425756" y="551658"/>
                <a:ext cx="309432" cy="26541"/>
              </a:xfrm>
              <a:custGeom>
                <a:rect b="b" l="l" r="r" t="t"/>
                <a:pathLst>
                  <a:path extrusionOk="0" h="1133" w="13225">
                    <a:moveTo>
                      <a:pt x="56" y="1"/>
                    </a:moveTo>
                    <a:cubicBezTo>
                      <a:pt x="16" y="1"/>
                      <a:pt x="0" y="53"/>
                      <a:pt x="35" y="74"/>
                    </a:cubicBezTo>
                    <a:cubicBezTo>
                      <a:pt x="1150" y="766"/>
                      <a:pt x="2436" y="1133"/>
                      <a:pt x="3749" y="1133"/>
                    </a:cubicBezTo>
                    <a:lnTo>
                      <a:pt x="7224" y="1133"/>
                    </a:lnTo>
                    <a:cubicBezTo>
                      <a:pt x="7645" y="1133"/>
                      <a:pt x="8064" y="1099"/>
                      <a:pt x="8479" y="1033"/>
                    </a:cubicBezTo>
                    <a:lnTo>
                      <a:pt x="13096" y="303"/>
                    </a:lnTo>
                    <a:cubicBezTo>
                      <a:pt x="13169" y="292"/>
                      <a:pt x="13224" y="228"/>
                      <a:pt x="13225" y="154"/>
                    </a:cubicBezTo>
                    <a:cubicBezTo>
                      <a:pt x="13225" y="69"/>
                      <a:pt x="13156" y="1"/>
                      <a:pt x="130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7"/>
              <p:cNvSpPr/>
              <p:nvPr/>
            </p:nvSpPr>
            <p:spPr>
              <a:xfrm>
                <a:off x="7286003" y="775366"/>
                <a:ext cx="74451" cy="81472"/>
              </a:xfrm>
              <a:custGeom>
                <a:rect b="b" l="l" r="r" t="t"/>
                <a:pathLst>
                  <a:path extrusionOk="0" h="3478" w="3182">
                    <a:moveTo>
                      <a:pt x="480" y="1"/>
                    </a:moveTo>
                    <a:cubicBezTo>
                      <a:pt x="215" y="1"/>
                      <a:pt x="0" y="217"/>
                      <a:pt x="0" y="483"/>
                    </a:cubicBezTo>
                    <a:lnTo>
                      <a:pt x="0" y="2995"/>
                    </a:lnTo>
                    <a:cubicBezTo>
                      <a:pt x="0" y="3262"/>
                      <a:pt x="216" y="3477"/>
                      <a:pt x="482" y="3477"/>
                    </a:cubicBezTo>
                    <a:lnTo>
                      <a:pt x="2700" y="3477"/>
                    </a:lnTo>
                    <a:cubicBezTo>
                      <a:pt x="2966" y="3477"/>
                      <a:pt x="3182" y="3262"/>
                      <a:pt x="3182" y="2995"/>
                    </a:cubicBezTo>
                    <a:lnTo>
                      <a:pt x="3182" y="483"/>
                    </a:lnTo>
                    <a:cubicBezTo>
                      <a:pt x="3182" y="216"/>
                      <a:pt x="2966" y="1"/>
                      <a:pt x="2700" y="1"/>
                    </a:cubicBezTo>
                    <a:lnTo>
                      <a:pt x="482" y="1"/>
                    </a:lnTo>
                    <a:cubicBezTo>
                      <a:pt x="482" y="1"/>
                      <a:pt x="481" y="1"/>
                      <a:pt x="4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6" name="Google Shape;1556;p37"/>
              <p:cNvGrpSpPr/>
              <p:nvPr/>
            </p:nvGrpSpPr>
            <p:grpSpPr>
              <a:xfrm>
                <a:off x="7278258" y="775366"/>
                <a:ext cx="74427" cy="81472"/>
                <a:chOff x="7278258" y="775366"/>
                <a:chExt cx="74427" cy="81472"/>
              </a:xfrm>
            </p:grpSpPr>
            <p:sp>
              <p:nvSpPr>
                <p:cNvPr id="1557" name="Google Shape;1557;p37"/>
                <p:cNvSpPr/>
                <p:nvPr/>
              </p:nvSpPr>
              <p:spPr>
                <a:xfrm>
                  <a:off x="7278258" y="775366"/>
                  <a:ext cx="74427" cy="81472"/>
                </a:xfrm>
                <a:custGeom>
                  <a:rect b="b" l="l" r="r" t="t"/>
                  <a:pathLst>
                    <a:path extrusionOk="0" h="3478" w="3181">
                      <a:moveTo>
                        <a:pt x="480" y="1"/>
                      </a:moveTo>
                      <a:cubicBezTo>
                        <a:pt x="213" y="1"/>
                        <a:pt x="0" y="217"/>
                        <a:pt x="0" y="483"/>
                      </a:cubicBezTo>
                      <a:lnTo>
                        <a:pt x="0" y="2995"/>
                      </a:lnTo>
                      <a:cubicBezTo>
                        <a:pt x="0" y="3262"/>
                        <a:pt x="216" y="3477"/>
                        <a:pt x="482" y="3477"/>
                      </a:cubicBezTo>
                      <a:lnTo>
                        <a:pt x="2698" y="3477"/>
                      </a:lnTo>
                      <a:cubicBezTo>
                        <a:pt x="2965" y="3477"/>
                        <a:pt x="3180" y="3262"/>
                        <a:pt x="3180" y="2995"/>
                      </a:cubicBezTo>
                      <a:lnTo>
                        <a:pt x="3180" y="483"/>
                      </a:lnTo>
                      <a:cubicBezTo>
                        <a:pt x="3180" y="216"/>
                        <a:pt x="2965" y="1"/>
                        <a:pt x="2698" y="1"/>
                      </a:cubicBezTo>
                      <a:lnTo>
                        <a:pt x="482" y="1"/>
                      </a:lnTo>
                      <a:cubicBezTo>
                        <a:pt x="481" y="1"/>
                        <a:pt x="481" y="1"/>
                        <a:pt x="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7"/>
                <p:cNvSpPr/>
                <p:nvPr/>
              </p:nvSpPr>
              <p:spPr>
                <a:xfrm>
                  <a:off x="7278258" y="775366"/>
                  <a:ext cx="74427" cy="81472"/>
                </a:xfrm>
                <a:custGeom>
                  <a:rect b="b" l="l" r="r" t="t"/>
                  <a:pathLst>
                    <a:path extrusionOk="0" h="3478" w="3181">
                      <a:moveTo>
                        <a:pt x="480" y="1"/>
                      </a:moveTo>
                      <a:cubicBezTo>
                        <a:pt x="213" y="1"/>
                        <a:pt x="0" y="217"/>
                        <a:pt x="0" y="483"/>
                      </a:cubicBezTo>
                      <a:lnTo>
                        <a:pt x="0" y="2995"/>
                      </a:lnTo>
                      <a:cubicBezTo>
                        <a:pt x="0" y="3262"/>
                        <a:pt x="216" y="3477"/>
                        <a:pt x="482" y="3477"/>
                      </a:cubicBezTo>
                      <a:lnTo>
                        <a:pt x="2698" y="3477"/>
                      </a:lnTo>
                      <a:cubicBezTo>
                        <a:pt x="2965" y="3477"/>
                        <a:pt x="3180" y="3262"/>
                        <a:pt x="3180" y="2995"/>
                      </a:cubicBezTo>
                      <a:lnTo>
                        <a:pt x="3180" y="483"/>
                      </a:lnTo>
                      <a:cubicBezTo>
                        <a:pt x="3180" y="216"/>
                        <a:pt x="2965" y="1"/>
                        <a:pt x="2698" y="1"/>
                      </a:cubicBezTo>
                      <a:lnTo>
                        <a:pt x="482" y="1"/>
                      </a:lnTo>
                      <a:cubicBezTo>
                        <a:pt x="481" y="1"/>
                        <a:pt x="481" y="1"/>
                        <a:pt x="480"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9" name="Google Shape;1559;p37"/>
              <p:cNvSpPr/>
              <p:nvPr/>
            </p:nvSpPr>
            <p:spPr>
              <a:xfrm>
                <a:off x="7313331" y="575738"/>
                <a:ext cx="441721" cy="249781"/>
              </a:xfrm>
              <a:custGeom>
                <a:rect b="b" l="l" r="r" t="t"/>
                <a:pathLst>
                  <a:path extrusionOk="0" h="10663" w="18879">
                    <a:moveTo>
                      <a:pt x="18352" y="1"/>
                    </a:moveTo>
                    <a:cubicBezTo>
                      <a:pt x="18272" y="1"/>
                      <a:pt x="18189" y="19"/>
                      <a:pt x="18111" y="60"/>
                    </a:cubicBezTo>
                    <a:lnTo>
                      <a:pt x="17889" y="173"/>
                    </a:lnTo>
                    <a:lnTo>
                      <a:pt x="17023" y="619"/>
                    </a:lnTo>
                    <a:lnTo>
                      <a:pt x="703" y="8988"/>
                    </a:lnTo>
                    <a:cubicBezTo>
                      <a:pt x="272" y="9209"/>
                      <a:pt x="0" y="9651"/>
                      <a:pt x="0" y="10135"/>
                    </a:cubicBezTo>
                    <a:cubicBezTo>
                      <a:pt x="0" y="10243"/>
                      <a:pt x="32" y="10342"/>
                      <a:pt x="87" y="10424"/>
                    </a:cubicBezTo>
                    <a:cubicBezTo>
                      <a:pt x="184" y="10571"/>
                      <a:pt x="350" y="10663"/>
                      <a:pt x="529" y="10663"/>
                    </a:cubicBezTo>
                    <a:cubicBezTo>
                      <a:pt x="609" y="10663"/>
                      <a:pt x="691" y="10644"/>
                      <a:pt x="770" y="10603"/>
                    </a:cubicBezTo>
                    <a:lnTo>
                      <a:pt x="18265" y="1631"/>
                    </a:lnTo>
                    <a:lnTo>
                      <a:pt x="18592" y="1464"/>
                    </a:lnTo>
                    <a:cubicBezTo>
                      <a:pt x="18767" y="1373"/>
                      <a:pt x="18879" y="1192"/>
                      <a:pt x="18879" y="994"/>
                    </a:cubicBezTo>
                    <a:lnTo>
                      <a:pt x="18879" y="528"/>
                    </a:lnTo>
                    <a:cubicBezTo>
                      <a:pt x="18879" y="222"/>
                      <a:pt x="18628" y="1"/>
                      <a:pt x="183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7"/>
              <p:cNvSpPr/>
              <p:nvPr/>
            </p:nvSpPr>
            <p:spPr>
              <a:xfrm>
                <a:off x="7717429" y="560723"/>
                <a:ext cx="54072" cy="73344"/>
              </a:xfrm>
              <a:custGeom>
                <a:rect b="b" l="l" r="r" t="t"/>
                <a:pathLst>
                  <a:path extrusionOk="0" h="3131" w="2311">
                    <a:moveTo>
                      <a:pt x="285" y="0"/>
                    </a:moveTo>
                    <a:cubicBezTo>
                      <a:pt x="128" y="0"/>
                      <a:pt x="1" y="127"/>
                      <a:pt x="1" y="284"/>
                    </a:cubicBezTo>
                    <a:lnTo>
                      <a:pt x="1" y="2846"/>
                    </a:lnTo>
                    <a:cubicBezTo>
                      <a:pt x="1" y="3003"/>
                      <a:pt x="128" y="3130"/>
                      <a:pt x="285" y="3130"/>
                    </a:cubicBezTo>
                    <a:lnTo>
                      <a:pt x="2026" y="3130"/>
                    </a:lnTo>
                    <a:cubicBezTo>
                      <a:pt x="2183" y="3130"/>
                      <a:pt x="2310" y="3003"/>
                      <a:pt x="2310" y="2846"/>
                    </a:cubicBezTo>
                    <a:lnTo>
                      <a:pt x="2310" y="284"/>
                    </a:lnTo>
                    <a:cubicBezTo>
                      <a:pt x="2310" y="127"/>
                      <a:pt x="2183" y="0"/>
                      <a:pt x="20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7"/>
              <p:cNvSpPr/>
              <p:nvPr/>
            </p:nvSpPr>
            <p:spPr>
              <a:xfrm>
                <a:off x="7738323" y="560723"/>
                <a:ext cx="33178" cy="73344"/>
              </a:xfrm>
              <a:custGeom>
                <a:rect b="b" l="l" r="r" t="t"/>
                <a:pathLst>
                  <a:path extrusionOk="0" h="3131" w="1418">
                    <a:moveTo>
                      <a:pt x="284" y="0"/>
                    </a:moveTo>
                    <a:cubicBezTo>
                      <a:pt x="127" y="0"/>
                      <a:pt x="0" y="127"/>
                      <a:pt x="0" y="284"/>
                    </a:cubicBezTo>
                    <a:lnTo>
                      <a:pt x="0" y="2846"/>
                    </a:lnTo>
                    <a:cubicBezTo>
                      <a:pt x="0" y="3003"/>
                      <a:pt x="127" y="3130"/>
                      <a:pt x="284" y="3130"/>
                    </a:cubicBezTo>
                    <a:lnTo>
                      <a:pt x="1133" y="3130"/>
                    </a:lnTo>
                    <a:cubicBezTo>
                      <a:pt x="1290" y="3130"/>
                      <a:pt x="1417" y="3003"/>
                      <a:pt x="1417" y="2846"/>
                    </a:cubicBezTo>
                    <a:lnTo>
                      <a:pt x="1417" y="284"/>
                    </a:lnTo>
                    <a:cubicBezTo>
                      <a:pt x="1417" y="127"/>
                      <a:pt x="1290" y="0"/>
                      <a:pt x="1133"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7"/>
              <p:cNvSpPr/>
              <p:nvPr/>
            </p:nvSpPr>
            <p:spPr>
              <a:xfrm>
                <a:off x="7725455" y="550439"/>
                <a:ext cx="38044" cy="10330"/>
              </a:xfrm>
              <a:custGeom>
                <a:rect b="b" l="l" r="r" t="t"/>
                <a:pathLst>
                  <a:path extrusionOk="0" h="441" w="1626">
                    <a:moveTo>
                      <a:pt x="0" y="0"/>
                    </a:moveTo>
                    <a:lnTo>
                      <a:pt x="0" y="440"/>
                    </a:lnTo>
                    <a:lnTo>
                      <a:pt x="1626" y="440"/>
                    </a:lnTo>
                    <a:lnTo>
                      <a:pt x="16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7"/>
              <p:cNvSpPr/>
              <p:nvPr/>
            </p:nvSpPr>
            <p:spPr>
              <a:xfrm>
                <a:off x="7717429" y="535002"/>
                <a:ext cx="54095" cy="15484"/>
              </a:xfrm>
              <a:custGeom>
                <a:rect b="b" l="l" r="r" t="t"/>
                <a:pathLst>
                  <a:path extrusionOk="0" h="661" w="2312">
                    <a:moveTo>
                      <a:pt x="100" y="1"/>
                    </a:moveTo>
                    <a:cubicBezTo>
                      <a:pt x="46" y="1"/>
                      <a:pt x="1" y="45"/>
                      <a:pt x="1" y="100"/>
                    </a:cubicBezTo>
                    <a:lnTo>
                      <a:pt x="1" y="562"/>
                    </a:lnTo>
                    <a:cubicBezTo>
                      <a:pt x="1" y="615"/>
                      <a:pt x="45" y="660"/>
                      <a:pt x="100" y="660"/>
                    </a:cubicBezTo>
                    <a:lnTo>
                      <a:pt x="2213" y="660"/>
                    </a:lnTo>
                    <a:cubicBezTo>
                      <a:pt x="2267" y="660"/>
                      <a:pt x="2311" y="616"/>
                      <a:pt x="2311" y="562"/>
                    </a:cubicBezTo>
                    <a:lnTo>
                      <a:pt x="2311" y="100"/>
                    </a:lnTo>
                    <a:cubicBezTo>
                      <a:pt x="2311" y="45"/>
                      <a:pt x="2267" y="1"/>
                      <a:pt x="2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7"/>
              <p:cNvSpPr/>
              <p:nvPr/>
            </p:nvSpPr>
            <p:spPr>
              <a:xfrm>
                <a:off x="7731655" y="535002"/>
                <a:ext cx="39869" cy="15484"/>
              </a:xfrm>
              <a:custGeom>
                <a:rect b="b" l="l" r="r" t="t"/>
                <a:pathLst>
                  <a:path extrusionOk="0" h="661" w="1704">
                    <a:moveTo>
                      <a:pt x="99" y="1"/>
                    </a:moveTo>
                    <a:cubicBezTo>
                      <a:pt x="44" y="1"/>
                      <a:pt x="1" y="45"/>
                      <a:pt x="1" y="100"/>
                    </a:cubicBezTo>
                    <a:lnTo>
                      <a:pt x="1" y="562"/>
                    </a:lnTo>
                    <a:cubicBezTo>
                      <a:pt x="1" y="615"/>
                      <a:pt x="44" y="660"/>
                      <a:pt x="99" y="660"/>
                    </a:cubicBezTo>
                    <a:lnTo>
                      <a:pt x="1605" y="660"/>
                    </a:lnTo>
                    <a:cubicBezTo>
                      <a:pt x="1659" y="660"/>
                      <a:pt x="1703" y="616"/>
                      <a:pt x="1703" y="562"/>
                    </a:cubicBezTo>
                    <a:lnTo>
                      <a:pt x="1703" y="100"/>
                    </a:lnTo>
                    <a:cubicBezTo>
                      <a:pt x="1703" y="45"/>
                      <a:pt x="1659" y="1"/>
                      <a:pt x="1605"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a:off x="7756176" y="551658"/>
                <a:ext cx="309432" cy="26541"/>
              </a:xfrm>
              <a:custGeom>
                <a:rect b="b" l="l" r="r" t="t"/>
                <a:pathLst>
                  <a:path extrusionOk="0" h="1133" w="13225">
                    <a:moveTo>
                      <a:pt x="154" y="1"/>
                    </a:moveTo>
                    <a:cubicBezTo>
                      <a:pt x="70" y="1"/>
                      <a:pt x="0" y="69"/>
                      <a:pt x="0" y="154"/>
                    </a:cubicBezTo>
                    <a:cubicBezTo>
                      <a:pt x="1" y="228"/>
                      <a:pt x="55" y="292"/>
                      <a:pt x="128" y="303"/>
                    </a:cubicBezTo>
                    <a:lnTo>
                      <a:pt x="4746" y="1033"/>
                    </a:lnTo>
                    <a:cubicBezTo>
                      <a:pt x="5162" y="1099"/>
                      <a:pt x="5580" y="1133"/>
                      <a:pt x="6001" y="1133"/>
                    </a:cubicBezTo>
                    <a:lnTo>
                      <a:pt x="9476" y="1133"/>
                    </a:lnTo>
                    <a:cubicBezTo>
                      <a:pt x="10789" y="1133"/>
                      <a:pt x="12075" y="766"/>
                      <a:pt x="13190" y="74"/>
                    </a:cubicBezTo>
                    <a:cubicBezTo>
                      <a:pt x="13225" y="53"/>
                      <a:pt x="13209" y="1"/>
                      <a:pt x="131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7"/>
              <p:cNvSpPr/>
              <p:nvPr/>
            </p:nvSpPr>
            <p:spPr>
              <a:xfrm>
                <a:off x="7315343" y="587146"/>
                <a:ext cx="402156" cy="238373"/>
              </a:xfrm>
              <a:custGeom>
                <a:rect b="b" l="l" r="r" t="t"/>
                <a:pathLst>
                  <a:path extrusionOk="0" h="10176" w="17188">
                    <a:moveTo>
                      <a:pt x="17188" y="0"/>
                    </a:moveTo>
                    <a:lnTo>
                      <a:pt x="16937" y="131"/>
                    </a:lnTo>
                    <a:cubicBezTo>
                      <a:pt x="16937" y="905"/>
                      <a:pt x="16501" y="1614"/>
                      <a:pt x="15810" y="1962"/>
                    </a:cubicBezTo>
                    <a:lnTo>
                      <a:pt x="1" y="9937"/>
                    </a:lnTo>
                    <a:cubicBezTo>
                      <a:pt x="98" y="10084"/>
                      <a:pt x="264" y="10176"/>
                      <a:pt x="443" y="10176"/>
                    </a:cubicBezTo>
                    <a:cubicBezTo>
                      <a:pt x="523" y="10176"/>
                      <a:pt x="605" y="10157"/>
                      <a:pt x="684" y="10116"/>
                    </a:cubicBezTo>
                    <a:lnTo>
                      <a:pt x="17188" y="1651"/>
                    </a:lnTo>
                    <a:lnTo>
                      <a:pt x="17188"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7"/>
              <p:cNvSpPr/>
              <p:nvPr/>
            </p:nvSpPr>
            <p:spPr>
              <a:xfrm>
                <a:off x="6895943" y="846695"/>
                <a:ext cx="38816" cy="60530"/>
              </a:xfrm>
              <a:custGeom>
                <a:rect b="b" l="l" r="r" t="t"/>
                <a:pathLst>
                  <a:path extrusionOk="0" h="2584" w="1659">
                    <a:moveTo>
                      <a:pt x="252" y="0"/>
                    </a:moveTo>
                    <a:cubicBezTo>
                      <a:pt x="174" y="0"/>
                      <a:pt x="101" y="38"/>
                      <a:pt x="56" y="103"/>
                    </a:cubicBezTo>
                    <a:cubicBezTo>
                      <a:pt x="11" y="169"/>
                      <a:pt x="1" y="251"/>
                      <a:pt x="30" y="323"/>
                    </a:cubicBezTo>
                    <a:lnTo>
                      <a:pt x="821" y="2428"/>
                    </a:lnTo>
                    <a:cubicBezTo>
                      <a:pt x="857" y="2522"/>
                      <a:pt x="947" y="2584"/>
                      <a:pt x="1046" y="2584"/>
                    </a:cubicBezTo>
                    <a:lnTo>
                      <a:pt x="1408" y="2584"/>
                    </a:lnTo>
                    <a:cubicBezTo>
                      <a:pt x="1486" y="2584"/>
                      <a:pt x="1559" y="2545"/>
                      <a:pt x="1604" y="2481"/>
                    </a:cubicBezTo>
                    <a:cubicBezTo>
                      <a:pt x="1649" y="2417"/>
                      <a:pt x="1658" y="2334"/>
                      <a:pt x="1630" y="2261"/>
                    </a:cubicBezTo>
                    <a:lnTo>
                      <a:pt x="840" y="155"/>
                    </a:lnTo>
                    <a:cubicBezTo>
                      <a:pt x="804" y="63"/>
                      <a:pt x="714" y="0"/>
                      <a:pt x="6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a:off x="6898540" y="849460"/>
                <a:ext cx="33716" cy="55002"/>
              </a:xfrm>
              <a:custGeom>
                <a:rect b="b" l="l" r="r" t="t"/>
                <a:pathLst>
                  <a:path extrusionOk="0" h="2348" w="1441">
                    <a:moveTo>
                      <a:pt x="144" y="0"/>
                    </a:moveTo>
                    <a:cubicBezTo>
                      <a:pt x="58" y="0"/>
                      <a:pt x="1" y="84"/>
                      <a:pt x="30" y="164"/>
                    </a:cubicBezTo>
                    <a:lnTo>
                      <a:pt x="821" y="2270"/>
                    </a:lnTo>
                    <a:cubicBezTo>
                      <a:pt x="839" y="2317"/>
                      <a:pt x="885" y="2348"/>
                      <a:pt x="935" y="2348"/>
                    </a:cubicBezTo>
                    <a:lnTo>
                      <a:pt x="1298" y="2348"/>
                    </a:lnTo>
                    <a:cubicBezTo>
                      <a:pt x="1382" y="2348"/>
                      <a:pt x="1441" y="2263"/>
                      <a:pt x="1412" y="2184"/>
                    </a:cubicBezTo>
                    <a:lnTo>
                      <a:pt x="621" y="78"/>
                    </a:lnTo>
                    <a:cubicBezTo>
                      <a:pt x="603" y="31"/>
                      <a:pt x="556" y="0"/>
                      <a:pt x="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a:off x="6898540" y="849460"/>
                <a:ext cx="26088" cy="55002"/>
              </a:xfrm>
              <a:custGeom>
                <a:rect b="b" l="l" r="r" t="t"/>
                <a:pathLst>
                  <a:path extrusionOk="0" h="2348" w="1115">
                    <a:moveTo>
                      <a:pt x="144" y="0"/>
                    </a:moveTo>
                    <a:cubicBezTo>
                      <a:pt x="58" y="0"/>
                      <a:pt x="1" y="84"/>
                      <a:pt x="30" y="164"/>
                    </a:cubicBezTo>
                    <a:lnTo>
                      <a:pt x="821" y="2270"/>
                    </a:lnTo>
                    <a:cubicBezTo>
                      <a:pt x="839" y="2317"/>
                      <a:pt x="885" y="2348"/>
                      <a:pt x="935" y="2348"/>
                    </a:cubicBezTo>
                    <a:lnTo>
                      <a:pt x="971" y="2348"/>
                    </a:lnTo>
                    <a:cubicBezTo>
                      <a:pt x="1056" y="2348"/>
                      <a:pt x="1114" y="2263"/>
                      <a:pt x="1088" y="2184"/>
                    </a:cubicBezTo>
                    <a:lnTo>
                      <a:pt x="295" y="78"/>
                    </a:lnTo>
                    <a:cubicBezTo>
                      <a:pt x="278" y="31"/>
                      <a:pt x="231" y="0"/>
                      <a:pt x="181"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a:off x="6934175" y="846695"/>
                <a:ext cx="38793" cy="60530"/>
              </a:xfrm>
              <a:custGeom>
                <a:rect b="b" l="l" r="r" t="t"/>
                <a:pathLst>
                  <a:path extrusionOk="0" h="2584" w="1658">
                    <a:moveTo>
                      <a:pt x="252" y="0"/>
                    </a:moveTo>
                    <a:cubicBezTo>
                      <a:pt x="174" y="0"/>
                      <a:pt x="100" y="38"/>
                      <a:pt x="56" y="103"/>
                    </a:cubicBezTo>
                    <a:cubicBezTo>
                      <a:pt x="11" y="169"/>
                      <a:pt x="1" y="251"/>
                      <a:pt x="28" y="323"/>
                    </a:cubicBezTo>
                    <a:lnTo>
                      <a:pt x="820" y="2428"/>
                    </a:lnTo>
                    <a:cubicBezTo>
                      <a:pt x="856" y="2522"/>
                      <a:pt x="945" y="2584"/>
                      <a:pt x="1044" y="2584"/>
                    </a:cubicBezTo>
                    <a:lnTo>
                      <a:pt x="1407" y="2584"/>
                    </a:lnTo>
                    <a:cubicBezTo>
                      <a:pt x="1485" y="2584"/>
                      <a:pt x="1558" y="2545"/>
                      <a:pt x="1603" y="2481"/>
                    </a:cubicBezTo>
                    <a:cubicBezTo>
                      <a:pt x="1648" y="2417"/>
                      <a:pt x="1658" y="2334"/>
                      <a:pt x="1630" y="2261"/>
                    </a:cubicBezTo>
                    <a:lnTo>
                      <a:pt x="838" y="155"/>
                    </a:lnTo>
                    <a:cubicBezTo>
                      <a:pt x="803" y="63"/>
                      <a:pt x="713" y="0"/>
                      <a:pt x="6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7"/>
              <p:cNvSpPr/>
              <p:nvPr/>
            </p:nvSpPr>
            <p:spPr>
              <a:xfrm>
                <a:off x="6936725" y="849460"/>
                <a:ext cx="33739" cy="55002"/>
              </a:xfrm>
              <a:custGeom>
                <a:rect b="b" l="l" r="r" t="t"/>
                <a:pathLst>
                  <a:path extrusionOk="0" h="2348" w="1442">
                    <a:moveTo>
                      <a:pt x="144" y="0"/>
                    </a:moveTo>
                    <a:cubicBezTo>
                      <a:pt x="58" y="0"/>
                      <a:pt x="0" y="84"/>
                      <a:pt x="30" y="164"/>
                    </a:cubicBezTo>
                    <a:lnTo>
                      <a:pt x="821" y="2270"/>
                    </a:lnTo>
                    <a:cubicBezTo>
                      <a:pt x="838" y="2317"/>
                      <a:pt x="884" y="2348"/>
                      <a:pt x="935" y="2348"/>
                    </a:cubicBezTo>
                    <a:lnTo>
                      <a:pt x="1298" y="2348"/>
                    </a:lnTo>
                    <a:cubicBezTo>
                      <a:pt x="1383" y="2348"/>
                      <a:pt x="1441" y="2263"/>
                      <a:pt x="1411" y="2184"/>
                    </a:cubicBezTo>
                    <a:lnTo>
                      <a:pt x="621" y="78"/>
                    </a:lnTo>
                    <a:cubicBezTo>
                      <a:pt x="603" y="31"/>
                      <a:pt x="557" y="0"/>
                      <a:pt x="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7"/>
              <p:cNvSpPr/>
              <p:nvPr/>
            </p:nvSpPr>
            <p:spPr>
              <a:xfrm>
                <a:off x="6936725" y="849460"/>
                <a:ext cx="26088" cy="55002"/>
              </a:xfrm>
              <a:custGeom>
                <a:rect b="b" l="l" r="r" t="t"/>
                <a:pathLst>
                  <a:path extrusionOk="0" h="2348" w="1115">
                    <a:moveTo>
                      <a:pt x="144" y="0"/>
                    </a:moveTo>
                    <a:cubicBezTo>
                      <a:pt x="58" y="0"/>
                      <a:pt x="0" y="84"/>
                      <a:pt x="30" y="164"/>
                    </a:cubicBezTo>
                    <a:lnTo>
                      <a:pt x="821" y="2270"/>
                    </a:lnTo>
                    <a:cubicBezTo>
                      <a:pt x="839" y="2317"/>
                      <a:pt x="885" y="2348"/>
                      <a:pt x="935" y="2348"/>
                    </a:cubicBezTo>
                    <a:lnTo>
                      <a:pt x="973" y="2348"/>
                    </a:lnTo>
                    <a:cubicBezTo>
                      <a:pt x="1057" y="2348"/>
                      <a:pt x="1114" y="2263"/>
                      <a:pt x="1087" y="2184"/>
                    </a:cubicBezTo>
                    <a:lnTo>
                      <a:pt x="296" y="78"/>
                    </a:lnTo>
                    <a:cubicBezTo>
                      <a:pt x="277" y="31"/>
                      <a:pt x="231" y="0"/>
                      <a:pt x="181"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7"/>
              <p:cNvSpPr/>
              <p:nvPr/>
            </p:nvSpPr>
            <p:spPr>
              <a:xfrm>
                <a:off x="6972359" y="846695"/>
                <a:ext cx="38793" cy="60530"/>
              </a:xfrm>
              <a:custGeom>
                <a:rect b="b" l="l" r="r" t="t"/>
                <a:pathLst>
                  <a:path extrusionOk="0" h="2584" w="1658">
                    <a:moveTo>
                      <a:pt x="252" y="0"/>
                    </a:moveTo>
                    <a:cubicBezTo>
                      <a:pt x="174" y="0"/>
                      <a:pt x="100" y="38"/>
                      <a:pt x="56" y="103"/>
                    </a:cubicBezTo>
                    <a:cubicBezTo>
                      <a:pt x="11" y="169"/>
                      <a:pt x="0" y="251"/>
                      <a:pt x="28" y="323"/>
                    </a:cubicBezTo>
                    <a:lnTo>
                      <a:pt x="821" y="2428"/>
                    </a:lnTo>
                    <a:cubicBezTo>
                      <a:pt x="856" y="2522"/>
                      <a:pt x="945" y="2584"/>
                      <a:pt x="1044" y="2584"/>
                    </a:cubicBezTo>
                    <a:lnTo>
                      <a:pt x="1406" y="2584"/>
                    </a:lnTo>
                    <a:cubicBezTo>
                      <a:pt x="1485" y="2584"/>
                      <a:pt x="1558" y="2545"/>
                      <a:pt x="1603" y="2481"/>
                    </a:cubicBezTo>
                    <a:cubicBezTo>
                      <a:pt x="1647" y="2417"/>
                      <a:pt x="1658" y="2334"/>
                      <a:pt x="1630" y="2261"/>
                    </a:cubicBezTo>
                    <a:lnTo>
                      <a:pt x="839" y="155"/>
                    </a:lnTo>
                    <a:cubicBezTo>
                      <a:pt x="802" y="63"/>
                      <a:pt x="713" y="0"/>
                      <a:pt x="6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7"/>
              <p:cNvSpPr/>
              <p:nvPr/>
            </p:nvSpPr>
            <p:spPr>
              <a:xfrm>
                <a:off x="6974886" y="849460"/>
                <a:ext cx="33739" cy="55002"/>
              </a:xfrm>
              <a:custGeom>
                <a:rect b="b" l="l" r="r" t="t"/>
                <a:pathLst>
                  <a:path extrusionOk="0" h="2348" w="1442">
                    <a:moveTo>
                      <a:pt x="145" y="0"/>
                    </a:moveTo>
                    <a:cubicBezTo>
                      <a:pt x="59" y="0"/>
                      <a:pt x="1" y="84"/>
                      <a:pt x="31" y="164"/>
                    </a:cubicBezTo>
                    <a:lnTo>
                      <a:pt x="821" y="2270"/>
                    </a:lnTo>
                    <a:cubicBezTo>
                      <a:pt x="840" y="2317"/>
                      <a:pt x="886" y="2348"/>
                      <a:pt x="936" y="2348"/>
                    </a:cubicBezTo>
                    <a:lnTo>
                      <a:pt x="1298" y="2348"/>
                    </a:lnTo>
                    <a:cubicBezTo>
                      <a:pt x="1383" y="2348"/>
                      <a:pt x="1442" y="2263"/>
                      <a:pt x="1413" y="2184"/>
                    </a:cubicBezTo>
                    <a:lnTo>
                      <a:pt x="621" y="78"/>
                    </a:lnTo>
                    <a:cubicBezTo>
                      <a:pt x="604" y="31"/>
                      <a:pt x="558" y="0"/>
                      <a:pt x="5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7"/>
              <p:cNvSpPr/>
              <p:nvPr/>
            </p:nvSpPr>
            <p:spPr>
              <a:xfrm>
                <a:off x="6974886" y="849460"/>
                <a:ext cx="26135" cy="55002"/>
              </a:xfrm>
              <a:custGeom>
                <a:rect b="b" l="l" r="r" t="t"/>
                <a:pathLst>
                  <a:path extrusionOk="0" h="2348" w="1117">
                    <a:moveTo>
                      <a:pt x="145" y="0"/>
                    </a:moveTo>
                    <a:cubicBezTo>
                      <a:pt x="59" y="0"/>
                      <a:pt x="1" y="84"/>
                      <a:pt x="31" y="164"/>
                    </a:cubicBezTo>
                    <a:lnTo>
                      <a:pt x="821" y="2270"/>
                    </a:lnTo>
                    <a:cubicBezTo>
                      <a:pt x="840" y="2317"/>
                      <a:pt x="886" y="2348"/>
                      <a:pt x="936" y="2348"/>
                    </a:cubicBezTo>
                    <a:lnTo>
                      <a:pt x="973" y="2348"/>
                    </a:lnTo>
                    <a:cubicBezTo>
                      <a:pt x="1057" y="2348"/>
                      <a:pt x="1117" y="2263"/>
                      <a:pt x="1088" y="2184"/>
                    </a:cubicBezTo>
                    <a:lnTo>
                      <a:pt x="296" y="78"/>
                    </a:lnTo>
                    <a:cubicBezTo>
                      <a:pt x="278" y="31"/>
                      <a:pt x="232" y="0"/>
                      <a:pt x="182"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7"/>
              <p:cNvSpPr/>
              <p:nvPr/>
            </p:nvSpPr>
            <p:spPr>
              <a:xfrm>
                <a:off x="7010567" y="846695"/>
                <a:ext cx="38816" cy="60530"/>
              </a:xfrm>
              <a:custGeom>
                <a:rect b="b" l="l" r="r" t="t"/>
                <a:pathLst>
                  <a:path extrusionOk="0" h="2584" w="1659">
                    <a:moveTo>
                      <a:pt x="252" y="0"/>
                    </a:moveTo>
                    <a:cubicBezTo>
                      <a:pt x="173" y="0"/>
                      <a:pt x="100" y="38"/>
                      <a:pt x="55" y="103"/>
                    </a:cubicBezTo>
                    <a:cubicBezTo>
                      <a:pt x="11" y="169"/>
                      <a:pt x="1" y="251"/>
                      <a:pt x="29" y="323"/>
                    </a:cubicBezTo>
                    <a:lnTo>
                      <a:pt x="819" y="2428"/>
                    </a:lnTo>
                    <a:cubicBezTo>
                      <a:pt x="854" y="2522"/>
                      <a:pt x="944" y="2584"/>
                      <a:pt x="1043" y="2584"/>
                    </a:cubicBezTo>
                    <a:lnTo>
                      <a:pt x="1407" y="2584"/>
                    </a:lnTo>
                    <a:cubicBezTo>
                      <a:pt x="1485" y="2584"/>
                      <a:pt x="1558" y="2545"/>
                      <a:pt x="1603" y="2481"/>
                    </a:cubicBezTo>
                    <a:cubicBezTo>
                      <a:pt x="1648" y="2417"/>
                      <a:pt x="1658" y="2334"/>
                      <a:pt x="1630" y="2261"/>
                    </a:cubicBezTo>
                    <a:lnTo>
                      <a:pt x="839" y="155"/>
                    </a:lnTo>
                    <a:cubicBezTo>
                      <a:pt x="803" y="63"/>
                      <a:pt x="714" y="0"/>
                      <a:pt x="6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7"/>
              <p:cNvSpPr/>
              <p:nvPr/>
            </p:nvSpPr>
            <p:spPr>
              <a:xfrm>
                <a:off x="7013094" y="849460"/>
                <a:ext cx="33739" cy="55002"/>
              </a:xfrm>
              <a:custGeom>
                <a:rect b="b" l="l" r="r" t="t"/>
                <a:pathLst>
                  <a:path extrusionOk="0" h="2348" w="1442">
                    <a:moveTo>
                      <a:pt x="144" y="0"/>
                    </a:moveTo>
                    <a:cubicBezTo>
                      <a:pt x="58" y="0"/>
                      <a:pt x="1" y="84"/>
                      <a:pt x="29" y="164"/>
                    </a:cubicBezTo>
                    <a:lnTo>
                      <a:pt x="821" y="2270"/>
                    </a:lnTo>
                    <a:cubicBezTo>
                      <a:pt x="839" y="2317"/>
                      <a:pt x="885" y="2348"/>
                      <a:pt x="935" y="2348"/>
                    </a:cubicBezTo>
                    <a:lnTo>
                      <a:pt x="1298" y="2348"/>
                    </a:lnTo>
                    <a:cubicBezTo>
                      <a:pt x="1382" y="2348"/>
                      <a:pt x="1442" y="2263"/>
                      <a:pt x="1412" y="2184"/>
                    </a:cubicBezTo>
                    <a:lnTo>
                      <a:pt x="621" y="78"/>
                    </a:lnTo>
                    <a:cubicBezTo>
                      <a:pt x="603" y="31"/>
                      <a:pt x="557" y="0"/>
                      <a:pt x="5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7"/>
              <p:cNvSpPr/>
              <p:nvPr/>
            </p:nvSpPr>
            <p:spPr>
              <a:xfrm>
                <a:off x="7013094" y="849460"/>
                <a:ext cx="26112" cy="55002"/>
              </a:xfrm>
              <a:custGeom>
                <a:rect b="b" l="l" r="r" t="t"/>
                <a:pathLst>
                  <a:path extrusionOk="0" h="2348" w="1116">
                    <a:moveTo>
                      <a:pt x="144" y="0"/>
                    </a:moveTo>
                    <a:cubicBezTo>
                      <a:pt x="58" y="0"/>
                      <a:pt x="1" y="84"/>
                      <a:pt x="29" y="164"/>
                    </a:cubicBezTo>
                    <a:lnTo>
                      <a:pt x="821" y="2270"/>
                    </a:lnTo>
                    <a:cubicBezTo>
                      <a:pt x="839" y="2317"/>
                      <a:pt x="885" y="2348"/>
                      <a:pt x="935" y="2348"/>
                    </a:cubicBezTo>
                    <a:lnTo>
                      <a:pt x="972" y="2348"/>
                    </a:lnTo>
                    <a:cubicBezTo>
                      <a:pt x="1057" y="2348"/>
                      <a:pt x="1115" y="2263"/>
                      <a:pt x="1085" y="2184"/>
                    </a:cubicBezTo>
                    <a:lnTo>
                      <a:pt x="294" y="78"/>
                    </a:lnTo>
                    <a:cubicBezTo>
                      <a:pt x="275" y="31"/>
                      <a:pt x="229" y="0"/>
                      <a:pt x="180"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7"/>
              <p:cNvSpPr/>
              <p:nvPr/>
            </p:nvSpPr>
            <p:spPr>
              <a:xfrm>
                <a:off x="7480249" y="816079"/>
                <a:ext cx="164204" cy="25346"/>
              </a:xfrm>
              <a:custGeom>
                <a:rect b="b" l="l" r="r" t="t"/>
                <a:pathLst>
                  <a:path extrusionOk="0" h="1082" w="7018">
                    <a:moveTo>
                      <a:pt x="361" y="1"/>
                    </a:moveTo>
                    <a:cubicBezTo>
                      <a:pt x="162" y="1"/>
                      <a:pt x="0" y="163"/>
                      <a:pt x="0" y="361"/>
                    </a:cubicBezTo>
                    <a:lnTo>
                      <a:pt x="0" y="722"/>
                    </a:lnTo>
                    <a:cubicBezTo>
                      <a:pt x="0" y="749"/>
                      <a:pt x="3" y="774"/>
                      <a:pt x="9" y="800"/>
                    </a:cubicBezTo>
                    <a:cubicBezTo>
                      <a:pt x="45" y="962"/>
                      <a:pt x="189" y="1082"/>
                      <a:pt x="360" y="1082"/>
                    </a:cubicBezTo>
                    <a:lnTo>
                      <a:pt x="6477" y="1082"/>
                    </a:lnTo>
                    <a:cubicBezTo>
                      <a:pt x="6626" y="1082"/>
                      <a:pt x="6762" y="1020"/>
                      <a:pt x="6859" y="923"/>
                    </a:cubicBezTo>
                    <a:cubicBezTo>
                      <a:pt x="6957" y="825"/>
                      <a:pt x="7017" y="690"/>
                      <a:pt x="7017" y="541"/>
                    </a:cubicBezTo>
                    <a:cubicBezTo>
                      <a:pt x="7017" y="295"/>
                      <a:pt x="6854" y="88"/>
                      <a:pt x="6629" y="22"/>
                    </a:cubicBezTo>
                    <a:cubicBezTo>
                      <a:pt x="6581" y="9"/>
                      <a:pt x="6530" y="1"/>
                      <a:pt x="6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7"/>
              <p:cNvSpPr/>
              <p:nvPr/>
            </p:nvSpPr>
            <p:spPr>
              <a:xfrm>
                <a:off x="7480296" y="816079"/>
                <a:ext cx="156365" cy="18740"/>
              </a:xfrm>
              <a:custGeom>
                <a:rect b="b" l="l" r="r" t="t"/>
                <a:pathLst>
                  <a:path extrusionOk="0" h="800" w="6683">
                    <a:moveTo>
                      <a:pt x="360" y="1"/>
                    </a:moveTo>
                    <a:cubicBezTo>
                      <a:pt x="161" y="1"/>
                      <a:pt x="0" y="163"/>
                      <a:pt x="0" y="361"/>
                    </a:cubicBezTo>
                    <a:lnTo>
                      <a:pt x="0" y="722"/>
                    </a:lnTo>
                    <a:cubicBezTo>
                      <a:pt x="0" y="749"/>
                      <a:pt x="2" y="774"/>
                      <a:pt x="8" y="800"/>
                    </a:cubicBezTo>
                    <a:lnTo>
                      <a:pt x="6143" y="800"/>
                    </a:lnTo>
                    <a:cubicBezTo>
                      <a:pt x="6292" y="800"/>
                      <a:pt x="6426" y="738"/>
                      <a:pt x="6525" y="641"/>
                    </a:cubicBezTo>
                    <a:cubicBezTo>
                      <a:pt x="6622" y="543"/>
                      <a:pt x="6683" y="408"/>
                      <a:pt x="6683" y="259"/>
                    </a:cubicBezTo>
                    <a:cubicBezTo>
                      <a:pt x="6683" y="174"/>
                      <a:pt x="6663" y="93"/>
                      <a:pt x="6628" y="22"/>
                    </a:cubicBezTo>
                    <a:cubicBezTo>
                      <a:pt x="6580" y="9"/>
                      <a:pt x="6529" y="1"/>
                      <a:pt x="6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7"/>
              <p:cNvSpPr/>
              <p:nvPr/>
            </p:nvSpPr>
            <p:spPr>
              <a:xfrm>
                <a:off x="6878418" y="775366"/>
                <a:ext cx="173025" cy="40736"/>
              </a:xfrm>
              <a:custGeom>
                <a:rect b="b" l="l" r="r" t="t"/>
                <a:pathLst>
                  <a:path extrusionOk="0" h="1739" w="7395">
                    <a:moveTo>
                      <a:pt x="31" y="1"/>
                    </a:moveTo>
                    <a:cubicBezTo>
                      <a:pt x="15" y="1"/>
                      <a:pt x="0" y="15"/>
                      <a:pt x="0" y="31"/>
                    </a:cubicBezTo>
                    <a:lnTo>
                      <a:pt x="0" y="1708"/>
                    </a:lnTo>
                    <a:cubicBezTo>
                      <a:pt x="0" y="1726"/>
                      <a:pt x="15" y="1739"/>
                      <a:pt x="31" y="1739"/>
                    </a:cubicBezTo>
                    <a:lnTo>
                      <a:pt x="7364" y="1739"/>
                    </a:lnTo>
                    <a:cubicBezTo>
                      <a:pt x="7382" y="1739"/>
                      <a:pt x="7394" y="1726"/>
                      <a:pt x="7394" y="1708"/>
                    </a:cubicBezTo>
                    <a:lnTo>
                      <a:pt x="7394" y="31"/>
                    </a:lnTo>
                    <a:cubicBezTo>
                      <a:pt x="7394" y="15"/>
                      <a:pt x="7380" y="1"/>
                      <a:pt x="7364" y="1"/>
                    </a:cubicBezTo>
                    <a:close/>
                  </a:path>
                </a:pathLst>
              </a:custGeom>
              <a:solidFill>
                <a:srgbClr val="8BA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7"/>
              <p:cNvSpPr/>
              <p:nvPr/>
            </p:nvSpPr>
            <p:spPr>
              <a:xfrm>
                <a:off x="6874277" y="775343"/>
                <a:ext cx="173048" cy="40760"/>
              </a:xfrm>
              <a:custGeom>
                <a:rect b="b" l="l" r="r" t="t"/>
                <a:pathLst>
                  <a:path extrusionOk="0" h="1740" w="7396">
                    <a:moveTo>
                      <a:pt x="467" y="1"/>
                    </a:moveTo>
                    <a:cubicBezTo>
                      <a:pt x="209" y="1"/>
                      <a:pt x="1" y="210"/>
                      <a:pt x="1" y="467"/>
                    </a:cubicBezTo>
                    <a:lnTo>
                      <a:pt x="1" y="1273"/>
                    </a:lnTo>
                    <a:cubicBezTo>
                      <a:pt x="1" y="1532"/>
                      <a:pt x="209" y="1740"/>
                      <a:pt x="467" y="1740"/>
                    </a:cubicBezTo>
                    <a:lnTo>
                      <a:pt x="6928" y="1740"/>
                    </a:lnTo>
                    <a:cubicBezTo>
                      <a:pt x="7186" y="1740"/>
                      <a:pt x="7395" y="1532"/>
                      <a:pt x="7395" y="1273"/>
                    </a:cubicBezTo>
                    <a:lnTo>
                      <a:pt x="7395" y="467"/>
                    </a:lnTo>
                    <a:cubicBezTo>
                      <a:pt x="7395" y="210"/>
                      <a:pt x="7186" y="1"/>
                      <a:pt x="69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7"/>
              <p:cNvSpPr/>
              <p:nvPr/>
            </p:nvSpPr>
            <p:spPr>
              <a:xfrm>
                <a:off x="6874277" y="775343"/>
                <a:ext cx="158963" cy="27267"/>
              </a:xfrm>
              <a:custGeom>
                <a:rect b="b" l="l" r="r" t="t"/>
                <a:pathLst>
                  <a:path extrusionOk="0" h="1164" w="6794">
                    <a:moveTo>
                      <a:pt x="467" y="1"/>
                    </a:moveTo>
                    <a:cubicBezTo>
                      <a:pt x="209" y="1"/>
                      <a:pt x="1" y="210"/>
                      <a:pt x="1" y="467"/>
                    </a:cubicBezTo>
                    <a:lnTo>
                      <a:pt x="1" y="708"/>
                    </a:lnTo>
                    <a:cubicBezTo>
                      <a:pt x="1" y="959"/>
                      <a:pt x="204" y="1164"/>
                      <a:pt x="455" y="1164"/>
                    </a:cubicBezTo>
                    <a:lnTo>
                      <a:pt x="6326" y="1164"/>
                    </a:lnTo>
                    <a:cubicBezTo>
                      <a:pt x="6584" y="1164"/>
                      <a:pt x="6793" y="954"/>
                      <a:pt x="6793" y="697"/>
                    </a:cubicBezTo>
                    <a:lnTo>
                      <a:pt x="6793" y="514"/>
                    </a:lnTo>
                    <a:cubicBezTo>
                      <a:pt x="6793" y="230"/>
                      <a:pt x="6562" y="1"/>
                      <a:pt x="6279"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4" name="Google Shape;1584;p37"/>
              <p:cNvGrpSpPr/>
              <p:nvPr/>
            </p:nvGrpSpPr>
            <p:grpSpPr>
              <a:xfrm>
                <a:off x="6586020" y="1067968"/>
                <a:ext cx="773287" cy="33310"/>
                <a:chOff x="6586020" y="1067968"/>
                <a:chExt cx="773287" cy="33310"/>
              </a:xfrm>
            </p:grpSpPr>
            <p:sp>
              <p:nvSpPr>
                <p:cNvPr id="1585" name="Google Shape;1585;p37"/>
                <p:cNvSpPr/>
                <p:nvPr/>
              </p:nvSpPr>
              <p:spPr>
                <a:xfrm>
                  <a:off x="6586020" y="1067968"/>
                  <a:ext cx="773287" cy="33310"/>
                </a:xfrm>
                <a:custGeom>
                  <a:rect b="b" l="l" r="r" t="t"/>
                  <a:pathLst>
                    <a:path extrusionOk="0" h="1422" w="33050">
                      <a:moveTo>
                        <a:pt x="710" y="1"/>
                      </a:moveTo>
                      <a:cubicBezTo>
                        <a:pt x="319" y="1"/>
                        <a:pt x="1" y="319"/>
                        <a:pt x="1" y="712"/>
                      </a:cubicBezTo>
                      <a:cubicBezTo>
                        <a:pt x="1" y="1103"/>
                        <a:pt x="319" y="1421"/>
                        <a:pt x="710" y="1421"/>
                      </a:cubicBezTo>
                      <a:lnTo>
                        <a:pt x="32339" y="1421"/>
                      </a:lnTo>
                      <a:cubicBezTo>
                        <a:pt x="32731" y="1421"/>
                        <a:pt x="33049" y="1103"/>
                        <a:pt x="33049" y="712"/>
                      </a:cubicBezTo>
                      <a:cubicBezTo>
                        <a:pt x="33049" y="319"/>
                        <a:pt x="32731" y="1"/>
                        <a:pt x="32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7"/>
                <p:cNvSpPr/>
                <p:nvPr/>
              </p:nvSpPr>
              <p:spPr>
                <a:xfrm>
                  <a:off x="6586020" y="1067968"/>
                  <a:ext cx="773287" cy="33310"/>
                </a:xfrm>
                <a:custGeom>
                  <a:rect b="b" l="l" r="r" t="t"/>
                  <a:pathLst>
                    <a:path extrusionOk="0" h="1422" w="33050">
                      <a:moveTo>
                        <a:pt x="710" y="1"/>
                      </a:moveTo>
                      <a:cubicBezTo>
                        <a:pt x="319" y="1"/>
                        <a:pt x="1" y="319"/>
                        <a:pt x="1" y="712"/>
                      </a:cubicBezTo>
                      <a:cubicBezTo>
                        <a:pt x="1" y="1103"/>
                        <a:pt x="319" y="1421"/>
                        <a:pt x="710" y="1421"/>
                      </a:cubicBezTo>
                      <a:lnTo>
                        <a:pt x="32339" y="1421"/>
                      </a:lnTo>
                      <a:cubicBezTo>
                        <a:pt x="32731" y="1421"/>
                        <a:pt x="33049" y="1103"/>
                        <a:pt x="33049" y="712"/>
                      </a:cubicBezTo>
                      <a:cubicBezTo>
                        <a:pt x="33049" y="319"/>
                        <a:pt x="32731" y="1"/>
                        <a:pt x="32339"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37"/>
              <p:cNvGrpSpPr/>
              <p:nvPr/>
            </p:nvGrpSpPr>
            <p:grpSpPr>
              <a:xfrm>
                <a:off x="6584452" y="921163"/>
                <a:ext cx="776516" cy="180115"/>
                <a:chOff x="6584452" y="921163"/>
                <a:chExt cx="776516" cy="180115"/>
              </a:xfrm>
            </p:grpSpPr>
            <p:sp>
              <p:nvSpPr>
                <p:cNvPr id="1588" name="Google Shape;1588;p37"/>
                <p:cNvSpPr/>
                <p:nvPr/>
              </p:nvSpPr>
              <p:spPr>
                <a:xfrm>
                  <a:off x="6584452" y="921163"/>
                  <a:ext cx="776516" cy="180115"/>
                </a:xfrm>
                <a:custGeom>
                  <a:rect b="b" l="l" r="r" t="t"/>
                  <a:pathLst>
                    <a:path extrusionOk="0" h="7689" w="33188">
                      <a:moveTo>
                        <a:pt x="8891" y="1"/>
                      </a:moveTo>
                      <a:cubicBezTo>
                        <a:pt x="7501" y="1"/>
                        <a:pt x="6194" y="543"/>
                        <a:pt x="5211" y="1525"/>
                      </a:cubicBezTo>
                      <a:lnTo>
                        <a:pt x="277" y="6459"/>
                      </a:lnTo>
                      <a:cubicBezTo>
                        <a:pt x="0" y="6738"/>
                        <a:pt x="0" y="7187"/>
                        <a:pt x="277" y="7464"/>
                      </a:cubicBezTo>
                      <a:cubicBezTo>
                        <a:pt x="415" y="7602"/>
                        <a:pt x="597" y="7671"/>
                        <a:pt x="779" y="7671"/>
                      </a:cubicBezTo>
                      <a:cubicBezTo>
                        <a:pt x="961" y="7671"/>
                        <a:pt x="1143" y="7602"/>
                        <a:pt x="1281" y="7464"/>
                      </a:cubicBezTo>
                      <a:lnTo>
                        <a:pt x="6215" y="2530"/>
                      </a:lnTo>
                      <a:cubicBezTo>
                        <a:pt x="6929" y="1816"/>
                        <a:pt x="7878" y="1422"/>
                        <a:pt x="8889" y="1422"/>
                      </a:cubicBezTo>
                      <a:lnTo>
                        <a:pt x="24395" y="1422"/>
                      </a:lnTo>
                      <a:cubicBezTo>
                        <a:pt x="25329" y="1422"/>
                        <a:pt x="26209" y="1786"/>
                        <a:pt x="26871" y="2448"/>
                      </a:cubicBezTo>
                      <a:lnTo>
                        <a:pt x="31904" y="7481"/>
                      </a:lnTo>
                      <a:cubicBezTo>
                        <a:pt x="32043" y="7620"/>
                        <a:pt x="32224" y="7688"/>
                        <a:pt x="32406" y="7688"/>
                      </a:cubicBezTo>
                      <a:cubicBezTo>
                        <a:pt x="32588" y="7688"/>
                        <a:pt x="32771" y="7620"/>
                        <a:pt x="32910" y="7479"/>
                      </a:cubicBezTo>
                      <a:cubicBezTo>
                        <a:pt x="33187" y="7203"/>
                        <a:pt x="33187" y="6753"/>
                        <a:pt x="32910" y="6476"/>
                      </a:cubicBezTo>
                      <a:lnTo>
                        <a:pt x="27876" y="1442"/>
                      </a:lnTo>
                      <a:cubicBezTo>
                        <a:pt x="26947" y="512"/>
                        <a:pt x="25711" y="1"/>
                        <a:pt x="243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7"/>
                <p:cNvSpPr/>
                <p:nvPr/>
              </p:nvSpPr>
              <p:spPr>
                <a:xfrm>
                  <a:off x="6584452" y="921163"/>
                  <a:ext cx="776516" cy="180115"/>
                </a:xfrm>
                <a:custGeom>
                  <a:rect b="b" l="l" r="r" t="t"/>
                  <a:pathLst>
                    <a:path extrusionOk="0" h="7689" w="33188">
                      <a:moveTo>
                        <a:pt x="8891" y="1"/>
                      </a:moveTo>
                      <a:cubicBezTo>
                        <a:pt x="7501" y="1"/>
                        <a:pt x="6194" y="543"/>
                        <a:pt x="5211" y="1525"/>
                      </a:cubicBezTo>
                      <a:lnTo>
                        <a:pt x="277" y="6459"/>
                      </a:lnTo>
                      <a:cubicBezTo>
                        <a:pt x="0" y="6738"/>
                        <a:pt x="0" y="7187"/>
                        <a:pt x="277" y="7464"/>
                      </a:cubicBezTo>
                      <a:cubicBezTo>
                        <a:pt x="415" y="7602"/>
                        <a:pt x="597" y="7671"/>
                        <a:pt x="779" y="7671"/>
                      </a:cubicBezTo>
                      <a:cubicBezTo>
                        <a:pt x="961" y="7671"/>
                        <a:pt x="1143" y="7602"/>
                        <a:pt x="1281" y="7464"/>
                      </a:cubicBezTo>
                      <a:lnTo>
                        <a:pt x="6215" y="2530"/>
                      </a:lnTo>
                      <a:cubicBezTo>
                        <a:pt x="6929" y="1816"/>
                        <a:pt x="7878" y="1422"/>
                        <a:pt x="8889" y="1422"/>
                      </a:cubicBezTo>
                      <a:lnTo>
                        <a:pt x="24395" y="1422"/>
                      </a:lnTo>
                      <a:cubicBezTo>
                        <a:pt x="25329" y="1422"/>
                        <a:pt x="26209" y="1786"/>
                        <a:pt x="26871" y="2448"/>
                      </a:cubicBezTo>
                      <a:lnTo>
                        <a:pt x="31904" y="7481"/>
                      </a:lnTo>
                      <a:cubicBezTo>
                        <a:pt x="32043" y="7620"/>
                        <a:pt x="32224" y="7688"/>
                        <a:pt x="32406" y="7688"/>
                      </a:cubicBezTo>
                      <a:cubicBezTo>
                        <a:pt x="32588" y="7688"/>
                        <a:pt x="32771" y="7620"/>
                        <a:pt x="32910" y="7479"/>
                      </a:cubicBezTo>
                      <a:cubicBezTo>
                        <a:pt x="33187" y="7203"/>
                        <a:pt x="33187" y="6753"/>
                        <a:pt x="32910" y="6476"/>
                      </a:cubicBezTo>
                      <a:lnTo>
                        <a:pt x="27876" y="1442"/>
                      </a:lnTo>
                      <a:cubicBezTo>
                        <a:pt x="26947" y="512"/>
                        <a:pt x="25711" y="1"/>
                        <a:pt x="24397"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90" name="Google Shape;1590;p37"/>
          <p:cNvGrpSpPr/>
          <p:nvPr/>
        </p:nvGrpSpPr>
        <p:grpSpPr>
          <a:xfrm>
            <a:off x="-646237" y="3946300"/>
            <a:ext cx="10436575" cy="1197200"/>
            <a:chOff x="-646237" y="3946300"/>
            <a:chExt cx="10436575" cy="1197200"/>
          </a:xfrm>
        </p:grpSpPr>
        <p:grpSp>
          <p:nvGrpSpPr>
            <p:cNvPr id="1591" name="Google Shape;1591;p37"/>
            <p:cNvGrpSpPr/>
            <p:nvPr/>
          </p:nvGrpSpPr>
          <p:grpSpPr>
            <a:xfrm>
              <a:off x="-646237" y="4340034"/>
              <a:ext cx="10436575" cy="803466"/>
              <a:chOff x="0" y="4340034"/>
              <a:chExt cx="10436575" cy="803466"/>
            </a:xfrm>
          </p:grpSpPr>
          <p:sp>
            <p:nvSpPr>
              <p:cNvPr id="1592" name="Google Shape;1592;p37"/>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7"/>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7"/>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7"/>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7"/>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7"/>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8" name="Google Shape;1598;p37"/>
            <p:cNvGrpSpPr/>
            <p:nvPr/>
          </p:nvGrpSpPr>
          <p:grpSpPr>
            <a:xfrm>
              <a:off x="3964812" y="4033230"/>
              <a:ext cx="1307895" cy="575273"/>
              <a:chOff x="2161713" y="3315239"/>
              <a:chExt cx="607984" cy="267420"/>
            </a:xfrm>
          </p:grpSpPr>
          <p:sp>
            <p:nvSpPr>
              <p:cNvPr id="1599" name="Google Shape;1599;p37"/>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7"/>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7"/>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37"/>
            <p:cNvGrpSpPr/>
            <p:nvPr/>
          </p:nvGrpSpPr>
          <p:grpSpPr>
            <a:xfrm>
              <a:off x="218815" y="3946300"/>
              <a:ext cx="767639" cy="575285"/>
              <a:chOff x="1286413" y="3306853"/>
              <a:chExt cx="450519" cy="337648"/>
            </a:xfrm>
          </p:grpSpPr>
          <p:sp>
            <p:nvSpPr>
              <p:cNvPr id="1605" name="Google Shape;1605;p3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37"/>
            <p:cNvGrpSpPr/>
            <p:nvPr/>
          </p:nvGrpSpPr>
          <p:grpSpPr>
            <a:xfrm>
              <a:off x="8251040" y="3946300"/>
              <a:ext cx="767639" cy="575285"/>
              <a:chOff x="1286413" y="3306853"/>
              <a:chExt cx="450519" cy="337648"/>
            </a:xfrm>
          </p:grpSpPr>
          <p:sp>
            <p:nvSpPr>
              <p:cNvPr id="1609" name="Google Shape;1609;p3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2" name="Google Shape;1612;p37"/>
          <p:cNvGrpSpPr/>
          <p:nvPr/>
        </p:nvGrpSpPr>
        <p:grpSpPr>
          <a:xfrm flipH="1">
            <a:off x="2033750" y="1019193"/>
            <a:ext cx="1875013" cy="3823907"/>
            <a:chOff x="640550" y="1023118"/>
            <a:chExt cx="1875013" cy="3823907"/>
          </a:xfrm>
        </p:grpSpPr>
        <p:sp>
          <p:nvSpPr>
            <p:cNvPr id="1613" name="Google Shape;1613;p37"/>
            <p:cNvSpPr/>
            <p:nvPr/>
          </p:nvSpPr>
          <p:spPr>
            <a:xfrm>
              <a:off x="640550" y="4655925"/>
              <a:ext cx="1653900" cy="191100"/>
            </a:xfrm>
            <a:prstGeom prst="ellipse">
              <a:avLst/>
            </a:prstGeom>
            <a:solidFill>
              <a:srgbClr val="000000">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1864567" y="2322841"/>
              <a:ext cx="469048" cy="249437"/>
            </a:xfrm>
            <a:custGeom>
              <a:rect b="b" l="l" r="r" t="t"/>
              <a:pathLst>
                <a:path extrusionOk="0" h="4464" w="8404">
                  <a:moveTo>
                    <a:pt x="1604" y="1"/>
                  </a:moveTo>
                  <a:lnTo>
                    <a:pt x="1" y="1219"/>
                  </a:lnTo>
                  <a:lnTo>
                    <a:pt x="5898" y="4464"/>
                  </a:lnTo>
                  <a:lnTo>
                    <a:pt x="8403" y="3410"/>
                  </a:lnTo>
                  <a:lnTo>
                    <a:pt x="1604" y="1"/>
                  </a:ln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7"/>
            <p:cNvSpPr/>
            <p:nvPr/>
          </p:nvSpPr>
          <p:spPr>
            <a:xfrm>
              <a:off x="1794801" y="2093238"/>
              <a:ext cx="251938" cy="351693"/>
            </a:xfrm>
            <a:custGeom>
              <a:rect b="b" l="l" r="r" t="t"/>
              <a:pathLst>
                <a:path extrusionOk="0" h="6294" w="4514">
                  <a:moveTo>
                    <a:pt x="1314" y="0"/>
                  </a:moveTo>
                  <a:cubicBezTo>
                    <a:pt x="1039" y="0"/>
                    <a:pt x="795" y="37"/>
                    <a:pt x="608" y="88"/>
                  </a:cubicBezTo>
                  <a:cubicBezTo>
                    <a:pt x="572" y="238"/>
                    <a:pt x="538" y="391"/>
                    <a:pt x="504" y="544"/>
                  </a:cubicBezTo>
                  <a:cubicBezTo>
                    <a:pt x="468" y="703"/>
                    <a:pt x="433" y="864"/>
                    <a:pt x="401" y="1024"/>
                  </a:cubicBezTo>
                  <a:cubicBezTo>
                    <a:pt x="61" y="2639"/>
                    <a:pt x="85" y="3596"/>
                    <a:pt x="1" y="4861"/>
                  </a:cubicBezTo>
                  <a:lnTo>
                    <a:pt x="2478" y="6293"/>
                  </a:lnTo>
                  <a:cubicBezTo>
                    <a:pt x="2478" y="6293"/>
                    <a:pt x="3259" y="4355"/>
                    <a:pt x="4207" y="1652"/>
                  </a:cubicBezTo>
                  <a:cubicBezTo>
                    <a:pt x="4288" y="1422"/>
                    <a:pt x="4368" y="1192"/>
                    <a:pt x="4446" y="962"/>
                  </a:cubicBezTo>
                  <a:cubicBezTo>
                    <a:pt x="4468" y="896"/>
                    <a:pt x="4492" y="831"/>
                    <a:pt x="4513" y="764"/>
                  </a:cubicBezTo>
                  <a:cubicBezTo>
                    <a:pt x="4257" y="659"/>
                    <a:pt x="3405" y="628"/>
                    <a:pt x="2510" y="242"/>
                  </a:cubicBezTo>
                  <a:cubicBezTo>
                    <a:pt x="2096" y="64"/>
                    <a:pt x="1678" y="0"/>
                    <a:pt x="1314"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7"/>
            <p:cNvSpPr/>
            <p:nvPr/>
          </p:nvSpPr>
          <p:spPr>
            <a:xfrm>
              <a:off x="1806857" y="1762720"/>
              <a:ext cx="321368" cy="377732"/>
            </a:xfrm>
            <a:custGeom>
              <a:rect b="b" l="l" r="r" t="t"/>
              <a:pathLst>
                <a:path extrusionOk="0" h="6760" w="5758">
                  <a:moveTo>
                    <a:pt x="4120" y="1"/>
                  </a:moveTo>
                  <a:cubicBezTo>
                    <a:pt x="4034" y="1"/>
                    <a:pt x="3946" y="5"/>
                    <a:pt x="3855" y="13"/>
                  </a:cubicBezTo>
                  <a:cubicBezTo>
                    <a:pt x="1123" y="250"/>
                    <a:pt x="36" y="6028"/>
                    <a:pt x="1" y="6213"/>
                  </a:cubicBezTo>
                  <a:cubicBezTo>
                    <a:pt x="9" y="6178"/>
                    <a:pt x="56" y="6136"/>
                    <a:pt x="135" y="6095"/>
                  </a:cubicBezTo>
                  <a:cubicBezTo>
                    <a:pt x="201" y="6062"/>
                    <a:pt x="288" y="6030"/>
                    <a:pt x="391" y="6003"/>
                  </a:cubicBezTo>
                  <a:cubicBezTo>
                    <a:pt x="578" y="5952"/>
                    <a:pt x="821" y="5915"/>
                    <a:pt x="1096" y="5915"/>
                  </a:cubicBezTo>
                  <a:cubicBezTo>
                    <a:pt x="1392" y="5915"/>
                    <a:pt x="1725" y="5958"/>
                    <a:pt x="2062" y="6070"/>
                  </a:cubicBezTo>
                  <a:cubicBezTo>
                    <a:pt x="2139" y="6096"/>
                    <a:pt x="2216" y="6124"/>
                    <a:pt x="2293" y="6157"/>
                  </a:cubicBezTo>
                  <a:cubicBezTo>
                    <a:pt x="3188" y="6543"/>
                    <a:pt x="4040" y="6575"/>
                    <a:pt x="4296" y="6680"/>
                  </a:cubicBezTo>
                  <a:cubicBezTo>
                    <a:pt x="4343" y="6700"/>
                    <a:pt x="4370" y="6721"/>
                    <a:pt x="4374" y="6747"/>
                  </a:cubicBezTo>
                  <a:cubicBezTo>
                    <a:pt x="4375" y="6751"/>
                    <a:pt x="4375" y="6754"/>
                    <a:pt x="4375" y="6759"/>
                  </a:cubicBezTo>
                  <a:cubicBezTo>
                    <a:pt x="5386" y="4210"/>
                    <a:pt x="5757" y="2861"/>
                    <a:pt x="5609" y="1555"/>
                  </a:cubicBezTo>
                  <a:cubicBezTo>
                    <a:pt x="5493" y="519"/>
                    <a:pt x="5048" y="108"/>
                    <a:pt x="4409" y="19"/>
                  </a:cubicBezTo>
                  <a:cubicBezTo>
                    <a:pt x="4316" y="7"/>
                    <a:pt x="4220" y="1"/>
                    <a:pt x="4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7"/>
            <p:cNvSpPr/>
            <p:nvPr/>
          </p:nvSpPr>
          <p:spPr>
            <a:xfrm>
              <a:off x="1817126" y="2093294"/>
              <a:ext cx="229613" cy="92254"/>
            </a:xfrm>
            <a:custGeom>
              <a:rect b="b" l="l" r="r" t="t"/>
              <a:pathLst>
                <a:path extrusionOk="0" h="1651" w="4114">
                  <a:moveTo>
                    <a:pt x="915" y="0"/>
                  </a:moveTo>
                  <a:cubicBezTo>
                    <a:pt x="640" y="0"/>
                    <a:pt x="395" y="37"/>
                    <a:pt x="208" y="88"/>
                  </a:cubicBezTo>
                  <a:cubicBezTo>
                    <a:pt x="172" y="240"/>
                    <a:pt x="138" y="391"/>
                    <a:pt x="104" y="544"/>
                  </a:cubicBezTo>
                  <a:cubicBezTo>
                    <a:pt x="68" y="703"/>
                    <a:pt x="33" y="864"/>
                    <a:pt x="1" y="1025"/>
                  </a:cubicBezTo>
                  <a:cubicBezTo>
                    <a:pt x="199" y="952"/>
                    <a:pt x="488" y="876"/>
                    <a:pt x="831" y="876"/>
                  </a:cubicBezTo>
                  <a:cubicBezTo>
                    <a:pt x="1187" y="876"/>
                    <a:pt x="1602" y="958"/>
                    <a:pt x="2035" y="1211"/>
                  </a:cubicBezTo>
                  <a:cubicBezTo>
                    <a:pt x="2638" y="1562"/>
                    <a:pt x="3282" y="1651"/>
                    <a:pt x="3781" y="1651"/>
                  </a:cubicBezTo>
                  <a:cubicBezTo>
                    <a:pt x="3790" y="1651"/>
                    <a:pt x="3799" y="1651"/>
                    <a:pt x="3807" y="1651"/>
                  </a:cubicBezTo>
                  <a:cubicBezTo>
                    <a:pt x="3888" y="1421"/>
                    <a:pt x="3968" y="1191"/>
                    <a:pt x="4046" y="961"/>
                  </a:cubicBezTo>
                  <a:cubicBezTo>
                    <a:pt x="4068" y="895"/>
                    <a:pt x="4092" y="830"/>
                    <a:pt x="4113" y="763"/>
                  </a:cubicBezTo>
                  <a:cubicBezTo>
                    <a:pt x="3857" y="658"/>
                    <a:pt x="3005" y="627"/>
                    <a:pt x="2110" y="242"/>
                  </a:cubicBezTo>
                  <a:cubicBezTo>
                    <a:pt x="1697" y="64"/>
                    <a:pt x="1279" y="0"/>
                    <a:pt x="915" y="0"/>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p:nvPr/>
          </p:nvSpPr>
          <p:spPr>
            <a:xfrm>
              <a:off x="1806968" y="1762831"/>
              <a:ext cx="246022" cy="347335"/>
            </a:xfrm>
            <a:custGeom>
              <a:rect b="b" l="l" r="r" t="t"/>
              <a:pathLst>
                <a:path extrusionOk="0" h="6216" w="4408">
                  <a:moveTo>
                    <a:pt x="4118" y="1"/>
                  </a:moveTo>
                  <a:cubicBezTo>
                    <a:pt x="4033" y="1"/>
                    <a:pt x="3945" y="5"/>
                    <a:pt x="3854" y="12"/>
                  </a:cubicBezTo>
                  <a:cubicBezTo>
                    <a:pt x="1119" y="250"/>
                    <a:pt x="33" y="6035"/>
                    <a:pt x="1" y="6212"/>
                  </a:cubicBezTo>
                  <a:lnTo>
                    <a:pt x="1" y="6212"/>
                  </a:lnTo>
                  <a:cubicBezTo>
                    <a:pt x="15" y="6147"/>
                    <a:pt x="161" y="6062"/>
                    <a:pt x="390" y="6001"/>
                  </a:cubicBezTo>
                  <a:cubicBezTo>
                    <a:pt x="577" y="5949"/>
                    <a:pt x="822" y="5912"/>
                    <a:pt x="1097" y="5912"/>
                  </a:cubicBezTo>
                  <a:cubicBezTo>
                    <a:pt x="1393" y="5912"/>
                    <a:pt x="1725" y="5955"/>
                    <a:pt x="2061" y="6067"/>
                  </a:cubicBezTo>
                  <a:cubicBezTo>
                    <a:pt x="1798" y="984"/>
                    <a:pt x="4373" y="38"/>
                    <a:pt x="4408" y="18"/>
                  </a:cubicBezTo>
                  <a:cubicBezTo>
                    <a:pt x="4315" y="6"/>
                    <a:pt x="4218" y="1"/>
                    <a:pt x="4118" y="1"/>
                  </a:cubicBezTo>
                  <a:close/>
                  <a:moveTo>
                    <a:pt x="1" y="6212"/>
                  </a:moveTo>
                  <a:cubicBezTo>
                    <a:pt x="0" y="6213"/>
                    <a:pt x="0" y="6215"/>
                    <a:pt x="0" y="6216"/>
                  </a:cubicBezTo>
                  <a:cubicBezTo>
                    <a:pt x="0" y="6216"/>
                    <a:pt x="0" y="6215"/>
                    <a:pt x="1" y="6212"/>
                  </a:cubicBezTo>
                  <a:close/>
                </a:path>
              </a:pathLst>
            </a:custGeom>
            <a:solidFill>
              <a:srgbClr val="6D76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1722915" y="4573830"/>
              <a:ext cx="359656" cy="168582"/>
            </a:xfrm>
            <a:custGeom>
              <a:rect b="b" l="l" r="r" t="t"/>
              <a:pathLst>
                <a:path extrusionOk="0" h="3017" w="6444">
                  <a:moveTo>
                    <a:pt x="2685" y="0"/>
                  </a:moveTo>
                  <a:cubicBezTo>
                    <a:pt x="2096" y="0"/>
                    <a:pt x="1253" y="349"/>
                    <a:pt x="295" y="349"/>
                  </a:cubicBezTo>
                  <a:cubicBezTo>
                    <a:pt x="271" y="349"/>
                    <a:pt x="247" y="349"/>
                    <a:pt x="223" y="348"/>
                  </a:cubicBezTo>
                  <a:cubicBezTo>
                    <a:pt x="0" y="856"/>
                    <a:pt x="18" y="1227"/>
                    <a:pt x="18" y="1774"/>
                  </a:cubicBezTo>
                  <a:cubicBezTo>
                    <a:pt x="18" y="2319"/>
                    <a:pt x="305" y="3017"/>
                    <a:pt x="305" y="3017"/>
                  </a:cubicBezTo>
                  <a:lnTo>
                    <a:pt x="5874" y="3017"/>
                  </a:lnTo>
                  <a:cubicBezTo>
                    <a:pt x="6044" y="3017"/>
                    <a:pt x="6196" y="2909"/>
                    <a:pt x="6252" y="2749"/>
                  </a:cubicBezTo>
                  <a:lnTo>
                    <a:pt x="6316" y="2568"/>
                  </a:lnTo>
                  <a:cubicBezTo>
                    <a:pt x="6443" y="2209"/>
                    <a:pt x="6249" y="1815"/>
                    <a:pt x="5888" y="1694"/>
                  </a:cubicBezTo>
                  <a:cubicBezTo>
                    <a:pt x="5067" y="1422"/>
                    <a:pt x="3734" y="1114"/>
                    <a:pt x="3395" y="412"/>
                  </a:cubicBezTo>
                  <a:cubicBezTo>
                    <a:pt x="3246" y="101"/>
                    <a:pt x="3002" y="0"/>
                    <a:pt x="2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7"/>
            <p:cNvSpPr/>
            <p:nvPr/>
          </p:nvSpPr>
          <p:spPr>
            <a:xfrm>
              <a:off x="1433751" y="2724994"/>
              <a:ext cx="607463" cy="954555"/>
            </a:xfrm>
            <a:custGeom>
              <a:rect b="b" l="l" r="r" t="t"/>
              <a:pathLst>
                <a:path extrusionOk="0" h="17083" w="10884">
                  <a:moveTo>
                    <a:pt x="0" y="0"/>
                  </a:moveTo>
                  <a:cubicBezTo>
                    <a:pt x="0" y="391"/>
                    <a:pt x="29" y="808"/>
                    <a:pt x="79" y="1250"/>
                  </a:cubicBezTo>
                  <a:cubicBezTo>
                    <a:pt x="117" y="1580"/>
                    <a:pt x="169" y="1922"/>
                    <a:pt x="230" y="2275"/>
                  </a:cubicBezTo>
                  <a:cubicBezTo>
                    <a:pt x="420" y="3355"/>
                    <a:pt x="717" y="4531"/>
                    <a:pt x="1076" y="5735"/>
                  </a:cubicBezTo>
                  <a:cubicBezTo>
                    <a:pt x="2081" y="9110"/>
                    <a:pt x="3571" y="12693"/>
                    <a:pt x="4549" y="14910"/>
                  </a:cubicBezTo>
                  <a:cubicBezTo>
                    <a:pt x="4552" y="14915"/>
                    <a:pt x="4553" y="14919"/>
                    <a:pt x="4554" y="14921"/>
                  </a:cubicBezTo>
                  <a:cubicBezTo>
                    <a:pt x="4554" y="14924"/>
                    <a:pt x="4556" y="14926"/>
                    <a:pt x="4557" y="14929"/>
                  </a:cubicBezTo>
                  <a:cubicBezTo>
                    <a:pt x="5140" y="16252"/>
                    <a:pt x="5538" y="17083"/>
                    <a:pt x="5538" y="17083"/>
                  </a:cubicBezTo>
                  <a:lnTo>
                    <a:pt x="10884" y="17083"/>
                  </a:lnTo>
                  <a:cubicBezTo>
                    <a:pt x="10884" y="17083"/>
                    <a:pt x="10150" y="9100"/>
                    <a:pt x="7875" y="850"/>
                  </a:cubicBezTo>
                  <a:cubicBezTo>
                    <a:pt x="7797" y="567"/>
                    <a:pt x="7717" y="284"/>
                    <a:pt x="7635" y="0"/>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7"/>
            <p:cNvSpPr/>
            <p:nvPr/>
          </p:nvSpPr>
          <p:spPr>
            <a:xfrm>
              <a:off x="892761" y="2724994"/>
              <a:ext cx="645192" cy="954499"/>
            </a:xfrm>
            <a:custGeom>
              <a:rect b="b" l="l" r="r" t="t"/>
              <a:pathLst>
                <a:path extrusionOk="0" h="17082" w="11560">
                  <a:moveTo>
                    <a:pt x="3517" y="0"/>
                  </a:moveTo>
                  <a:cubicBezTo>
                    <a:pt x="3512" y="20"/>
                    <a:pt x="3507" y="39"/>
                    <a:pt x="3502" y="58"/>
                  </a:cubicBezTo>
                  <a:cubicBezTo>
                    <a:pt x="3391" y="479"/>
                    <a:pt x="3284" y="895"/>
                    <a:pt x="3180" y="1308"/>
                  </a:cubicBezTo>
                  <a:cubicBezTo>
                    <a:pt x="872" y="10432"/>
                    <a:pt x="1" y="17082"/>
                    <a:pt x="1" y="17082"/>
                  </a:cubicBezTo>
                  <a:lnTo>
                    <a:pt x="6200" y="17082"/>
                  </a:lnTo>
                  <a:cubicBezTo>
                    <a:pt x="6200" y="17082"/>
                    <a:pt x="10251" y="7043"/>
                    <a:pt x="10726" y="5840"/>
                  </a:cubicBezTo>
                  <a:cubicBezTo>
                    <a:pt x="11180" y="4686"/>
                    <a:pt x="11452" y="3470"/>
                    <a:pt x="11533" y="2235"/>
                  </a:cubicBezTo>
                  <a:cubicBezTo>
                    <a:pt x="11538" y="2161"/>
                    <a:pt x="11542" y="2085"/>
                    <a:pt x="11547" y="2009"/>
                  </a:cubicBezTo>
                  <a:cubicBezTo>
                    <a:pt x="11555" y="1819"/>
                    <a:pt x="11560" y="1630"/>
                    <a:pt x="11560" y="1440"/>
                  </a:cubicBezTo>
                  <a:lnTo>
                    <a:pt x="11560" y="2"/>
                  </a:lnTo>
                  <a:lnTo>
                    <a:pt x="11560" y="0"/>
                  </a:ln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1678097" y="3677751"/>
              <a:ext cx="363116" cy="922593"/>
            </a:xfrm>
            <a:custGeom>
              <a:rect b="b" l="l" r="r" t="t"/>
              <a:pathLst>
                <a:path extrusionOk="0" h="16511" w="6506">
                  <a:moveTo>
                    <a:pt x="1160" y="1"/>
                  </a:moveTo>
                  <a:cubicBezTo>
                    <a:pt x="1160" y="1"/>
                    <a:pt x="630" y="1346"/>
                    <a:pt x="630" y="3791"/>
                  </a:cubicBezTo>
                  <a:cubicBezTo>
                    <a:pt x="630" y="6237"/>
                    <a:pt x="0" y="8349"/>
                    <a:pt x="630" y="16353"/>
                  </a:cubicBezTo>
                  <a:cubicBezTo>
                    <a:pt x="630" y="16353"/>
                    <a:pt x="1263" y="16510"/>
                    <a:pt x="2342" y="16510"/>
                  </a:cubicBezTo>
                  <a:cubicBezTo>
                    <a:pt x="2881" y="16510"/>
                    <a:pt x="3532" y="16471"/>
                    <a:pt x="4271" y="16353"/>
                  </a:cubicBezTo>
                  <a:cubicBezTo>
                    <a:pt x="4400" y="14432"/>
                    <a:pt x="5222" y="5235"/>
                    <a:pt x="6506" y="1"/>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1088216" y="1556977"/>
              <a:ext cx="1024271" cy="1237966"/>
            </a:xfrm>
            <a:custGeom>
              <a:rect b="b" l="l" r="r" t="t"/>
              <a:pathLst>
                <a:path extrusionOk="0" h="22155" w="18352">
                  <a:moveTo>
                    <a:pt x="12014" y="0"/>
                  </a:moveTo>
                  <a:cubicBezTo>
                    <a:pt x="9568" y="0"/>
                    <a:pt x="7314" y="470"/>
                    <a:pt x="7314" y="470"/>
                  </a:cubicBezTo>
                  <a:lnTo>
                    <a:pt x="5354" y="2985"/>
                  </a:lnTo>
                  <a:lnTo>
                    <a:pt x="5152" y="3185"/>
                  </a:lnTo>
                  <a:cubicBezTo>
                    <a:pt x="5152" y="3185"/>
                    <a:pt x="4954" y="3814"/>
                    <a:pt x="4632" y="4859"/>
                  </a:cubicBezTo>
                  <a:cubicBezTo>
                    <a:pt x="4175" y="6336"/>
                    <a:pt x="3471" y="8642"/>
                    <a:pt x="2723" y="11170"/>
                  </a:cubicBezTo>
                  <a:lnTo>
                    <a:pt x="2720" y="11175"/>
                  </a:lnTo>
                  <a:cubicBezTo>
                    <a:pt x="2312" y="12556"/>
                    <a:pt x="1889" y="14002"/>
                    <a:pt x="1488" y="15415"/>
                  </a:cubicBezTo>
                  <a:cubicBezTo>
                    <a:pt x="919" y="17424"/>
                    <a:pt x="391" y="19367"/>
                    <a:pt x="0" y="20961"/>
                  </a:cubicBezTo>
                  <a:cubicBezTo>
                    <a:pt x="0" y="20961"/>
                    <a:pt x="400" y="21102"/>
                    <a:pt x="1273" y="21341"/>
                  </a:cubicBezTo>
                  <a:cubicBezTo>
                    <a:pt x="2596" y="21700"/>
                    <a:pt x="4623" y="22155"/>
                    <a:pt x="6447" y="22155"/>
                  </a:cubicBezTo>
                  <a:cubicBezTo>
                    <a:pt x="6793" y="22155"/>
                    <a:pt x="7132" y="22138"/>
                    <a:pt x="7457" y="22102"/>
                  </a:cubicBezTo>
                  <a:cubicBezTo>
                    <a:pt x="10568" y="21753"/>
                    <a:pt x="13710" y="20935"/>
                    <a:pt x="13822" y="20905"/>
                  </a:cubicBezTo>
                  <a:lnTo>
                    <a:pt x="13825" y="20904"/>
                  </a:lnTo>
                  <a:cubicBezTo>
                    <a:pt x="13825" y="20904"/>
                    <a:pt x="13825" y="20901"/>
                    <a:pt x="13824" y="20899"/>
                  </a:cubicBezTo>
                  <a:cubicBezTo>
                    <a:pt x="13683" y="20245"/>
                    <a:pt x="13263" y="18805"/>
                    <a:pt x="13140" y="17392"/>
                  </a:cubicBezTo>
                  <a:cubicBezTo>
                    <a:pt x="13109" y="17030"/>
                    <a:pt x="13107" y="16653"/>
                    <a:pt x="13132" y="16259"/>
                  </a:cubicBezTo>
                  <a:cubicBezTo>
                    <a:pt x="13157" y="15895"/>
                    <a:pt x="13206" y="15517"/>
                    <a:pt x="13285" y="15126"/>
                  </a:cubicBezTo>
                  <a:cubicBezTo>
                    <a:pt x="13295" y="15075"/>
                    <a:pt x="13307" y="15024"/>
                    <a:pt x="13318" y="14972"/>
                  </a:cubicBezTo>
                  <a:cubicBezTo>
                    <a:pt x="13619" y="13592"/>
                    <a:pt x="14312" y="12039"/>
                    <a:pt x="15683" y="10301"/>
                  </a:cubicBezTo>
                  <a:cubicBezTo>
                    <a:pt x="15968" y="9941"/>
                    <a:pt x="16221" y="9590"/>
                    <a:pt x="16447" y="9251"/>
                  </a:cubicBezTo>
                  <a:cubicBezTo>
                    <a:pt x="18226" y="6590"/>
                    <a:pt x="18351" y="4640"/>
                    <a:pt x="18351" y="4640"/>
                  </a:cubicBezTo>
                  <a:cubicBezTo>
                    <a:pt x="18351" y="4640"/>
                    <a:pt x="18234" y="4420"/>
                    <a:pt x="18008" y="4080"/>
                  </a:cubicBezTo>
                  <a:cubicBezTo>
                    <a:pt x="17883" y="3895"/>
                    <a:pt x="17729" y="3677"/>
                    <a:pt x="17542" y="3439"/>
                  </a:cubicBezTo>
                  <a:cubicBezTo>
                    <a:pt x="17542" y="3437"/>
                    <a:pt x="17541" y="3437"/>
                    <a:pt x="17541" y="3437"/>
                  </a:cubicBezTo>
                  <a:cubicBezTo>
                    <a:pt x="17507" y="3396"/>
                    <a:pt x="17476" y="3354"/>
                    <a:pt x="17441" y="3312"/>
                  </a:cubicBezTo>
                  <a:cubicBezTo>
                    <a:pt x="17347" y="3196"/>
                    <a:pt x="17246" y="3077"/>
                    <a:pt x="17138" y="2955"/>
                  </a:cubicBezTo>
                  <a:lnTo>
                    <a:pt x="17138" y="2954"/>
                  </a:lnTo>
                  <a:cubicBezTo>
                    <a:pt x="17032" y="2834"/>
                    <a:pt x="16921" y="2713"/>
                    <a:pt x="16803" y="2590"/>
                  </a:cubicBezTo>
                  <a:cubicBezTo>
                    <a:pt x="16712" y="2496"/>
                    <a:pt x="16618" y="2403"/>
                    <a:pt x="16519" y="2309"/>
                  </a:cubicBezTo>
                  <a:cubicBezTo>
                    <a:pt x="16040" y="1851"/>
                    <a:pt x="15470" y="1400"/>
                    <a:pt x="14813" y="1035"/>
                  </a:cubicBezTo>
                  <a:cubicBezTo>
                    <a:pt x="14108" y="642"/>
                    <a:pt x="13198" y="323"/>
                    <a:pt x="12273" y="70"/>
                  </a:cubicBezTo>
                  <a:cubicBezTo>
                    <a:pt x="12188" y="45"/>
                    <a:pt x="12101" y="22"/>
                    <a:pt x="12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1327372" y="1892077"/>
              <a:ext cx="245910" cy="52581"/>
            </a:xfrm>
            <a:custGeom>
              <a:rect b="b" l="l" r="r" t="t"/>
              <a:pathLst>
                <a:path extrusionOk="0" h="941" w="4406">
                  <a:moveTo>
                    <a:pt x="1437" y="0"/>
                  </a:moveTo>
                  <a:cubicBezTo>
                    <a:pt x="1002" y="0"/>
                    <a:pt x="621" y="91"/>
                    <a:pt x="361" y="198"/>
                  </a:cubicBezTo>
                  <a:lnTo>
                    <a:pt x="360" y="198"/>
                  </a:lnTo>
                  <a:cubicBezTo>
                    <a:pt x="135" y="290"/>
                    <a:pt x="1" y="392"/>
                    <a:pt x="1" y="459"/>
                  </a:cubicBezTo>
                  <a:cubicBezTo>
                    <a:pt x="1" y="521"/>
                    <a:pt x="116" y="592"/>
                    <a:pt x="313" y="663"/>
                  </a:cubicBezTo>
                  <a:cubicBezTo>
                    <a:pt x="722" y="808"/>
                    <a:pt x="1480" y="940"/>
                    <a:pt x="2276" y="940"/>
                  </a:cubicBezTo>
                  <a:cubicBezTo>
                    <a:pt x="3199" y="940"/>
                    <a:pt x="3977" y="763"/>
                    <a:pt x="4275" y="595"/>
                  </a:cubicBezTo>
                  <a:cubicBezTo>
                    <a:pt x="4361" y="546"/>
                    <a:pt x="4406" y="500"/>
                    <a:pt x="4406" y="459"/>
                  </a:cubicBezTo>
                  <a:cubicBezTo>
                    <a:pt x="4406" y="426"/>
                    <a:pt x="4375" y="403"/>
                    <a:pt x="4318" y="388"/>
                  </a:cubicBezTo>
                  <a:cubicBezTo>
                    <a:pt x="4052" y="317"/>
                    <a:pt x="3203" y="390"/>
                    <a:pt x="2267" y="117"/>
                  </a:cubicBezTo>
                  <a:cubicBezTo>
                    <a:pt x="1981" y="34"/>
                    <a:pt x="1699" y="0"/>
                    <a:pt x="1437" y="0"/>
                  </a:cubicBezTo>
                  <a:close/>
                </a:path>
              </a:pathLst>
            </a:custGeom>
            <a:solidFill>
              <a:srgbClr val="292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7"/>
            <p:cNvSpPr/>
            <p:nvPr/>
          </p:nvSpPr>
          <p:spPr>
            <a:xfrm>
              <a:off x="715110" y="4577127"/>
              <a:ext cx="305685" cy="157686"/>
            </a:xfrm>
            <a:custGeom>
              <a:rect b="b" l="l" r="r" t="t"/>
              <a:pathLst>
                <a:path extrusionOk="0" h="2822" w="5477">
                  <a:moveTo>
                    <a:pt x="2852" y="0"/>
                  </a:moveTo>
                  <a:cubicBezTo>
                    <a:pt x="2801" y="0"/>
                    <a:pt x="2743" y="9"/>
                    <a:pt x="2676" y="29"/>
                  </a:cubicBezTo>
                  <a:cubicBezTo>
                    <a:pt x="2084" y="205"/>
                    <a:pt x="1302" y="254"/>
                    <a:pt x="790" y="267"/>
                  </a:cubicBezTo>
                  <a:cubicBezTo>
                    <a:pt x="462" y="276"/>
                    <a:pt x="188" y="519"/>
                    <a:pt x="137" y="843"/>
                  </a:cubicBezTo>
                  <a:cubicBezTo>
                    <a:pt x="56" y="1353"/>
                    <a:pt x="1" y="2125"/>
                    <a:pt x="220" y="2821"/>
                  </a:cubicBezTo>
                  <a:lnTo>
                    <a:pt x="4964" y="2821"/>
                  </a:lnTo>
                  <a:cubicBezTo>
                    <a:pt x="5130" y="2821"/>
                    <a:pt x="5277" y="2717"/>
                    <a:pt x="5332" y="2561"/>
                  </a:cubicBezTo>
                  <a:cubicBezTo>
                    <a:pt x="5361" y="2483"/>
                    <a:pt x="5388" y="2391"/>
                    <a:pt x="5405" y="2283"/>
                  </a:cubicBezTo>
                  <a:cubicBezTo>
                    <a:pt x="5477" y="1873"/>
                    <a:pt x="5209" y="1406"/>
                    <a:pt x="4821" y="1253"/>
                  </a:cubicBezTo>
                  <a:cubicBezTo>
                    <a:pt x="4563" y="1152"/>
                    <a:pt x="4331" y="1050"/>
                    <a:pt x="4127" y="955"/>
                  </a:cubicBezTo>
                  <a:cubicBezTo>
                    <a:pt x="3722" y="763"/>
                    <a:pt x="3384" y="464"/>
                    <a:pt x="3105" y="113"/>
                  </a:cubicBezTo>
                  <a:cubicBezTo>
                    <a:pt x="3052" y="49"/>
                    <a:pt x="2973" y="0"/>
                    <a:pt x="2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7"/>
            <p:cNvSpPr/>
            <p:nvPr/>
          </p:nvSpPr>
          <p:spPr>
            <a:xfrm>
              <a:off x="723650" y="3677751"/>
              <a:ext cx="515261" cy="944218"/>
            </a:xfrm>
            <a:custGeom>
              <a:rect b="b" l="l" r="r" t="t"/>
              <a:pathLst>
                <a:path extrusionOk="0" h="16898" w="9232">
                  <a:moveTo>
                    <a:pt x="3031" y="1"/>
                  </a:moveTo>
                  <a:cubicBezTo>
                    <a:pt x="3031" y="1"/>
                    <a:pt x="2481" y="2644"/>
                    <a:pt x="2150" y="5066"/>
                  </a:cubicBezTo>
                  <a:cubicBezTo>
                    <a:pt x="1468" y="10055"/>
                    <a:pt x="251" y="14898"/>
                    <a:pt x="0" y="16447"/>
                  </a:cubicBezTo>
                  <a:cubicBezTo>
                    <a:pt x="728" y="16733"/>
                    <a:pt x="1525" y="16897"/>
                    <a:pt x="2341" y="16897"/>
                  </a:cubicBezTo>
                  <a:cubicBezTo>
                    <a:pt x="2895" y="16897"/>
                    <a:pt x="3457" y="16821"/>
                    <a:pt x="4011" y="16656"/>
                  </a:cubicBezTo>
                  <a:cubicBezTo>
                    <a:pt x="5194" y="13770"/>
                    <a:pt x="6804" y="7374"/>
                    <a:pt x="9231" y="1"/>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1751044" y="1556977"/>
              <a:ext cx="275323" cy="249772"/>
            </a:xfrm>
            <a:custGeom>
              <a:rect b="b" l="l" r="r" t="t"/>
              <a:pathLst>
                <a:path extrusionOk="0" h="4470" w="4933">
                  <a:moveTo>
                    <a:pt x="137" y="0"/>
                  </a:moveTo>
                  <a:lnTo>
                    <a:pt x="134" y="55"/>
                  </a:lnTo>
                  <a:cubicBezTo>
                    <a:pt x="128" y="154"/>
                    <a:pt x="0" y="2512"/>
                    <a:pt x="1115" y="3741"/>
                  </a:cubicBezTo>
                  <a:cubicBezTo>
                    <a:pt x="1530" y="4199"/>
                    <a:pt x="2063" y="4444"/>
                    <a:pt x="2698" y="4466"/>
                  </a:cubicBezTo>
                  <a:cubicBezTo>
                    <a:pt x="2753" y="4468"/>
                    <a:pt x="2806" y="4470"/>
                    <a:pt x="2857" y="4470"/>
                  </a:cubicBezTo>
                  <a:cubicBezTo>
                    <a:pt x="3604" y="4470"/>
                    <a:pt x="4161" y="4265"/>
                    <a:pt x="4515" y="3862"/>
                  </a:cubicBezTo>
                  <a:cubicBezTo>
                    <a:pt x="4858" y="3472"/>
                    <a:pt x="4933" y="2972"/>
                    <a:pt x="4927" y="2591"/>
                  </a:cubicBezTo>
                  <a:cubicBezTo>
                    <a:pt x="4836" y="2498"/>
                    <a:pt x="4742" y="2404"/>
                    <a:pt x="4643" y="2311"/>
                  </a:cubicBezTo>
                  <a:cubicBezTo>
                    <a:pt x="4164" y="1852"/>
                    <a:pt x="3594" y="1401"/>
                    <a:pt x="2937" y="1036"/>
                  </a:cubicBezTo>
                  <a:cubicBezTo>
                    <a:pt x="2232" y="644"/>
                    <a:pt x="1320" y="323"/>
                    <a:pt x="397" y="70"/>
                  </a:cubicBezTo>
                  <a:cubicBezTo>
                    <a:pt x="310" y="46"/>
                    <a:pt x="223" y="23"/>
                    <a:pt x="1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1765165" y="1371071"/>
              <a:ext cx="270802" cy="420925"/>
            </a:xfrm>
            <a:custGeom>
              <a:rect b="b" l="l" r="r" t="t"/>
              <a:pathLst>
                <a:path extrusionOk="0" h="7533" w="4852">
                  <a:moveTo>
                    <a:pt x="1830" y="0"/>
                  </a:moveTo>
                  <a:cubicBezTo>
                    <a:pt x="1830" y="0"/>
                    <a:pt x="1746" y="429"/>
                    <a:pt x="1600" y="983"/>
                  </a:cubicBezTo>
                  <a:cubicBezTo>
                    <a:pt x="1552" y="1169"/>
                    <a:pt x="1498" y="1368"/>
                    <a:pt x="1438" y="1571"/>
                  </a:cubicBezTo>
                  <a:cubicBezTo>
                    <a:pt x="1436" y="1573"/>
                    <a:pt x="1435" y="1578"/>
                    <a:pt x="1435" y="1580"/>
                  </a:cubicBezTo>
                  <a:cubicBezTo>
                    <a:pt x="1415" y="1648"/>
                    <a:pt x="1394" y="1717"/>
                    <a:pt x="1373" y="1787"/>
                  </a:cubicBezTo>
                  <a:cubicBezTo>
                    <a:pt x="1353" y="1844"/>
                    <a:pt x="1336" y="1902"/>
                    <a:pt x="1315" y="1959"/>
                  </a:cubicBezTo>
                  <a:cubicBezTo>
                    <a:pt x="1306" y="1990"/>
                    <a:pt x="1296" y="2019"/>
                    <a:pt x="1284" y="2049"/>
                  </a:cubicBezTo>
                  <a:cubicBezTo>
                    <a:pt x="1270" y="2089"/>
                    <a:pt x="1256" y="2128"/>
                    <a:pt x="1240" y="2167"/>
                  </a:cubicBezTo>
                  <a:cubicBezTo>
                    <a:pt x="1224" y="2215"/>
                    <a:pt x="1205" y="2265"/>
                    <a:pt x="1188" y="2312"/>
                  </a:cubicBezTo>
                  <a:cubicBezTo>
                    <a:pt x="1172" y="2356"/>
                    <a:pt x="1153" y="2398"/>
                    <a:pt x="1137" y="2439"/>
                  </a:cubicBezTo>
                  <a:cubicBezTo>
                    <a:pt x="1118" y="2482"/>
                    <a:pt x="1101" y="2528"/>
                    <a:pt x="1082" y="2571"/>
                  </a:cubicBezTo>
                  <a:cubicBezTo>
                    <a:pt x="959" y="2853"/>
                    <a:pt x="828" y="3092"/>
                    <a:pt x="690" y="3244"/>
                  </a:cubicBezTo>
                  <a:cubicBezTo>
                    <a:pt x="586" y="3357"/>
                    <a:pt x="441" y="3417"/>
                    <a:pt x="293" y="3417"/>
                  </a:cubicBezTo>
                  <a:cubicBezTo>
                    <a:pt x="245" y="3417"/>
                    <a:pt x="197" y="3411"/>
                    <a:pt x="149" y="3398"/>
                  </a:cubicBezTo>
                  <a:lnTo>
                    <a:pt x="143" y="3397"/>
                  </a:lnTo>
                  <a:lnTo>
                    <a:pt x="143" y="3397"/>
                  </a:lnTo>
                  <a:cubicBezTo>
                    <a:pt x="143" y="3397"/>
                    <a:pt x="0" y="5766"/>
                    <a:pt x="1082" y="6918"/>
                  </a:cubicBezTo>
                  <a:lnTo>
                    <a:pt x="1082" y="6920"/>
                  </a:lnTo>
                  <a:cubicBezTo>
                    <a:pt x="1175" y="7018"/>
                    <a:pt x="1276" y="7106"/>
                    <a:pt x="1388" y="7183"/>
                  </a:cubicBezTo>
                  <a:cubicBezTo>
                    <a:pt x="1673" y="7386"/>
                    <a:pt x="2025" y="7515"/>
                    <a:pt x="2455" y="7530"/>
                  </a:cubicBezTo>
                  <a:cubicBezTo>
                    <a:pt x="2505" y="7532"/>
                    <a:pt x="2555" y="7533"/>
                    <a:pt x="2603" y="7533"/>
                  </a:cubicBezTo>
                  <a:cubicBezTo>
                    <a:pt x="4422" y="7533"/>
                    <a:pt x="4469" y="6242"/>
                    <a:pt x="4390" y="5638"/>
                  </a:cubicBezTo>
                  <a:cubicBezTo>
                    <a:pt x="4389" y="5636"/>
                    <a:pt x="4388" y="5636"/>
                    <a:pt x="4388" y="5635"/>
                  </a:cubicBezTo>
                  <a:cubicBezTo>
                    <a:pt x="4251" y="5507"/>
                    <a:pt x="4196" y="5315"/>
                    <a:pt x="4249" y="5136"/>
                  </a:cubicBezTo>
                  <a:cubicBezTo>
                    <a:pt x="4261" y="5100"/>
                    <a:pt x="4272" y="5064"/>
                    <a:pt x="4282" y="5029"/>
                  </a:cubicBezTo>
                  <a:cubicBezTo>
                    <a:pt x="4325" y="4881"/>
                    <a:pt x="4363" y="4734"/>
                    <a:pt x="4400" y="4592"/>
                  </a:cubicBezTo>
                  <a:cubicBezTo>
                    <a:pt x="4523" y="4107"/>
                    <a:pt x="4612" y="3651"/>
                    <a:pt x="4679" y="3254"/>
                  </a:cubicBezTo>
                  <a:cubicBezTo>
                    <a:pt x="4830" y="2333"/>
                    <a:pt x="4851" y="1715"/>
                    <a:pt x="4851" y="1715"/>
                  </a:cubicBezTo>
                  <a:lnTo>
                    <a:pt x="1830" y="0"/>
                  </a:ln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1811768" y="1098274"/>
              <a:ext cx="400399" cy="555478"/>
            </a:xfrm>
            <a:custGeom>
              <a:rect b="b" l="l" r="r" t="t"/>
              <a:pathLst>
                <a:path extrusionOk="0" h="9941" w="7174">
                  <a:moveTo>
                    <a:pt x="4614" y="0"/>
                  </a:moveTo>
                  <a:cubicBezTo>
                    <a:pt x="3507" y="0"/>
                    <a:pt x="2113" y="942"/>
                    <a:pt x="1336" y="1619"/>
                  </a:cubicBezTo>
                  <a:cubicBezTo>
                    <a:pt x="1343" y="1936"/>
                    <a:pt x="1446" y="2913"/>
                    <a:pt x="1429" y="3247"/>
                  </a:cubicBezTo>
                  <a:cubicBezTo>
                    <a:pt x="1429" y="3247"/>
                    <a:pt x="365" y="3861"/>
                    <a:pt x="60" y="3977"/>
                  </a:cubicBezTo>
                  <a:cubicBezTo>
                    <a:pt x="60" y="3977"/>
                    <a:pt x="0" y="4956"/>
                    <a:pt x="247" y="6144"/>
                  </a:cubicBezTo>
                  <a:cubicBezTo>
                    <a:pt x="385" y="6805"/>
                    <a:pt x="619" y="7532"/>
                    <a:pt x="1008" y="8192"/>
                  </a:cubicBezTo>
                  <a:cubicBezTo>
                    <a:pt x="1060" y="8280"/>
                    <a:pt x="1134" y="8349"/>
                    <a:pt x="1225" y="8395"/>
                  </a:cubicBezTo>
                  <a:cubicBezTo>
                    <a:pt x="2086" y="8840"/>
                    <a:pt x="3016" y="9253"/>
                    <a:pt x="3762" y="9540"/>
                  </a:cubicBezTo>
                  <a:cubicBezTo>
                    <a:pt x="4194" y="9707"/>
                    <a:pt x="4564" y="9831"/>
                    <a:pt x="4820" y="9892"/>
                  </a:cubicBezTo>
                  <a:cubicBezTo>
                    <a:pt x="4950" y="9924"/>
                    <a:pt x="5081" y="9940"/>
                    <a:pt x="5213" y="9940"/>
                  </a:cubicBezTo>
                  <a:cubicBezTo>
                    <a:pt x="5356" y="9940"/>
                    <a:pt x="5499" y="9921"/>
                    <a:pt x="5639" y="9884"/>
                  </a:cubicBezTo>
                  <a:cubicBezTo>
                    <a:pt x="5768" y="9848"/>
                    <a:pt x="5946" y="9804"/>
                    <a:pt x="6193" y="9747"/>
                  </a:cubicBezTo>
                  <a:cubicBezTo>
                    <a:pt x="6282" y="9726"/>
                    <a:pt x="6353" y="9659"/>
                    <a:pt x="6384" y="9571"/>
                  </a:cubicBezTo>
                  <a:cubicBezTo>
                    <a:pt x="7083" y="7530"/>
                    <a:pt x="7174" y="6676"/>
                    <a:pt x="7083" y="5877"/>
                  </a:cubicBezTo>
                  <a:cubicBezTo>
                    <a:pt x="7040" y="5487"/>
                    <a:pt x="6874" y="5153"/>
                    <a:pt x="6769" y="4871"/>
                  </a:cubicBezTo>
                  <a:cubicBezTo>
                    <a:pt x="6606" y="4439"/>
                    <a:pt x="6528" y="3977"/>
                    <a:pt x="6546" y="3512"/>
                  </a:cubicBezTo>
                  <a:cubicBezTo>
                    <a:pt x="6592" y="2270"/>
                    <a:pt x="6300" y="1533"/>
                    <a:pt x="5979" y="1101"/>
                  </a:cubicBezTo>
                  <a:cubicBezTo>
                    <a:pt x="5626" y="625"/>
                    <a:pt x="5240" y="521"/>
                    <a:pt x="5234" y="518"/>
                  </a:cubicBezTo>
                  <a:cubicBezTo>
                    <a:pt x="5230" y="533"/>
                    <a:pt x="5228" y="549"/>
                    <a:pt x="5224" y="565"/>
                  </a:cubicBezTo>
                  <a:cubicBezTo>
                    <a:pt x="5205" y="665"/>
                    <a:pt x="5178" y="765"/>
                    <a:pt x="5138" y="856"/>
                  </a:cubicBezTo>
                  <a:cubicBezTo>
                    <a:pt x="5138" y="856"/>
                    <a:pt x="5086" y="40"/>
                    <a:pt x="4804" y="10"/>
                  </a:cubicBezTo>
                  <a:cubicBezTo>
                    <a:pt x="4742" y="3"/>
                    <a:pt x="4678" y="0"/>
                    <a:pt x="4614" y="0"/>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a:off x="1923951" y="1128281"/>
              <a:ext cx="14623" cy="49284"/>
            </a:xfrm>
            <a:custGeom>
              <a:rect b="b" l="l" r="r" t="t"/>
              <a:pathLst>
                <a:path extrusionOk="0" h="882" w="262">
                  <a:moveTo>
                    <a:pt x="262" y="0"/>
                  </a:moveTo>
                  <a:cubicBezTo>
                    <a:pt x="219" y="57"/>
                    <a:pt x="178" y="118"/>
                    <a:pt x="143" y="184"/>
                  </a:cubicBezTo>
                  <a:cubicBezTo>
                    <a:pt x="107" y="247"/>
                    <a:pt x="80" y="317"/>
                    <a:pt x="56" y="387"/>
                  </a:cubicBezTo>
                  <a:cubicBezTo>
                    <a:pt x="34" y="457"/>
                    <a:pt x="17" y="532"/>
                    <a:pt x="9" y="606"/>
                  </a:cubicBezTo>
                  <a:cubicBezTo>
                    <a:pt x="1" y="683"/>
                    <a:pt x="0" y="756"/>
                    <a:pt x="15" y="838"/>
                  </a:cubicBezTo>
                  <a:lnTo>
                    <a:pt x="15" y="844"/>
                  </a:lnTo>
                  <a:cubicBezTo>
                    <a:pt x="22" y="867"/>
                    <a:pt x="42" y="881"/>
                    <a:pt x="64" y="881"/>
                  </a:cubicBezTo>
                  <a:cubicBezTo>
                    <a:pt x="68" y="881"/>
                    <a:pt x="73" y="880"/>
                    <a:pt x="78" y="879"/>
                  </a:cubicBezTo>
                  <a:cubicBezTo>
                    <a:pt x="106" y="870"/>
                    <a:pt x="121" y="842"/>
                    <a:pt x="113" y="815"/>
                  </a:cubicBezTo>
                  <a:lnTo>
                    <a:pt x="112" y="811"/>
                  </a:lnTo>
                  <a:cubicBezTo>
                    <a:pt x="94" y="753"/>
                    <a:pt x="86" y="679"/>
                    <a:pt x="85" y="610"/>
                  </a:cubicBezTo>
                  <a:cubicBezTo>
                    <a:pt x="83" y="540"/>
                    <a:pt x="90" y="469"/>
                    <a:pt x="104" y="400"/>
                  </a:cubicBezTo>
                  <a:cubicBezTo>
                    <a:pt x="119" y="330"/>
                    <a:pt x="138" y="262"/>
                    <a:pt x="165" y="195"/>
                  </a:cubicBezTo>
                  <a:cubicBezTo>
                    <a:pt x="191" y="127"/>
                    <a:pt x="226" y="63"/>
                    <a:pt x="2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7"/>
            <p:cNvSpPr/>
            <p:nvPr/>
          </p:nvSpPr>
          <p:spPr>
            <a:xfrm>
              <a:off x="1698301" y="1042508"/>
              <a:ext cx="247138" cy="401592"/>
            </a:xfrm>
            <a:custGeom>
              <a:rect b="b" l="l" r="r" t="t"/>
              <a:pathLst>
                <a:path extrusionOk="0" h="7187" w="4428">
                  <a:moveTo>
                    <a:pt x="4428" y="1"/>
                  </a:moveTo>
                  <a:lnTo>
                    <a:pt x="4428" y="1"/>
                  </a:lnTo>
                  <a:cubicBezTo>
                    <a:pt x="3805" y="68"/>
                    <a:pt x="2192" y="296"/>
                    <a:pt x="1141" y="904"/>
                  </a:cubicBezTo>
                  <a:cubicBezTo>
                    <a:pt x="469" y="1766"/>
                    <a:pt x="383" y="2551"/>
                    <a:pt x="207" y="3474"/>
                  </a:cubicBezTo>
                  <a:cubicBezTo>
                    <a:pt x="234" y="3677"/>
                    <a:pt x="258" y="3833"/>
                    <a:pt x="277" y="3951"/>
                  </a:cubicBezTo>
                  <a:cubicBezTo>
                    <a:pt x="313" y="4177"/>
                    <a:pt x="263" y="4409"/>
                    <a:pt x="139" y="4597"/>
                  </a:cubicBezTo>
                  <a:cubicBezTo>
                    <a:pt x="32" y="4756"/>
                    <a:pt x="1" y="4959"/>
                    <a:pt x="53" y="5146"/>
                  </a:cubicBezTo>
                  <a:cubicBezTo>
                    <a:pt x="286" y="5967"/>
                    <a:pt x="725" y="6765"/>
                    <a:pt x="725" y="6765"/>
                  </a:cubicBezTo>
                  <a:cubicBezTo>
                    <a:pt x="867" y="7074"/>
                    <a:pt x="1135" y="7187"/>
                    <a:pt x="1475" y="7187"/>
                  </a:cubicBezTo>
                  <a:cubicBezTo>
                    <a:pt x="1922" y="7187"/>
                    <a:pt x="2491" y="6993"/>
                    <a:pt x="3062" y="6793"/>
                  </a:cubicBezTo>
                  <a:cubicBezTo>
                    <a:pt x="3063" y="6793"/>
                    <a:pt x="3524" y="6509"/>
                    <a:pt x="3483" y="6232"/>
                  </a:cubicBezTo>
                  <a:cubicBezTo>
                    <a:pt x="3403" y="5698"/>
                    <a:pt x="3314" y="5339"/>
                    <a:pt x="3236" y="5101"/>
                  </a:cubicBezTo>
                  <a:cubicBezTo>
                    <a:pt x="3155" y="4857"/>
                    <a:pt x="3238" y="4585"/>
                    <a:pt x="3442" y="4436"/>
                  </a:cubicBezTo>
                  <a:cubicBezTo>
                    <a:pt x="3577" y="4337"/>
                    <a:pt x="3657" y="4254"/>
                    <a:pt x="3657" y="4254"/>
                  </a:cubicBezTo>
                  <a:cubicBezTo>
                    <a:pt x="3677" y="3847"/>
                    <a:pt x="3662" y="2943"/>
                    <a:pt x="3654" y="2556"/>
                  </a:cubicBezTo>
                  <a:cubicBezTo>
                    <a:pt x="3621" y="2479"/>
                    <a:pt x="3588" y="2395"/>
                    <a:pt x="3557" y="2308"/>
                  </a:cubicBezTo>
                  <a:cubicBezTo>
                    <a:pt x="3460" y="2024"/>
                    <a:pt x="3380" y="1690"/>
                    <a:pt x="3335" y="1322"/>
                  </a:cubicBezTo>
                  <a:cubicBezTo>
                    <a:pt x="3682" y="785"/>
                    <a:pt x="4065" y="337"/>
                    <a:pt x="4428" y="1"/>
                  </a:cubicBezTo>
                  <a:close/>
                </a:path>
              </a:pathLst>
            </a:custGeom>
            <a:solidFill>
              <a:srgbClr val="663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2067221" y="1570108"/>
              <a:ext cx="63012" cy="9164"/>
            </a:xfrm>
            <a:custGeom>
              <a:rect b="b" l="l" r="r" t="t"/>
              <a:pathLst>
                <a:path extrusionOk="0" h="164" w="1129">
                  <a:moveTo>
                    <a:pt x="39" y="0"/>
                  </a:moveTo>
                  <a:cubicBezTo>
                    <a:pt x="23" y="0"/>
                    <a:pt x="7" y="13"/>
                    <a:pt x="3" y="31"/>
                  </a:cubicBezTo>
                  <a:cubicBezTo>
                    <a:pt x="0" y="51"/>
                    <a:pt x="13" y="72"/>
                    <a:pt x="32" y="77"/>
                  </a:cubicBezTo>
                  <a:cubicBezTo>
                    <a:pt x="362" y="148"/>
                    <a:pt x="654" y="164"/>
                    <a:pt x="848" y="164"/>
                  </a:cubicBezTo>
                  <a:cubicBezTo>
                    <a:pt x="868" y="164"/>
                    <a:pt x="888" y="163"/>
                    <a:pt x="906" y="163"/>
                  </a:cubicBezTo>
                  <a:cubicBezTo>
                    <a:pt x="1023" y="160"/>
                    <a:pt x="1092" y="153"/>
                    <a:pt x="1093" y="153"/>
                  </a:cubicBezTo>
                  <a:cubicBezTo>
                    <a:pt x="1114" y="150"/>
                    <a:pt x="1128" y="130"/>
                    <a:pt x="1125" y="110"/>
                  </a:cubicBezTo>
                  <a:cubicBezTo>
                    <a:pt x="1123" y="90"/>
                    <a:pt x="1108" y="77"/>
                    <a:pt x="1090" y="77"/>
                  </a:cubicBezTo>
                  <a:cubicBezTo>
                    <a:pt x="1088" y="77"/>
                    <a:pt x="1086" y="77"/>
                    <a:pt x="1084" y="77"/>
                  </a:cubicBezTo>
                  <a:cubicBezTo>
                    <a:pt x="1082" y="77"/>
                    <a:pt x="989" y="88"/>
                    <a:pt x="836" y="88"/>
                  </a:cubicBezTo>
                  <a:cubicBezTo>
                    <a:pt x="647" y="88"/>
                    <a:pt x="366" y="72"/>
                    <a:pt x="47" y="1"/>
                  </a:cubicBezTo>
                  <a:cubicBezTo>
                    <a:pt x="45" y="0"/>
                    <a:pt x="42" y="0"/>
                    <a:pt x="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1810931" y="1023118"/>
              <a:ext cx="297815" cy="256198"/>
            </a:xfrm>
            <a:custGeom>
              <a:rect b="b" l="l" r="r" t="t"/>
              <a:pathLst>
                <a:path extrusionOk="0" h="4585" w="5336">
                  <a:moveTo>
                    <a:pt x="3896" y="0"/>
                  </a:moveTo>
                  <a:cubicBezTo>
                    <a:pt x="3344" y="5"/>
                    <a:pt x="2978" y="373"/>
                    <a:pt x="2978" y="373"/>
                  </a:cubicBezTo>
                  <a:cubicBezTo>
                    <a:pt x="2978" y="373"/>
                    <a:pt x="2706" y="57"/>
                    <a:pt x="2430" y="57"/>
                  </a:cubicBezTo>
                  <a:cubicBezTo>
                    <a:pt x="2428" y="57"/>
                    <a:pt x="2426" y="58"/>
                    <a:pt x="2424" y="58"/>
                  </a:cubicBezTo>
                  <a:cubicBezTo>
                    <a:pt x="2129" y="82"/>
                    <a:pt x="1662" y="351"/>
                    <a:pt x="1159" y="820"/>
                  </a:cubicBezTo>
                  <a:cubicBezTo>
                    <a:pt x="775" y="1175"/>
                    <a:pt x="369" y="1650"/>
                    <a:pt x="1" y="2219"/>
                  </a:cubicBezTo>
                  <a:cubicBezTo>
                    <a:pt x="49" y="2610"/>
                    <a:pt x="133" y="2964"/>
                    <a:pt x="237" y="3265"/>
                  </a:cubicBezTo>
                  <a:cubicBezTo>
                    <a:pt x="269" y="3359"/>
                    <a:pt x="303" y="3447"/>
                    <a:pt x="338" y="3529"/>
                  </a:cubicBezTo>
                  <a:cubicBezTo>
                    <a:pt x="473" y="3845"/>
                    <a:pt x="628" y="4078"/>
                    <a:pt x="770" y="4200"/>
                  </a:cubicBezTo>
                  <a:cubicBezTo>
                    <a:pt x="666" y="3402"/>
                    <a:pt x="837" y="3211"/>
                    <a:pt x="837" y="3211"/>
                  </a:cubicBezTo>
                  <a:cubicBezTo>
                    <a:pt x="837" y="3211"/>
                    <a:pt x="1194" y="4214"/>
                    <a:pt x="1772" y="4584"/>
                  </a:cubicBezTo>
                  <a:cubicBezTo>
                    <a:pt x="1641" y="3420"/>
                    <a:pt x="1614" y="2975"/>
                    <a:pt x="2087" y="2708"/>
                  </a:cubicBezTo>
                  <a:cubicBezTo>
                    <a:pt x="2147" y="3315"/>
                    <a:pt x="2327" y="3436"/>
                    <a:pt x="2630" y="3778"/>
                  </a:cubicBezTo>
                  <a:cubicBezTo>
                    <a:pt x="2960" y="2960"/>
                    <a:pt x="3295" y="2368"/>
                    <a:pt x="3604" y="1954"/>
                  </a:cubicBezTo>
                  <a:cubicBezTo>
                    <a:pt x="4042" y="1362"/>
                    <a:pt x="4425" y="1134"/>
                    <a:pt x="4655" y="1134"/>
                  </a:cubicBezTo>
                  <a:cubicBezTo>
                    <a:pt x="4675" y="1134"/>
                    <a:pt x="4694" y="1136"/>
                    <a:pt x="4711" y="1139"/>
                  </a:cubicBezTo>
                  <a:cubicBezTo>
                    <a:pt x="5072" y="1209"/>
                    <a:pt x="5144" y="2236"/>
                    <a:pt x="5144" y="2236"/>
                  </a:cubicBezTo>
                  <a:cubicBezTo>
                    <a:pt x="5195" y="2118"/>
                    <a:pt x="5231" y="1990"/>
                    <a:pt x="5256" y="1860"/>
                  </a:cubicBezTo>
                  <a:cubicBezTo>
                    <a:pt x="5260" y="1840"/>
                    <a:pt x="5264" y="1819"/>
                    <a:pt x="5266" y="1797"/>
                  </a:cubicBezTo>
                  <a:cubicBezTo>
                    <a:pt x="5336" y="1375"/>
                    <a:pt x="5292" y="971"/>
                    <a:pt x="5292" y="971"/>
                  </a:cubicBezTo>
                  <a:cubicBezTo>
                    <a:pt x="5292" y="971"/>
                    <a:pt x="4163" y="6"/>
                    <a:pt x="3896" y="0"/>
                  </a:cubicBezTo>
                  <a:close/>
                </a:path>
              </a:pathLst>
            </a:custGeom>
            <a:solidFill>
              <a:srgbClr val="7A4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2098141" y="1063798"/>
              <a:ext cx="145782" cy="155339"/>
            </a:xfrm>
            <a:custGeom>
              <a:rect b="b" l="l" r="r" t="t"/>
              <a:pathLst>
                <a:path extrusionOk="0" h="2780" w="2612">
                  <a:moveTo>
                    <a:pt x="1049" y="0"/>
                  </a:moveTo>
                  <a:cubicBezTo>
                    <a:pt x="555" y="0"/>
                    <a:pt x="148" y="242"/>
                    <a:pt x="148" y="242"/>
                  </a:cubicBezTo>
                  <a:cubicBezTo>
                    <a:pt x="148" y="242"/>
                    <a:pt x="191" y="646"/>
                    <a:pt x="122" y="1068"/>
                  </a:cubicBezTo>
                  <a:cubicBezTo>
                    <a:pt x="120" y="1088"/>
                    <a:pt x="116" y="1109"/>
                    <a:pt x="112" y="1130"/>
                  </a:cubicBezTo>
                  <a:cubicBezTo>
                    <a:pt x="87" y="1259"/>
                    <a:pt x="51" y="1389"/>
                    <a:pt x="0" y="1506"/>
                  </a:cubicBezTo>
                  <a:cubicBezTo>
                    <a:pt x="46" y="1498"/>
                    <a:pt x="92" y="1495"/>
                    <a:pt x="137" y="1495"/>
                  </a:cubicBezTo>
                  <a:cubicBezTo>
                    <a:pt x="425" y="1495"/>
                    <a:pt x="674" y="1632"/>
                    <a:pt x="849" y="1718"/>
                  </a:cubicBezTo>
                  <a:cubicBezTo>
                    <a:pt x="1085" y="1832"/>
                    <a:pt x="1232" y="1915"/>
                    <a:pt x="1386" y="2018"/>
                  </a:cubicBezTo>
                  <a:cubicBezTo>
                    <a:pt x="1655" y="2200"/>
                    <a:pt x="1948" y="2446"/>
                    <a:pt x="2242" y="2780"/>
                  </a:cubicBezTo>
                  <a:cubicBezTo>
                    <a:pt x="2286" y="1423"/>
                    <a:pt x="1915" y="1069"/>
                    <a:pt x="1401" y="723"/>
                  </a:cubicBezTo>
                  <a:cubicBezTo>
                    <a:pt x="1434" y="720"/>
                    <a:pt x="1467" y="718"/>
                    <a:pt x="1500" y="718"/>
                  </a:cubicBezTo>
                  <a:cubicBezTo>
                    <a:pt x="2099" y="718"/>
                    <a:pt x="2611" y="1293"/>
                    <a:pt x="2611" y="1293"/>
                  </a:cubicBezTo>
                  <a:cubicBezTo>
                    <a:pt x="2611" y="1293"/>
                    <a:pt x="2391" y="545"/>
                    <a:pt x="1674" y="154"/>
                  </a:cubicBezTo>
                  <a:cubicBezTo>
                    <a:pt x="1466" y="41"/>
                    <a:pt x="1250" y="0"/>
                    <a:pt x="1049" y="0"/>
                  </a:cubicBezTo>
                  <a:close/>
                </a:path>
              </a:pathLst>
            </a:custGeom>
            <a:solidFill>
              <a:srgbClr val="7A4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2012079" y="1086372"/>
              <a:ext cx="86174" cy="61521"/>
            </a:xfrm>
            <a:custGeom>
              <a:rect b="b" l="l" r="r" t="t"/>
              <a:pathLst>
                <a:path extrusionOk="0" h="1101" w="1544">
                  <a:moveTo>
                    <a:pt x="1055" y="1"/>
                  </a:moveTo>
                  <a:cubicBezTo>
                    <a:pt x="824" y="1"/>
                    <a:pt x="441" y="227"/>
                    <a:pt x="1" y="821"/>
                  </a:cubicBezTo>
                  <a:cubicBezTo>
                    <a:pt x="231" y="749"/>
                    <a:pt x="433" y="720"/>
                    <a:pt x="609" y="720"/>
                  </a:cubicBezTo>
                  <a:cubicBezTo>
                    <a:pt x="1253" y="720"/>
                    <a:pt x="1543" y="1101"/>
                    <a:pt x="1543" y="1101"/>
                  </a:cubicBezTo>
                  <a:cubicBezTo>
                    <a:pt x="1543" y="1101"/>
                    <a:pt x="1470" y="74"/>
                    <a:pt x="1109" y="5"/>
                  </a:cubicBezTo>
                  <a:cubicBezTo>
                    <a:pt x="1092" y="2"/>
                    <a:pt x="1074" y="1"/>
                    <a:pt x="1055" y="1"/>
                  </a:cubicBezTo>
                  <a:close/>
                </a:path>
              </a:pathLst>
            </a:custGeom>
            <a:solidFill>
              <a:srgbClr val="3A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2142791" y="1312902"/>
              <a:ext cx="25506" cy="49452"/>
            </a:xfrm>
            <a:custGeom>
              <a:rect b="b" l="l" r="r" t="t"/>
              <a:pathLst>
                <a:path extrusionOk="0" h="885" w="457">
                  <a:moveTo>
                    <a:pt x="220" y="0"/>
                  </a:moveTo>
                  <a:cubicBezTo>
                    <a:pt x="220" y="0"/>
                    <a:pt x="219" y="0"/>
                    <a:pt x="218" y="0"/>
                  </a:cubicBezTo>
                  <a:cubicBezTo>
                    <a:pt x="95" y="3"/>
                    <a:pt x="1" y="203"/>
                    <a:pt x="6" y="446"/>
                  </a:cubicBezTo>
                  <a:cubicBezTo>
                    <a:pt x="11" y="689"/>
                    <a:pt x="114" y="884"/>
                    <a:pt x="236" y="884"/>
                  </a:cubicBezTo>
                  <a:cubicBezTo>
                    <a:pt x="237" y="884"/>
                    <a:pt x="237" y="884"/>
                    <a:pt x="238" y="884"/>
                  </a:cubicBezTo>
                  <a:cubicBezTo>
                    <a:pt x="361" y="881"/>
                    <a:pt x="456" y="681"/>
                    <a:pt x="451" y="438"/>
                  </a:cubicBezTo>
                  <a:cubicBezTo>
                    <a:pt x="446" y="195"/>
                    <a:pt x="343" y="0"/>
                    <a:pt x="220" y="0"/>
                  </a:cubicBezTo>
                  <a:close/>
                </a:path>
              </a:pathLst>
            </a:custGeom>
            <a:solidFill>
              <a:srgbClr val="3A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7"/>
            <p:cNvSpPr/>
            <p:nvPr/>
          </p:nvSpPr>
          <p:spPr>
            <a:xfrm>
              <a:off x="2035018" y="1319216"/>
              <a:ext cx="25506" cy="49452"/>
            </a:xfrm>
            <a:custGeom>
              <a:rect b="b" l="l" r="r" t="t"/>
              <a:pathLst>
                <a:path extrusionOk="0" h="885" w="457">
                  <a:moveTo>
                    <a:pt x="221" y="0"/>
                  </a:moveTo>
                  <a:cubicBezTo>
                    <a:pt x="221" y="0"/>
                    <a:pt x="220" y="0"/>
                    <a:pt x="219" y="0"/>
                  </a:cubicBezTo>
                  <a:cubicBezTo>
                    <a:pt x="96" y="3"/>
                    <a:pt x="1" y="203"/>
                    <a:pt x="6" y="446"/>
                  </a:cubicBezTo>
                  <a:cubicBezTo>
                    <a:pt x="11" y="689"/>
                    <a:pt x="115" y="884"/>
                    <a:pt x="237" y="884"/>
                  </a:cubicBezTo>
                  <a:cubicBezTo>
                    <a:pt x="238" y="884"/>
                    <a:pt x="238" y="884"/>
                    <a:pt x="239" y="884"/>
                  </a:cubicBezTo>
                  <a:cubicBezTo>
                    <a:pt x="362" y="881"/>
                    <a:pt x="456" y="681"/>
                    <a:pt x="451" y="438"/>
                  </a:cubicBezTo>
                  <a:cubicBezTo>
                    <a:pt x="446" y="195"/>
                    <a:pt x="343" y="0"/>
                    <a:pt x="221" y="0"/>
                  </a:cubicBezTo>
                  <a:close/>
                </a:path>
              </a:pathLst>
            </a:custGeom>
            <a:solidFill>
              <a:srgbClr val="3A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p:nvPr/>
          </p:nvSpPr>
          <p:spPr>
            <a:xfrm>
              <a:off x="1957662" y="1262388"/>
              <a:ext cx="135178" cy="58392"/>
            </a:xfrm>
            <a:custGeom>
              <a:rect b="b" l="l" r="r" t="t"/>
              <a:pathLst>
                <a:path extrusionOk="0" h="1045" w="2422">
                  <a:moveTo>
                    <a:pt x="2132" y="1"/>
                  </a:moveTo>
                  <a:cubicBezTo>
                    <a:pt x="2107" y="1"/>
                    <a:pt x="2081" y="1"/>
                    <a:pt x="2056" y="2"/>
                  </a:cubicBezTo>
                  <a:cubicBezTo>
                    <a:pt x="2004" y="4"/>
                    <a:pt x="1954" y="6"/>
                    <a:pt x="1904" y="10"/>
                  </a:cubicBezTo>
                  <a:cubicBezTo>
                    <a:pt x="1804" y="17"/>
                    <a:pt x="1704" y="30"/>
                    <a:pt x="1605" y="47"/>
                  </a:cubicBezTo>
                  <a:cubicBezTo>
                    <a:pt x="1407" y="81"/>
                    <a:pt x="1215" y="132"/>
                    <a:pt x="1026" y="204"/>
                  </a:cubicBezTo>
                  <a:cubicBezTo>
                    <a:pt x="838" y="276"/>
                    <a:pt x="658" y="366"/>
                    <a:pt x="492" y="481"/>
                  </a:cubicBezTo>
                  <a:lnTo>
                    <a:pt x="459" y="501"/>
                  </a:lnTo>
                  <a:lnTo>
                    <a:pt x="428" y="524"/>
                  </a:lnTo>
                  <a:lnTo>
                    <a:pt x="366" y="569"/>
                  </a:lnTo>
                  <a:cubicBezTo>
                    <a:pt x="328" y="601"/>
                    <a:pt x="287" y="632"/>
                    <a:pt x="251" y="666"/>
                  </a:cubicBezTo>
                  <a:cubicBezTo>
                    <a:pt x="174" y="732"/>
                    <a:pt x="104" y="806"/>
                    <a:pt x="36" y="882"/>
                  </a:cubicBezTo>
                  <a:cubicBezTo>
                    <a:pt x="0" y="920"/>
                    <a:pt x="2" y="981"/>
                    <a:pt x="40" y="1019"/>
                  </a:cubicBezTo>
                  <a:cubicBezTo>
                    <a:pt x="58" y="1036"/>
                    <a:pt x="81" y="1045"/>
                    <a:pt x="104" y="1045"/>
                  </a:cubicBezTo>
                  <a:cubicBezTo>
                    <a:pt x="126" y="1045"/>
                    <a:pt x="148" y="1037"/>
                    <a:pt x="165" y="1021"/>
                  </a:cubicBezTo>
                  <a:lnTo>
                    <a:pt x="170" y="1019"/>
                  </a:lnTo>
                  <a:cubicBezTo>
                    <a:pt x="237" y="956"/>
                    <a:pt x="306" y="894"/>
                    <a:pt x="381" y="842"/>
                  </a:cubicBezTo>
                  <a:cubicBezTo>
                    <a:pt x="417" y="814"/>
                    <a:pt x="457" y="789"/>
                    <a:pt x="494" y="764"/>
                  </a:cubicBezTo>
                  <a:lnTo>
                    <a:pt x="552" y="728"/>
                  </a:lnTo>
                  <a:lnTo>
                    <a:pt x="582" y="709"/>
                  </a:lnTo>
                  <a:lnTo>
                    <a:pt x="612" y="693"/>
                  </a:lnTo>
                  <a:cubicBezTo>
                    <a:pt x="770" y="605"/>
                    <a:pt x="940" y="538"/>
                    <a:pt x="1114" y="489"/>
                  </a:cubicBezTo>
                  <a:cubicBezTo>
                    <a:pt x="1288" y="441"/>
                    <a:pt x="1467" y="411"/>
                    <a:pt x="1646" y="397"/>
                  </a:cubicBezTo>
                  <a:cubicBezTo>
                    <a:pt x="1721" y="392"/>
                    <a:pt x="1797" y="389"/>
                    <a:pt x="1872" y="389"/>
                  </a:cubicBezTo>
                  <a:cubicBezTo>
                    <a:pt x="1886" y="389"/>
                    <a:pt x="1901" y="389"/>
                    <a:pt x="1915" y="390"/>
                  </a:cubicBezTo>
                  <a:cubicBezTo>
                    <a:pt x="1960" y="391"/>
                    <a:pt x="2005" y="392"/>
                    <a:pt x="2048" y="395"/>
                  </a:cubicBezTo>
                  <a:cubicBezTo>
                    <a:pt x="2070" y="396"/>
                    <a:pt x="2092" y="399"/>
                    <a:pt x="2114" y="400"/>
                  </a:cubicBezTo>
                  <a:lnTo>
                    <a:pt x="2146" y="404"/>
                  </a:lnTo>
                  <a:cubicBezTo>
                    <a:pt x="2156" y="405"/>
                    <a:pt x="2167" y="406"/>
                    <a:pt x="2174" y="407"/>
                  </a:cubicBezTo>
                  <a:cubicBezTo>
                    <a:pt x="2186" y="409"/>
                    <a:pt x="2198" y="410"/>
                    <a:pt x="2210" y="410"/>
                  </a:cubicBezTo>
                  <a:cubicBezTo>
                    <a:pt x="2302" y="410"/>
                    <a:pt x="2385" y="342"/>
                    <a:pt x="2402" y="244"/>
                  </a:cubicBezTo>
                  <a:cubicBezTo>
                    <a:pt x="2422" y="134"/>
                    <a:pt x="2352" y="27"/>
                    <a:pt x="2246" y="6"/>
                  </a:cubicBezTo>
                  <a:cubicBezTo>
                    <a:pt x="2238" y="5"/>
                    <a:pt x="2231" y="3"/>
                    <a:pt x="2224" y="3"/>
                  </a:cubicBezTo>
                  <a:lnTo>
                    <a:pt x="2216" y="5"/>
                  </a:lnTo>
                  <a:cubicBezTo>
                    <a:pt x="2197" y="4"/>
                    <a:pt x="2186" y="4"/>
                    <a:pt x="2171" y="2"/>
                  </a:cubicBezTo>
                  <a:lnTo>
                    <a:pt x="2132" y="1"/>
                  </a:lnTo>
                  <a:close/>
                </a:path>
              </a:pathLst>
            </a:custGeom>
            <a:solidFill>
              <a:srgbClr val="663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2123034" y="1263394"/>
              <a:ext cx="66305" cy="35315"/>
            </a:xfrm>
            <a:custGeom>
              <a:rect b="b" l="l" r="r" t="t"/>
              <a:pathLst>
                <a:path extrusionOk="0" h="632" w="1188">
                  <a:moveTo>
                    <a:pt x="205" y="0"/>
                  </a:moveTo>
                  <a:cubicBezTo>
                    <a:pt x="106" y="0"/>
                    <a:pt x="22" y="78"/>
                    <a:pt x="11" y="183"/>
                  </a:cubicBezTo>
                  <a:cubicBezTo>
                    <a:pt x="0" y="296"/>
                    <a:pt x="78" y="396"/>
                    <a:pt x="187" y="407"/>
                  </a:cubicBezTo>
                  <a:cubicBezTo>
                    <a:pt x="192" y="408"/>
                    <a:pt x="198" y="408"/>
                    <a:pt x="204" y="408"/>
                  </a:cubicBezTo>
                  <a:cubicBezTo>
                    <a:pt x="210" y="408"/>
                    <a:pt x="216" y="408"/>
                    <a:pt x="222" y="407"/>
                  </a:cubicBezTo>
                  <a:lnTo>
                    <a:pt x="231" y="406"/>
                  </a:lnTo>
                  <a:lnTo>
                    <a:pt x="334" y="397"/>
                  </a:lnTo>
                  <a:lnTo>
                    <a:pt x="437" y="396"/>
                  </a:lnTo>
                  <a:cubicBezTo>
                    <a:pt x="505" y="398"/>
                    <a:pt x="572" y="402"/>
                    <a:pt x="637" y="417"/>
                  </a:cubicBezTo>
                  <a:cubicBezTo>
                    <a:pt x="703" y="429"/>
                    <a:pt x="765" y="447"/>
                    <a:pt x="823" y="475"/>
                  </a:cubicBezTo>
                  <a:cubicBezTo>
                    <a:pt x="837" y="483"/>
                    <a:pt x="851" y="489"/>
                    <a:pt x="865" y="497"/>
                  </a:cubicBezTo>
                  <a:cubicBezTo>
                    <a:pt x="878" y="506"/>
                    <a:pt x="892" y="512"/>
                    <a:pt x="904" y="522"/>
                  </a:cubicBezTo>
                  <a:cubicBezTo>
                    <a:pt x="916" y="532"/>
                    <a:pt x="928" y="541"/>
                    <a:pt x="939" y="550"/>
                  </a:cubicBezTo>
                  <a:cubicBezTo>
                    <a:pt x="944" y="555"/>
                    <a:pt x="949" y="560"/>
                    <a:pt x="954" y="563"/>
                  </a:cubicBezTo>
                  <a:lnTo>
                    <a:pt x="960" y="570"/>
                  </a:lnTo>
                  <a:lnTo>
                    <a:pt x="962" y="573"/>
                  </a:lnTo>
                  <a:lnTo>
                    <a:pt x="964" y="574"/>
                  </a:lnTo>
                  <a:lnTo>
                    <a:pt x="964" y="573"/>
                  </a:lnTo>
                  <a:cubicBezTo>
                    <a:pt x="985" y="611"/>
                    <a:pt x="1023" y="632"/>
                    <a:pt x="1061" y="632"/>
                  </a:cubicBezTo>
                  <a:cubicBezTo>
                    <a:pt x="1080" y="632"/>
                    <a:pt x="1099" y="627"/>
                    <a:pt x="1116" y="617"/>
                  </a:cubicBezTo>
                  <a:cubicBezTo>
                    <a:pt x="1170" y="586"/>
                    <a:pt x="1188" y="514"/>
                    <a:pt x="1159" y="459"/>
                  </a:cubicBezTo>
                  <a:lnTo>
                    <a:pt x="1151" y="445"/>
                  </a:lnTo>
                  <a:lnTo>
                    <a:pt x="1146" y="435"/>
                  </a:lnTo>
                  <a:lnTo>
                    <a:pt x="1134" y="419"/>
                  </a:lnTo>
                  <a:cubicBezTo>
                    <a:pt x="1126" y="407"/>
                    <a:pt x="1120" y="398"/>
                    <a:pt x="1113" y="388"/>
                  </a:cubicBezTo>
                  <a:cubicBezTo>
                    <a:pt x="1097" y="368"/>
                    <a:pt x="1082" y="350"/>
                    <a:pt x="1065" y="333"/>
                  </a:cubicBezTo>
                  <a:cubicBezTo>
                    <a:pt x="1048" y="315"/>
                    <a:pt x="1032" y="300"/>
                    <a:pt x="1013" y="284"/>
                  </a:cubicBezTo>
                  <a:cubicBezTo>
                    <a:pt x="996" y="269"/>
                    <a:pt x="977" y="255"/>
                    <a:pt x="960" y="240"/>
                  </a:cubicBezTo>
                  <a:cubicBezTo>
                    <a:pt x="886" y="186"/>
                    <a:pt x="806" y="146"/>
                    <a:pt x="725" y="112"/>
                  </a:cubicBezTo>
                  <a:cubicBezTo>
                    <a:pt x="644" y="78"/>
                    <a:pt x="561" y="58"/>
                    <a:pt x="478" y="37"/>
                  </a:cubicBezTo>
                  <a:cubicBezTo>
                    <a:pt x="437" y="29"/>
                    <a:pt x="395" y="22"/>
                    <a:pt x="352" y="15"/>
                  </a:cubicBezTo>
                  <a:lnTo>
                    <a:pt x="227" y="1"/>
                  </a:lnTo>
                  <a:cubicBezTo>
                    <a:pt x="220" y="0"/>
                    <a:pt x="212" y="0"/>
                    <a:pt x="205" y="0"/>
                  </a:cubicBezTo>
                  <a:close/>
                </a:path>
              </a:pathLst>
            </a:custGeom>
            <a:solidFill>
              <a:srgbClr val="663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7"/>
            <p:cNvSpPr/>
            <p:nvPr/>
          </p:nvSpPr>
          <p:spPr>
            <a:xfrm>
              <a:off x="1764439" y="1340114"/>
              <a:ext cx="105374" cy="135335"/>
            </a:xfrm>
            <a:custGeom>
              <a:rect b="b" l="l" r="r" t="t"/>
              <a:pathLst>
                <a:path extrusionOk="0" h="2422" w="1888">
                  <a:moveTo>
                    <a:pt x="749" y="1"/>
                  </a:moveTo>
                  <a:cubicBezTo>
                    <a:pt x="696" y="1"/>
                    <a:pt x="644" y="9"/>
                    <a:pt x="593" y="25"/>
                  </a:cubicBezTo>
                  <a:cubicBezTo>
                    <a:pt x="177" y="157"/>
                    <a:pt x="0" y="794"/>
                    <a:pt x="192" y="1450"/>
                  </a:cubicBezTo>
                  <a:cubicBezTo>
                    <a:pt x="328" y="1911"/>
                    <a:pt x="613" y="2259"/>
                    <a:pt x="915" y="2377"/>
                  </a:cubicBezTo>
                  <a:cubicBezTo>
                    <a:pt x="988" y="2406"/>
                    <a:pt x="1062" y="2421"/>
                    <a:pt x="1135" y="2421"/>
                  </a:cubicBezTo>
                  <a:cubicBezTo>
                    <a:pt x="1171" y="2421"/>
                    <a:pt x="1207" y="2417"/>
                    <a:pt x="1242" y="2410"/>
                  </a:cubicBezTo>
                  <a:cubicBezTo>
                    <a:pt x="1259" y="2407"/>
                    <a:pt x="1275" y="2402"/>
                    <a:pt x="1292" y="2397"/>
                  </a:cubicBezTo>
                  <a:cubicBezTo>
                    <a:pt x="1708" y="2265"/>
                    <a:pt x="1887" y="1628"/>
                    <a:pt x="1692" y="973"/>
                  </a:cubicBezTo>
                  <a:cubicBezTo>
                    <a:pt x="1523" y="398"/>
                    <a:pt x="1124" y="1"/>
                    <a:pt x="749" y="1"/>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7"/>
            <p:cNvSpPr/>
            <p:nvPr/>
          </p:nvSpPr>
          <p:spPr>
            <a:xfrm>
              <a:off x="1789666" y="1354866"/>
              <a:ext cx="74454" cy="110246"/>
            </a:xfrm>
            <a:custGeom>
              <a:rect b="b" l="l" r="r" t="t"/>
              <a:pathLst>
                <a:path extrusionOk="0" h="1973" w="1334">
                  <a:moveTo>
                    <a:pt x="404" y="1"/>
                  </a:moveTo>
                  <a:cubicBezTo>
                    <a:pt x="359" y="1"/>
                    <a:pt x="315" y="8"/>
                    <a:pt x="272" y="22"/>
                  </a:cubicBezTo>
                  <a:cubicBezTo>
                    <a:pt x="166" y="54"/>
                    <a:pt x="74" y="130"/>
                    <a:pt x="6" y="238"/>
                  </a:cubicBezTo>
                  <a:cubicBezTo>
                    <a:pt x="0" y="249"/>
                    <a:pt x="2" y="264"/>
                    <a:pt x="15" y="272"/>
                  </a:cubicBezTo>
                  <a:cubicBezTo>
                    <a:pt x="18" y="274"/>
                    <a:pt x="23" y="275"/>
                    <a:pt x="27" y="275"/>
                  </a:cubicBezTo>
                  <a:cubicBezTo>
                    <a:pt x="35" y="275"/>
                    <a:pt x="43" y="271"/>
                    <a:pt x="47" y="264"/>
                  </a:cubicBezTo>
                  <a:cubicBezTo>
                    <a:pt x="109" y="165"/>
                    <a:pt x="192" y="97"/>
                    <a:pt x="287" y="68"/>
                  </a:cubicBezTo>
                  <a:cubicBezTo>
                    <a:pt x="325" y="56"/>
                    <a:pt x="364" y="49"/>
                    <a:pt x="404" y="49"/>
                  </a:cubicBezTo>
                  <a:cubicBezTo>
                    <a:pt x="478" y="49"/>
                    <a:pt x="555" y="70"/>
                    <a:pt x="632" y="111"/>
                  </a:cubicBezTo>
                  <a:cubicBezTo>
                    <a:pt x="852" y="227"/>
                    <a:pt x="1038" y="487"/>
                    <a:pt x="1133" y="805"/>
                  </a:cubicBezTo>
                  <a:cubicBezTo>
                    <a:pt x="1282" y="1313"/>
                    <a:pt x="1146" y="1807"/>
                    <a:pt x="830" y="1908"/>
                  </a:cubicBezTo>
                  <a:cubicBezTo>
                    <a:pt x="793" y="1919"/>
                    <a:pt x="755" y="1925"/>
                    <a:pt x="715" y="1925"/>
                  </a:cubicBezTo>
                  <a:cubicBezTo>
                    <a:pt x="685" y="1925"/>
                    <a:pt x="654" y="1921"/>
                    <a:pt x="623" y="1915"/>
                  </a:cubicBezTo>
                  <a:cubicBezTo>
                    <a:pt x="621" y="1914"/>
                    <a:pt x="619" y="1914"/>
                    <a:pt x="617" y="1914"/>
                  </a:cubicBezTo>
                  <a:cubicBezTo>
                    <a:pt x="606" y="1914"/>
                    <a:pt x="597" y="1922"/>
                    <a:pt x="595" y="1933"/>
                  </a:cubicBezTo>
                  <a:cubicBezTo>
                    <a:pt x="591" y="1946"/>
                    <a:pt x="600" y="1959"/>
                    <a:pt x="613" y="1961"/>
                  </a:cubicBezTo>
                  <a:cubicBezTo>
                    <a:pt x="646" y="1969"/>
                    <a:pt x="679" y="1972"/>
                    <a:pt x="713" y="1972"/>
                  </a:cubicBezTo>
                  <a:cubicBezTo>
                    <a:pt x="758" y="1972"/>
                    <a:pt x="801" y="1966"/>
                    <a:pt x="842" y="1955"/>
                  </a:cubicBezTo>
                  <a:cubicBezTo>
                    <a:pt x="1184" y="1846"/>
                    <a:pt x="1334" y="1324"/>
                    <a:pt x="1177" y="792"/>
                  </a:cubicBezTo>
                  <a:cubicBezTo>
                    <a:pt x="1079" y="462"/>
                    <a:pt x="884" y="191"/>
                    <a:pt x="654" y="69"/>
                  </a:cubicBezTo>
                  <a:cubicBezTo>
                    <a:pt x="570" y="24"/>
                    <a:pt x="485" y="1"/>
                    <a:pt x="404" y="1"/>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2121471" y="1294630"/>
              <a:ext cx="46603" cy="212446"/>
            </a:xfrm>
            <a:custGeom>
              <a:rect b="b" l="l" r="r" t="t"/>
              <a:pathLst>
                <a:path extrusionOk="0" h="3802" w="835">
                  <a:moveTo>
                    <a:pt x="47" y="0"/>
                  </a:moveTo>
                  <a:cubicBezTo>
                    <a:pt x="59" y="296"/>
                    <a:pt x="88" y="589"/>
                    <a:pt x="122" y="882"/>
                  </a:cubicBezTo>
                  <a:cubicBezTo>
                    <a:pt x="132" y="956"/>
                    <a:pt x="142" y="1029"/>
                    <a:pt x="152" y="1102"/>
                  </a:cubicBezTo>
                  <a:cubicBezTo>
                    <a:pt x="162" y="1175"/>
                    <a:pt x="172" y="1248"/>
                    <a:pt x="184" y="1321"/>
                  </a:cubicBezTo>
                  <a:cubicBezTo>
                    <a:pt x="195" y="1393"/>
                    <a:pt x="208" y="1466"/>
                    <a:pt x="220" y="1539"/>
                  </a:cubicBezTo>
                  <a:lnTo>
                    <a:pt x="260" y="1757"/>
                  </a:lnTo>
                  <a:cubicBezTo>
                    <a:pt x="274" y="1829"/>
                    <a:pt x="289" y="1902"/>
                    <a:pt x="305" y="1973"/>
                  </a:cubicBezTo>
                  <a:cubicBezTo>
                    <a:pt x="312" y="2009"/>
                    <a:pt x="318" y="2045"/>
                    <a:pt x="328" y="2081"/>
                  </a:cubicBezTo>
                  <a:lnTo>
                    <a:pt x="353" y="2189"/>
                  </a:lnTo>
                  <a:lnTo>
                    <a:pt x="379" y="2296"/>
                  </a:lnTo>
                  <a:cubicBezTo>
                    <a:pt x="388" y="2332"/>
                    <a:pt x="397" y="2368"/>
                    <a:pt x="408" y="2404"/>
                  </a:cubicBezTo>
                  <a:lnTo>
                    <a:pt x="466" y="2618"/>
                  </a:lnTo>
                  <a:cubicBezTo>
                    <a:pt x="547" y="2895"/>
                    <a:pt x="641" y="3168"/>
                    <a:pt x="759" y="3431"/>
                  </a:cubicBezTo>
                  <a:cubicBezTo>
                    <a:pt x="721" y="3485"/>
                    <a:pt x="675" y="3533"/>
                    <a:pt x="622" y="3574"/>
                  </a:cubicBezTo>
                  <a:cubicBezTo>
                    <a:pt x="563" y="3618"/>
                    <a:pt x="498" y="3655"/>
                    <a:pt x="431" y="3686"/>
                  </a:cubicBezTo>
                  <a:cubicBezTo>
                    <a:pt x="363" y="3716"/>
                    <a:pt x="293" y="3740"/>
                    <a:pt x="221" y="3760"/>
                  </a:cubicBezTo>
                  <a:cubicBezTo>
                    <a:pt x="149" y="3778"/>
                    <a:pt x="76" y="3794"/>
                    <a:pt x="0" y="3802"/>
                  </a:cubicBezTo>
                  <a:cubicBezTo>
                    <a:pt x="75" y="3802"/>
                    <a:pt x="151" y="3794"/>
                    <a:pt x="225" y="3781"/>
                  </a:cubicBezTo>
                  <a:cubicBezTo>
                    <a:pt x="300" y="3768"/>
                    <a:pt x="374" y="3749"/>
                    <a:pt x="446" y="3723"/>
                  </a:cubicBezTo>
                  <a:cubicBezTo>
                    <a:pt x="517" y="3696"/>
                    <a:pt x="587" y="3663"/>
                    <a:pt x="652" y="3619"/>
                  </a:cubicBezTo>
                  <a:cubicBezTo>
                    <a:pt x="716" y="3574"/>
                    <a:pt x="775" y="3520"/>
                    <a:pt x="824" y="3454"/>
                  </a:cubicBezTo>
                  <a:lnTo>
                    <a:pt x="834" y="3440"/>
                  </a:lnTo>
                  <a:lnTo>
                    <a:pt x="826" y="3420"/>
                  </a:lnTo>
                  <a:cubicBezTo>
                    <a:pt x="718" y="3152"/>
                    <a:pt x="630" y="2872"/>
                    <a:pt x="551" y="2592"/>
                  </a:cubicBezTo>
                  <a:lnTo>
                    <a:pt x="495" y="2379"/>
                  </a:lnTo>
                  <a:cubicBezTo>
                    <a:pt x="474" y="2310"/>
                    <a:pt x="460" y="2238"/>
                    <a:pt x="441" y="2167"/>
                  </a:cubicBezTo>
                  <a:lnTo>
                    <a:pt x="416" y="2061"/>
                  </a:lnTo>
                  <a:cubicBezTo>
                    <a:pt x="408" y="2025"/>
                    <a:pt x="399" y="1989"/>
                    <a:pt x="392" y="1953"/>
                  </a:cubicBezTo>
                  <a:lnTo>
                    <a:pt x="346" y="1737"/>
                  </a:lnTo>
                  <a:lnTo>
                    <a:pt x="302" y="1522"/>
                  </a:lnTo>
                  <a:cubicBezTo>
                    <a:pt x="288" y="1450"/>
                    <a:pt x="275" y="1378"/>
                    <a:pt x="261" y="1306"/>
                  </a:cubicBezTo>
                  <a:cubicBezTo>
                    <a:pt x="247" y="1234"/>
                    <a:pt x="234" y="1161"/>
                    <a:pt x="221" y="1089"/>
                  </a:cubicBezTo>
                  <a:cubicBezTo>
                    <a:pt x="209" y="1018"/>
                    <a:pt x="195" y="946"/>
                    <a:pt x="184" y="872"/>
                  </a:cubicBezTo>
                  <a:cubicBezTo>
                    <a:pt x="134" y="583"/>
                    <a:pt x="90" y="292"/>
                    <a:pt x="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7"/>
            <p:cNvSpPr/>
            <p:nvPr/>
          </p:nvSpPr>
          <p:spPr>
            <a:xfrm>
              <a:off x="1079844" y="1951252"/>
              <a:ext cx="927380" cy="852132"/>
            </a:xfrm>
            <a:custGeom>
              <a:rect b="b" l="l" r="r" t="t"/>
              <a:pathLst>
                <a:path extrusionOk="0" h="15250" w="16616">
                  <a:moveTo>
                    <a:pt x="11779" y="0"/>
                  </a:moveTo>
                  <a:cubicBezTo>
                    <a:pt x="11734" y="0"/>
                    <a:pt x="11692" y="1"/>
                    <a:pt x="11648" y="7"/>
                  </a:cubicBezTo>
                  <a:cubicBezTo>
                    <a:pt x="11571" y="17"/>
                    <a:pt x="11497" y="36"/>
                    <a:pt x="11425" y="62"/>
                  </a:cubicBezTo>
                  <a:cubicBezTo>
                    <a:pt x="11387" y="74"/>
                    <a:pt x="11351" y="91"/>
                    <a:pt x="11315" y="108"/>
                  </a:cubicBezTo>
                  <a:cubicBezTo>
                    <a:pt x="11120" y="201"/>
                    <a:pt x="10954" y="356"/>
                    <a:pt x="10848" y="558"/>
                  </a:cubicBezTo>
                  <a:cubicBezTo>
                    <a:pt x="10095" y="1973"/>
                    <a:pt x="8211" y="5179"/>
                    <a:pt x="6152" y="6102"/>
                  </a:cubicBezTo>
                  <a:cubicBezTo>
                    <a:pt x="5791" y="6264"/>
                    <a:pt x="5426" y="6356"/>
                    <a:pt x="5060" y="6356"/>
                  </a:cubicBezTo>
                  <a:cubicBezTo>
                    <a:pt x="4980" y="6356"/>
                    <a:pt x="4901" y="6352"/>
                    <a:pt x="4822" y="6343"/>
                  </a:cubicBezTo>
                  <a:cubicBezTo>
                    <a:pt x="4816" y="6342"/>
                    <a:pt x="4811" y="6342"/>
                    <a:pt x="4806" y="6340"/>
                  </a:cubicBezTo>
                  <a:cubicBezTo>
                    <a:pt x="4756" y="6335"/>
                    <a:pt x="4709" y="6328"/>
                    <a:pt x="4662" y="6320"/>
                  </a:cubicBezTo>
                  <a:cubicBezTo>
                    <a:pt x="4520" y="6297"/>
                    <a:pt x="4391" y="6267"/>
                    <a:pt x="4272" y="6229"/>
                  </a:cubicBezTo>
                  <a:cubicBezTo>
                    <a:pt x="4248" y="6222"/>
                    <a:pt x="4227" y="6215"/>
                    <a:pt x="4205" y="6207"/>
                  </a:cubicBezTo>
                  <a:cubicBezTo>
                    <a:pt x="4110" y="6174"/>
                    <a:pt x="4022" y="6137"/>
                    <a:pt x="3941" y="6096"/>
                  </a:cubicBezTo>
                  <a:cubicBezTo>
                    <a:pt x="3926" y="6089"/>
                    <a:pt x="3914" y="6082"/>
                    <a:pt x="3901" y="6075"/>
                  </a:cubicBezTo>
                  <a:cubicBezTo>
                    <a:pt x="3882" y="6066"/>
                    <a:pt x="3864" y="6057"/>
                    <a:pt x="3846" y="6046"/>
                  </a:cubicBezTo>
                  <a:cubicBezTo>
                    <a:pt x="3828" y="6035"/>
                    <a:pt x="3810" y="6026"/>
                    <a:pt x="3793" y="6015"/>
                  </a:cubicBezTo>
                  <a:cubicBezTo>
                    <a:pt x="3483" y="5825"/>
                    <a:pt x="3275" y="5576"/>
                    <a:pt x="3139" y="5323"/>
                  </a:cubicBezTo>
                  <a:cubicBezTo>
                    <a:pt x="3123" y="5296"/>
                    <a:pt x="3109" y="5268"/>
                    <a:pt x="3096" y="5242"/>
                  </a:cubicBezTo>
                  <a:cubicBezTo>
                    <a:pt x="3001" y="5045"/>
                    <a:pt x="2945" y="4846"/>
                    <a:pt x="2913" y="4671"/>
                  </a:cubicBezTo>
                  <a:cubicBezTo>
                    <a:pt x="2910" y="4662"/>
                    <a:pt x="2909" y="4652"/>
                    <a:pt x="2906" y="4642"/>
                  </a:cubicBezTo>
                  <a:cubicBezTo>
                    <a:pt x="2903" y="4614"/>
                    <a:pt x="2898" y="4585"/>
                    <a:pt x="2893" y="4559"/>
                  </a:cubicBezTo>
                  <a:cubicBezTo>
                    <a:pt x="2888" y="4528"/>
                    <a:pt x="2884" y="4497"/>
                    <a:pt x="2882" y="4467"/>
                  </a:cubicBezTo>
                  <a:cubicBezTo>
                    <a:pt x="2862" y="4255"/>
                    <a:pt x="2874" y="4114"/>
                    <a:pt x="2874" y="4114"/>
                  </a:cubicBezTo>
                  <a:lnTo>
                    <a:pt x="2874" y="4114"/>
                  </a:lnTo>
                  <a:lnTo>
                    <a:pt x="2872" y="4119"/>
                  </a:lnTo>
                  <a:cubicBezTo>
                    <a:pt x="2457" y="5385"/>
                    <a:pt x="2027" y="6832"/>
                    <a:pt x="1632" y="8231"/>
                  </a:cubicBezTo>
                  <a:cubicBezTo>
                    <a:pt x="729" y="11425"/>
                    <a:pt x="0" y="14371"/>
                    <a:pt x="0" y="14371"/>
                  </a:cubicBezTo>
                  <a:lnTo>
                    <a:pt x="6421" y="15249"/>
                  </a:lnTo>
                  <a:lnTo>
                    <a:pt x="10887" y="14998"/>
                  </a:lnTo>
                  <a:lnTo>
                    <a:pt x="13974" y="13850"/>
                  </a:lnTo>
                  <a:lnTo>
                    <a:pt x="13976" y="13849"/>
                  </a:lnTo>
                  <a:cubicBezTo>
                    <a:pt x="13976" y="13849"/>
                    <a:pt x="13976" y="13846"/>
                    <a:pt x="13975" y="13844"/>
                  </a:cubicBezTo>
                  <a:cubicBezTo>
                    <a:pt x="13950" y="13721"/>
                    <a:pt x="13535" y="11510"/>
                    <a:pt x="13626" y="9229"/>
                  </a:cubicBezTo>
                  <a:cubicBezTo>
                    <a:pt x="13630" y="9162"/>
                    <a:pt x="13632" y="9096"/>
                    <a:pt x="13640" y="9026"/>
                  </a:cubicBezTo>
                  <a:cubicBezTo>
                    <a:pt x="13659" y="8675"/>
                    <a:pt x="13692" y="8323"/>
                    <a:pt x="13739" y="7979"/>
                  </a:cubicBezTo>
                  <a:cubicBezTo>
                    <a:pt x="13759" y="7827"/>
                    <a:pt x="13784" y="7678"/>
                    <a:pt x="13811" y="7533"/>
                  </a:cubicBezTo>
                  <a:cubicBezTo>
                    <a:pt x="14172" y="5563"/>
                    <a:pt x="15610" y="3658"/>
                    <a:pt x="16432" y="2702"/>
                  </a:cubicBezTo>
                  <a:cubicBezTo>
                    <a:pt x="16560" y="2553"/>
                    <a:pt x="16615" y="2369"/>
                    <a:pt x="16604" y="2191"/>
                  </a:cubicBezTo>
                  <a:cubicBezTo>
                    <a:pt x="16601" y="2137"/>
                    <a:pt x="16592" y="2083"/>
                    <a:pt x="16575" y="2031"/>
                  </a:cubicBezTo>
                  <a:cubicBezTo>
                    <a:pt x="16546" y="1927"/>
                    <a:pt x="16492" y="1828"/>
                    <a:pt x="16415" y="1744"/>
                  </a:cubicBezTo>
                  <a:cubicBezTo>
                    <a:pt x="16406" y="1735"/>
                    <a:pt x="16399" y="1727"/>
                    <a:pt x="16390" y="1719"/>
                  </a:cubicBezTo>
                  <a:cubicBezTo>
                    <a:pt x="16380" y="1708"/>
                    <a:pt x="16369" y="1697"/>
                    <a:pt x="16358" y="1688"/>
                  </a:cubicBezTo>
                  <a:cubicBezTo>
                    <a:pt x="16345" y="1677"/>
                    <a:pt x="16332" y="1667"/>
                    <a:pt x="16318" y="1656"/>
                  </a:cubicBezTo>
                  <a:cubicBezTo>
                    <a:pt x="16305" y="1646"/>
                    <a:pt x="16292" y="1637"/>
                    <a:pt x="16279" y="1630"/>
                  </a:cubicBezTo>
                  <a:cubicBezTo>
                    <a:pt x="16262" y="1617"/>
                    <a:pt x="16245" y="1607"/>
                    <a:pt x="16227" y="1597"/>
                  </a:cubicBezTo>
                  <a:cubicBezTo>
                    <a:pt x="16226" y="1597"/>
                    <a:pt x="16226" y="1596"/>
                    <a:pt x="16225" y="1596"/>
                  </a:cubicBezTo>
                  <a:cubicBezTo>
                    <a:pt x="16145" y="1554"/>
                    <a:pt x="16066" y="1510"/>
                    <a:pt x="15986" y="1469"/>
                  </a:cubicBezTo>
                  <a:cubicBezTo>
                    <a:pt x="15887" y="1417"/>
                    <a:pt x="15790" y="1369"/>
                    <a:pt x="15692" y="1320"/>
                  </a:cubicBezTo>
                  <a:cubicBezTo>
                    <a:pt x="15625" y="1286"/>
                    <a:pt x="15559" y="1253"/>
                    <a:pt x="15492" y="1221"/>
                  </a:cubicBezTo>
                  <a:cubicBezTo>
                    <a:pt x="14164" y="587"/>
                    <a:pt x="12935" y="237"/>
                    <a:pt x="12134" y="53"/>
                  </a:cubicBezTo>
                  <a:cubicBezTo>
                    <a:pt x="12089" y="43"/>
                    <a:pt x="12046" y="33"/>
                    <a:pt x="12002" y="25"/>
                  </a:cubicBezTo>
                  <a:cubicBezTo>
                    <a:pt x="11960" y="15"/>
                    <a:pt x="11919" y="9"/>
                    <a:pt x="11879" y="5"/>
                  </a:cubicBezTo>
                  <a:cubicBezTo>
                    <a:pt x="11864" y="4"/>
                    <a:pt x="11851" y="2"/>
                    <a:pt x="11833" y="2"/>
                  </a:cubicBezTo>
                  <a:cubicBezTo>
                    <a:pt x="11815" y="1"/>
                    <a:pt x="11796" y="0"/>
                    <a:pt x="117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7"/>
            <p:cNvSpPr/>
            <p:nvPr/>
          </p:nvSpPr>
          <p:spPr>
            <a:xfrm>
              <a:off x="1070300" y="2725106"/>
              <a:ext cx="802974" cy="833078"/>
            </a:xfrm>
            <a:custGeom>
              <a:rect b="b" l="l" r="r" t="t"/>
              <a:pathLst>
                <a:path extrusionOk="0" h="14909" w="14387">
                  <a:moveTo>
                    <a:pt x="14137" y="0"/>
                  </a:moveTo>
                  <a:cubicBezTo>
                    <a:pt x="13500" y="162"/>
                    <a:pt x="10956" y="788"/>
                    <a:pt x="8380" y="1125"/>
                  </a:cubicBezTo>
                  <a:cubicBezTo>
                    <a:pt x="8179" y="1151"/>
                    <a:pt x="7979" y="1175"/>
                    <a:pt x="7779" y="1198"/>
                  </a:cubicBezTo>
                  <a:cubicBezTo>
                    <a:pt x="7458" y="1234"/>
                    <a:pt x="7123" y="1251"/>
                    <a:pt x="6781" y="1251"/>
                  </a:cubicBezTo>
                  <a:cubicBezTo>
                    <a:pt x="6718" y="1251"/>
                    <a:pt x="6654" y="1250"/>
                    <a:pt x="6590" y="1249"/>
                  </a:cubicBezTo>
                  <a:cubicBezTo>
                    <a:pt x="4815" y="1222"/>
                    <a:pt x="2876" y="785"/>
                    <a:pt x="1595" y="436"/>
                  </a:cubicBezTo>
                  <a:cubicBezTo>
                    <a:pt x="1001" y="274"/>
                    <a:pt x="550" y="130"/>
                    <a:pt x="322" y="57"/>
                  </a:cubicBezTo>
                  <a:cubicBezTo>
                    <a:pt x="211" y="478"/>
                    <a:pt x="104" y="895"/>
                    <a:pt x="0" y="1308"/>
                  </a:cubicBezTo>
                  <a:cubicBezTo>
                    <a:pt x="1201" y="1645"/>
                    <a:pt x="3738" y="2242"/>
                    <a:pt x="6741" y="2274"/>
                  </a:cubicBezTo>
                  <a:lnTo>
                    <a:pt x="6756" y="2274"/>
                  </a:lnTo>
                  <a:cubicBezTo>
                    <a:pt x="7638" y="2282"/>
                    <a:pt x="8298" y="3092"/>
                    <a:pt x="8113" y="3955"/>
                  </a:cubicBezTo>
                  <a:cubicBezTo>
                    <a:pt x="7984" y="4560"/>
                    <a:pt x="7809" y="5155"/>
                    <a:pt x="7587" y="5734"/>
                  </a:cubicBezTo>
                  <a:cubicBezTo>
                    <a:pt x="8592" y="9108"/>
                    <a:pt x="10082" y="12692"/>
                    <a:pt x="11060" y="14909"/>
                  </a:cubicBezTo>
                  <a:cubicBezTo>
                    <a:pt x="10941" y="14622"/>
                    <a:pt x="9643" y="11470"/>
                    <a:pt x="9011" y="8424"/>
                  </a:cubicBezTo>
                  <a:cubicBezTo>
                    <a:pt x="8978" y="8262"/>
                    <a:pt x="8947" y="8102"/>
                    <a:pt x="8920" y="7940"/>
                  </a:cubicBezTo>
                  <a:cubicBezTo>
                    <a:pt x="8440" y="5077"/>
                    <a:pt x="10146" y="2293"/>
                    <a:pt x="12911" y="1406"/>
                  </a:cubicBezTo>
                  <a:cubicBezTo>
                    <a:pt x="13406" y="1247"/>
                    <a:pt x="13899" y="1063"/>
                    <a:pt x="14387" y="850"/>
                  </a:cubicBezTo>
                  <a:cubicBezTo>
                    <a:pt x="14309" y="566"/>
                    <a:pt x="14229" y="283"/>
                    <a:pt x="14147" y="0"/>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7"/>
            <p:cNvSpPr/>
            <p:nvPr/>
          </p:nvSpPr>
          <p:spPr>
            <a:xfrm>
              <a:off x="1524278" y="1556306"/>
              <a:ext cx="251659" cy="401145"/>
            </a:xfrm>
            <a:custGeom>
              <a:rect b="b" l="l" r="r" t="t"/>
              <a:pathLst>
                <a:path extrusionOk="0" h="7179" w="4509">
                  <a:moveTo>
                    <a:pt x="957" y="1"/>
                  </a:moveTo>
                  <a:cubicBezTo>
                    <a:pt x="271" y="1"/>
                    <a:pt x="1" y="389"/>
                    <a:pt x="1" y="389"/>
                  </a:cubicBezTo>
                  <a:cubicBezTo>
                    <a:pt x="167" y="416"/>
                    <a:pt x="328" y="453"/>
                    <a:pt x="485" y="496"/>
                  </a:cubicBezTo>
                  <a:cubicBezTo>
                    <a:pt x="1282" y="716"/>
                    <a:pt x="1945" y="1147"/>
                    <a:pt x="2439" y="1773"/>
                  </a:cubicBezTo>
                  <a:cubicBezTo>
                    <a:pt x="3388" y="2977"/>
                    <a:pt x="3698" y="4828"/>
                    <a:pt x="3350" y="7179"/>
                  </a:cubicBezTo>
                  <a:cubicBezTo>
                    <a:pt x="3491" y="7109"/>
                    <a:pt x="3648" y="7071"/>
                    <a:pt x="3809" y="7071"/>
                  </a:cubicBezTo>
                  <a:cubicBezTo>
                    <a:pt x="3844" y="7071"/>
                    <a:pt x="3879" y="7073"/>
                    <a:pt x="3914" y="7076"/>
                  </a:cubicBezTo>
                  <a:cubicBezTo>
                    <a:pt x="3955" y="7079"/>
                    <a:pt x="3996" y="7086"/>
                    <a:pt x="4037" y="7095"/>
                  </a:cubicBezTo>
                  <a:cubicBezTo>
                    <a:pt x="4079" y="7104"/>
                    <a:pt x="4124" y="7114"/>
                    <a:pt x="4168" y="7124"/>
                  </a:cubicBezTo>
                  <a:cubicBezTo>
                    <a:pt x="4508" y="4628"/>
                    <a:pt x="4136" y="2626"/>
                    <a:pt x="3070" y="1276"/>
                  </a:cubicBezTo>
                  <a:cubicBezTo>
                    <a:pt x="2701" y="809"/>
                    <a:pt x="2259" y="433"/>
                    <a:pt x="1752" y="148"/>
                  </a:cubicBezTo>
                  <a:cubicBezTo>
                    <a:pt x="1751" y="148"/>
                    <a:pt x="1751" y="148"/>
                    <a:pt x="1750" y="147"/>
                  </a:cubicBezTo>
                  <a:cubicBezTo>
                    <a:pt x="1440" y="41"/>
                    <a:pt x="1177" y="1"/>
                    <a:pt x="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7"/>
            <p:cNvSpPr/>
            <p:nvPr/>
          </p:nvSpPr>
          <p:spPr>
            <a:xfrm>
              <a:off x="1971726" y="1749141"/>
              <a:ext cx="140759" cy="315820"/>
            </a:xfrm>
            <a:custGeom>
              <a:rect b="b" l="l" r="r" t="t"/>
              <a:pathLst>
                <a:path extrusionOk="0" h="5652" w="2522">
                  <a:moveTo>
                    <a:pt x="1708" y="1"/>
                  </a:moveTo>
                  <a:cubicBezTo>
                    <a:pt x="1722" y="62"/>
                    <a:pt x="2066" y="2304"/>
                    <a:pt x="1" y="5090"/>
                  </a:cubicBezTo>
                  <a:cubicBezTo>
                    <a:pt x="80" y="5131"/>
                    <a:pt x="160" y="5174"/>
                    <a:pt x="239" y="5217"/>
                  </a:cubicBezTo>
                  <a:cubicBezTo>
                    <a:pt x="241" y="5217"/>
                    <a:pt x="241" y="5218"/>
                    <a:pt x="242" y="5218"/>
                  </a:cubicBezTo>
                  <a:cubicBezTo>
                    <a:pt x="314" y="5258"/>
                    <a:pt x="378" y="5308"/>
                    <a:pt x="429" y="5366"/>
                  </a:cubicBezTo>
                  <a:cubicBezTo>
                    <a:pt x="504" y="5449"/>
                    <a:pt x="560" y="5548"/>
                    <a:pt x="589" y="5652"/>
                  </a:cubicBezTo>
                  <a:cubicBezTo>
                    <a:pt x="2042" y="3756"/>
                    <a:pt x="2458" y="2208"/>
                    <a:pt x="2521" y="1201"/>
                  </a:cubicBezTo>
                  <a:cubicBezTo>
                    <a:pt x="2502" y="1115"/>
                    <a:pt x="2476" y="1022"/>
                    <a:pt x="2441" y="930"/>
                  </a:cubicBezTo>
                  <a:cubicBezTo>
                    <a:pt x="2322" y="584"/>
                    <a:pt x="2108" y="208"/>
                    <a:pt x="17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7"/>
            <p:cNvSpPr/>
            <p:nvPr/>
          </p:nvSpPr>
          <p:spPr>
            <a:xfrm>
              <a:off x="1332395" y="1892133"/>
              <a:ext cx="236031" cy="430816"/>
            </a:xfrm>
            <a:custGeom>
              <a:rect b="b" l="l" r="r" t="t"/>
              <a:pathLst>
                <a:path extrusionOk="0" h="7710" w="4229">
                  <a:moveTo>
                    <a:pt x="1347" y="1"/>
                  </a:moveTo>
                  <a:cubicBezTo>
                    <a:pt x="1325" y="1"/>
                    <a:pt x="1302" y="1"/>
                    <a:pt x="1280" y="2"/>
                  </a:cubicBezTo>
                  <a:cubicBezTo>
                    <a:pt x="873" y="11"/>
                    <a:pt x="517" y="96"/>
                    <a:pt x="270" y="198"/>
                  </a:cubicBezTo>
                  <a:cubicBezTo>
                    <a:pt x="252" y="352"/>
                    <a:pt x="237" y="508"/>
                    <a:pt x="224" y="663"/>
                  </a:cubicBezTo>
                  <a:cubicBezTo>
                    <a:pt x="208" y="826"/>
                    <a:pt x="194" y="990"/>
                    <a:pt x="180" y="1152"/>
                  </a:cubicBezTo>
                  <a:cubicBezTo>
                    <a:pt x="42" y="2797"/>
                    <a:pt x="0" y="4419"/>
                    <a:pt x="72" y="5684"/>
                  </a:cubicBezTo>
                  <a:cubicBezTo>
                    <a:pt x="112" y="6387"/>
                    <a:pt x="186" y="6980"/>
                    <a:pt x="297" y="7405"/>
                  </a:cubicBezTo>
                  <a:cubicBezTo>
                    <a:pt x="326" y="7518"/>
                    <a:pt x="358" y="7621"/>
                    <a:pt x="393" y="7710"/>
                  </a:cubicBezTo>
                  <a:lnTo>
                    <a:pt x="2708" y="6800"/>
                  </a:lnTo>
                  <a:cubicBezTo>
                    <a:pt x="2708" y="6800"/>
                    <a:pt x="3425" y="4105"/>
                    <a:pt x="4035" y="1305"/>
                  </a:cubicBezTo>
                  <a:cubicBezTo>
                    <a:pt x="4086" y="1068"/>
                    <a:pt x="4137" y="831"/>
                    <a:pt x="4185" y="594"/>
                  </a:cubicBezTo>
                  <a:cubicBezTo>
                    <a:pt x="4200" y="525"/>
                    <a:pt x="4214" y="457"/>
                    <a:pt x="4228" y="387"/>
                  </a:cubicBezTo>
                  <a:cubicBezTo>
                    <a:pt x="3960" y="314"/>
                    <a:pt x="3113" y="387"/>
                    <a:pt x="2175" y="117"/>
                  </a:cubicBezTo>
                  <a:cubicBezTo>
                    <a:pt x="1890" y="34"/>
                    <a:pt x="1609" y="1"/>
                    <a:pt x="1347" y="1"/>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8" name="Google Shape;1648;p37"/>
            <p:cNvGrpSpPr/>
            <p:nvPr/>
          </p:nvGrpSpPr>
          <p:grpSpPr>
            <a:xfrm>
              <a:off x="1327428" y="1581507"/>
              <a:ext cx="298039" cy="336327"/>
              <a:chOff x="1327428" y="1581507"/>
              <a:chExt cx="298039" cy="336327"/>
            </a:xfrm>
          </p:grpSpPr>
          <p:sp>
            <p:nvSpPr>
              <p:cNvPr id="1649" name="Google Shape;1649;p37"/>
              <p:cNvSpPr/>
              <p:nvPr/>
            </p:nvSpPr>
            <p:spPr>
              <a:xfrm>
                <a:off x="1327428" y="1581507"/>
                <a:ext cx="298039" cy="336327"/>
              </a:xfrm>
              <a:custGeom>
                <a:rect b="b" l="l" r="r" t="t"/>
                <a:pathLst>
                  <a:path extrusionOk="0" h="6019" w="5340">
                    <a:moveTo>
                      <a:pt x="3398" y="1"/>
                    </a:moveTo>
                    <a:cubicBezTo>
                      <a:pt x="3235" y="1"/>
                      <a:pt x="3061" y="24"/>
                      <a:pt x="2879" y="62"/>
                    </a:cubicBezTo>
                    <a:cubicBezTo>
                      <a:pt x="719" y="523"/>
                      <a:pt x="174" y="3995"/>
                      <a:pt x="42" y="5415"/>
                    </a:cubicBezTo>
                    <a:cubicBezTo>
                      <a:pt x="9" y="5764"/>
                      <a:pt x="2" y="5988"/>
                      <a:pt x="1" y="6015"/>
                    </a:cubicBezTo>
                    <a:lnTo>
                      <a:pt x="1" y="6015"/>
                    </a:lnTo>
                    <a:cubicBezTo>
                      <a:pt x="5" y="5951"/>
                      <a:pt x="138" y="5848"/>
                      <a:pt x="360" y="5757"/>
                    </a:cubicBezTo>
                    <a:cubicBezTo>
                      <a:pt x="393" y="5743"/>
                      <a:pt x="428" y="5730"/>
                      <a:pt x="463" y="5718"/>
                    </a:cubicBezTo>
                    <a:cubicBezTo>
                      <a:pt x="500" y="5705"/>
                      <a:pt x="538" y="5693"/>
                      <a:pt x="577" y="5682"/>
                    </a:cubicBezTo>
                    <a:cubicBezTo>
                      <a:pt x="629" y="5664"/>
                      <a:pt x="684" y="5651"/>
                      <a:pt x="741" y="5638"/>
                    </a:cubicBezTo>
                    <a:cubicBezTo>
                      <a:pt x="762" y="5632"/>
                      <a:pt x="784" y="5627"/>
                      <a:pt x="805" y="5623"/>
                    </a:cubicBezTo>
                    <a:cubicBezTo>
                      <a:pt x="847" y="5615"/>
                      <a:pt x="892" y="5606"/>
                      <a:pt x="936" y="5600"/>
                    </a:cubicBezTo>
                    <a:cubicBezTo>
                      <a:pt x="981" y="5591"/>
                      <a:pt x="1028" y="5585"/>
                      <a:pt x="1075" y="5580"/>
                    </a:cubicBezTo>
                    <a:cubicBezTo>
                      <a:pt x="1167" y="5569"/>
                      <a:pt x="1266" y="5562"/>
                      <a:pt x="1369" y="5560"/>
                    </a:cubicBezTo>
                    <a:cubicBezTo>
                      <a:pt x="1392" y="5559"/>
                      <a:pt x="1416" y="5559"/>
                      <a:pt x="1439" y="5559"/>
                    </a:cubicBezTo>
                    <a:cubicBezTo>
                      <a:pt x="1626" y="5559"/>
                      <a:pt x="1824" y="5577"/>
                      <a:pt x="2026" y="5617"/>
                    </a:cubicBezTo>
                    <a:cubicBezTo>
                      <a:pt x="2105" y="5632"/>
                      <a:pt x="2185" y="5652"/>
                      <a:pt x="2266" y="5675"/>
                    </a:cubicBezTo>
                    <a:cubicBezTo>
                      <a:pt x="3202" y="5948"/>
                      <a:pt x="4051" y="5875"/>
                      <a:pt x="4317" y="5946"/>
                    </a:cubicBezTo>
                    <a:cubicBezTo>
                      <a:pt x="4375" y="5962"/>
                      <a:pt x="4405" y="5984"/>
                      <a:pt x="4405" y="6017"/>
                    </a:cubicBezTo>
                    <a:cubicBezTo>
                      <a:pt x="5340" y="2960"/>
                      <a:pt x="5113" y="2653"/>
                      <a:pt x="4810" y="1376"/>
                    </a:cubicBezTo>
                    <a:cubicBezTo>
                      <a:pt x="4726" y="1028"/>
                      <a:pt x="4613" y="759"/>
                      <a:pt x="4473" y="554"/>
                    </a:cubicBezTo>
                    <a:lnTo>
                      <a:pt x="4473" y="552"/>
                    </a:lnTo>
                    <a:cubicBezTo>
                      <a:pt x="4331" y="342"/>
                      <a:pt x="4161" y="198"/>
                      <a:pt x="3969" y="113"/>
                    </a:cubicBezTo>
                    <a:cubicBezTo>
                      <a:pt x="3806" y="37"/>
                      <a:pt x="3625" y="3"/>
                      <a:pt x="3428" y="1"/>
                    </a:cubicBezTo>
                    <a:cubicBezTo>
                      <a:pt x="3418" y="1"/>
                      <a:pt x="3408" y="1"/>
                      <a:pt x="3398" y="1"/>
                    </a:cubicBezTo>
                    <a:close/>
                    <a:moveTo>
                      <a:pt x="1" y="6015"/>
                    </a:moveTo>
                    <a:lnTo>
                      <a:pt x="1" y="6015"/>
                    </a:lnTo>
                    <a:cubicBezTo>
                      <a:pt x="1" y="6016"/>
                      <a:pt x="1" y="6017"/>
                      <a:pt x="1" y="6018"/>
                    </a:cubicBezTo>
                    <a:cubicBezTo>
                      <a:pt x="1" y="6018"/>
                      <a:pt x="1" y="6017"/>
                      <a:pt x="1" y="60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7"/>
              <p:cNvSpPr/>
              <p:nvPr/>
            </p:nvSpPr>
            <p:spPr>
              <a:xfrm>
                <a:off x="1327428" y="1581507"/>
                <a:ext cx="298039" cy="336327"/>
              </a:xfrm>
              <a:custGeom>
                <a:rect b="b" l="l" r="r" t="t"/>
                <a:pathLst>
                  <a:path extrusionOk="0" h="6019" w="5340">
                    <a:moveTo>
                      <a:pt x="3398" y="1"/>
                    </a:moveTo>
                    <a:cubicBezTo>
                      <a:pt x="3235" y="1"/>
                      <a:pt x="3061" y="24"/>
                      <a:pt x="2879" y="62"/>
                    </a:cubicBezTo>
                    <a:cubicBezTo>
                      <a:pt x="719" y="523"/>
                      <a:pt x="174" y="3995"/>
                      <a:pt x="42" y="5415"/>
                    </a:cubicBezTo>
                    <a:cubicBezTo>
                      <a:pt x="9" y="5764"/>
                      <a:pt x="2" y="5988"/>
                      <a:pt x="1" y="6015"/>
                    </a:cubicBezTo>
                    <a:lnTo>
                      <a:pt x="1" y="6015"/>
                    </a:lnTo>
                    <a:cubicBezTo>
                      <a:pt x="5" y="5951"/>
                      <a:pt x="138" y="5848"/>
                      <a:pt x="360" y="5757"/>
                    </a:cubicBezTo>
                    <a:cubicBezTo>
                      <a:pt x="393" y="5743"/>
                      <a:pt x="428" y="5730"/>
                      <a:pt x="463" y="5718"/>
                    </a:cubicBezTo>
                    <a:cubicBezTo>
                      <a:pt x="500" y="5705"/>
                      <a:pt x="538" y="5693"/>
                      <a:pt x="577" y="5682"/>
                    </a:cubicBezTo>
                    <a:cubicBezTo>
                      <a:pt x="629" y="5664"/>
                      <a:pt x="684" y="5651"/>
                      <a:pt x="741" y="5638"/>
                    </a:cubicBezTo>
                    <a:cubicBezTo>
                      <a:pt x="762" y="5632"/>
                      <a:pt x="784" y="5627"/>
                      <a:pt x="805" y="5623"/>
                    </a:cubicBezTo>
                    <a:cubicBezTo>
                      <a:pt x="847" y="5615"/>
                      <a:pt x="892" y="5606"/>
                      <a:pt x="936" y="5600"/>
                    </a:cubicBezTo>
                    <a:cubicBezTo>
                      <a:pt x="981" y="5591"/>
                      <a:pt x="1028" y="5585"/>
                      <a:pt x="1075" y="5580"/>
                    </a:cubicBezTo>
                    <a:cubicBezTo>
                      <a:pt x="1167" y="5569"/>
                      <a:pt x="1266" y="5562"/>
                      <a:pt x="1369" y="5560"/>
                    </a:cubicBezTo>
                    <a:cubicBezTo>
                      <a:pt x="1392" y="5559"/>
                      <a:pt x="1416" y="5559"/>
                      <a:pt x="1439" y="5559"/>
                    </a:cubicBezTo>
                    <a:cubicBezTo>
                      <a:pt x="1626" y="5559"/>
                      <a:pt x="1824" y="5577"/>
                      <a:pt x="2026" y="5617"/>
                    </a:cubicBezTo>
                    <a:cubicBezTo>
                      <a:pt x="2105" y="5632"/>
                      <a:pt x="2185" y="5652"/>
                      <a:pt x="2266" y="5675"/>
                    </a:cubicBezTo>
                    <a:cubicBezTo>
                      <a:pt x="3202" y="5948"/>
                      <a:pt x="4051" y="5875"/>
                      <a:pt x="4317" y="5946"/>
                    </a:cubicBezTo>
                    <a:cubicBezTo>
                      <a:pt x="4375" y="5962"/>
                      <a:pt x="4405" y="5984"/>
                      <a:pt x="4405" y="6017"/>
                    </a:cubicBezTo>
                    <a:cubicBezTo>
                      <a:pt x="5340" y="2960"/>
                      <a:pt x="5113" y="2653"/>
                      <a:pt x="4810" y="1376"/>
                    </a:cubicBezTo>
                    <a:cubicBezTo>
                      <a:pt x="4726" y="1028"/>
                      <a:pt x="4613" y="759"/>
                      <a:pt x="4473" y="554"/>
                    </a:cubicBezTo>
                    <a:lnTo>
                      <a:pt x="4473" y="552"/>
                    </a:lnTo>
                    <a:cubicBezTo>
                      <a:pt x="4331" y="342"/>
                      <a:pt x="4161" y="198"/>
                      <a:pt x="3969" y="113"/>
                    </a:cubicBezTo>
                    <a:cubicBezTo>
                      <a:pt x="3806" y="37"/>
                      <a:pt x="3625" y="3"/>
                      <a:pt x="3428" y="1"/>
                    </a:cubicBezTo>
                    <a:cubicBezTo>
                      <a:pt x="3418" y="1"/>
                      <a:pt x="3408" y="1"/>
                      <a:pt x="3398" y="1"/>
                    </a:cubicBezTo>
                    <a:close/>
                    <a:moveTo>
                      <a:pt x="1" y="6015"/>
                    </a:moveTo>
                    <a:lnTo>
                      <a:pt x="1" y="6015"/>
                    </a:lnTo>
                    <a:cubicBezTo>
                      <a:pt x="1" y="6016"/>
                      <a:pt x="1" y="6017"/>
                      <a:pt x="1" y="6018"/>
                    </a:cubicBezTo>
                    <a:cubicBezTo>
                      <a:pt x="1" y="6018"/>
                      <a:pt x="1" y="6017"/>
                      <a:pt x="1" y="6015"/>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1" name="Google Shape;1651;p37"/>
            <p:cNvSpPr/>
            <p:nvPr/>
          </p:nvSpPr>
          <p:spPr>
            <a:xfrm>
              <a:off x="1342386" y="1891965"/>
              <a:ext cx="226041" cy="75099"/>
            </a:xfrm>
            <a:custGeom>
              <a:rect b="b" l="l" r="r" t="t"/>
              <a:pathLst>
                <a:path extrusionOk="0" h="1344" w="4050">
                  <a:moveTo>
                    <a:pt x="1165" y="1"/>
                  </a:moveTo>
                  <a:cubicBezTo>
                    <a:pt x="732" y="1"/>
                    <a:pt x="351" y="91"/>
                    <a:pt x="92" y="199"/>
                  </a:cubicBezTo>
                  <a:cubicBezTo>
                    <a:pt x="73" y="353"/>
                    <a:pt x="58" y="508"/>
                    <a:pt x="45" y="664"/>
                  </a:cubicBezTo>
                  <a:cubicBezTo>
                    <a:pt x="29" y="828"/>
                    <a:pt x="15" y="992"/>
                    <a:pt x="1" y="1154"/>
                  </a:cubicBezTo>
                  <a:cubicBezTo>
                    <a:pt x="238" y="1033"/>
                    <a:pt x="618" y="888"/>
                    <a:pt x="1088" y="888"/>
                  </a:cubicBezTo>
                  <a:cubicBezTo>
                    <a:pt x="1376" y="888"/>
                    <a:pt x="1698" y="942"/>
                    <a:pt x="2041" y="1090"/>
                  </a:cubicBezTo>
                  <a:cubicBezTo>
                    <a:pt x="2487" y="1280"/>
                    <a:pt x="2936" y="1343"/>
                    <a:pt x="3334" y="1343"/>
                  </a:cubicBezTo>
                  <a:cubicBezTo>
                    <a:pt x="3521" y="1343"/>
                    <a:pt x="3696" y="1329"/>
                    <a:pt x="3856" y="1308"/>
                  </a:cubicBezTo>
                  <a:cubicBezTo>
                    <a:pt x="3907" y="1071"/>
                    <a:pt x="3957" y="833"/>
                    <a:pt x="4006" y="595"/>
                  </a:cubicBezTo>
                  <a:cubicBezTo>
                    <a:pt x="4021" y="527"/>
                    <a:pt x="4035" y="459"/>
                    <a:pt x="4049" y="390"/>
                  </a:cubicBezTo>
                  <a:cubicBezTo>
                    <a:pt x="3781" y="317"/>
                    <a:pt x="2933" y="390"/>
                    <a:pt x="1998" y="118"/>
                  </a:cubicBezTo>
                  <a:cubicBezTo>
                    <a:pt x="1712" y="34"/>
                    <a:pt x="1429" y="1"/>
                    <a:pt x="1165" y="1"/>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7"/>
            <p:cNvSpPr/>
            <p:nvPr/>
          </p:nvSpPr>
          <p:spPr>
            <a:xfrm>
              <a:off x="1327261" y="1581340"/>
              <a:ext cx="191437" cy="336383"/>
            </a:xfrm>
            <a:custGeom>
              <a:rect b="b" l="l" r="r" t="t"/>
              <a:pathLst>
                <a:path extrusionOk="0" h="6020" w="3430">
                  <a:moveTo>
                    <a:pt x="3407" y="1"/>
                  </a:moveTo>
                  <a:cubicBezTo>
                    <a:pt x="3241" y="1"/>
                    <a:pt x="3064" y="23"/>
                    <a:pt x="2879" y="63"/>
                  </a:cubicBezTo>
                  <a:cubicBezTo>
                    <a:pt x="192" y="637"/>
                    <a:pt x="6" y="5870"/>
                    <a:pt x="1" y="6016"/>
                  </a:cubicBezTo>
                  <a:lnTo>
                    <a:pt x="1" y="6016"/>
                  </a:lnTo>
                  <a:cubicBezTo>
                    <a:pt x="5" y="5949"/>
                    <a:pt x="139" y="5846"/>
                    <a:pt x="362" y="5758"/>
                  </a:cubicBezTo>
                  <a:cubicBezTo>
                    <a:pt x="621" y="5651"/>
                    <a:pt x="1001" y="5561"/>
                    <a:pt x="1435" y="5561"/>
                  </a:cubicBezTo>
                  <a:cubicBezTo>
                    <a:pt x="1625" y="5561"/>
                    <a:pt x="1825" y="5578"/>
                    <a:pt x="2029" y="5619"/>
                  </a:cubicBezTo>
                  <a:cubicBezTo>
                    <a:pt x="1141" y="606"/>
                    <a:pt x="3397" y="26"/>
                    <a:pt x="3429" y="1"/>
                  </a:cubicBezTo>
                  <a:cubicBezTo>
                    <a:pt x="3422" y="1"/>
                    <a:pt x="3415" y="1"/>
                    <a:pt x="3407" y="1"/>
                  </a:cubicBezTo>
                  <a:close/>
                  <a:moveTo>
                    <a:pt x="1" y="6016"/>
                  </a:moveTo>
                  <a:cubicBezTo>
                    <a:pt x="1" y="6017"/>
                    <a:pt x="1" y="6018"/>
                    <a:pt x="1" y="6019"/>
                  </a:cubicBezTo>
                  <a:cubicBezTo>
                    <a:pt x="1" y="6019"/>
                    <a:pt x="1" y="6018"/>
                    <a:pt x="1" y="6016"/>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7"/>
            <p:cNvSpPr/>
            <p:nvPr/>
          </p:nvSpPr>
          <p:spPr>
            <a:xfrm>
              <a:off x="2053324" y="2389782"/>
              <a:ext cx="77803" cy="57386"/>
            </a:xfrm>
            <a:custGeom>
              <a:rect b="b" l="l" r="r" t="t"/>
              <a:pathLst>
                <a:path extrusionOk="0" h="1027" w="1394">
                  <a:moveTo>
                    <a:pt x="0" y="1"/>
                  </a:moveTo>
                  <a:lnTo>
                    <a:pt x="1059" y="1026"/>
                  </a:lnTo>
                  <a:lnTo>
                    <a:pt x="1394" y="264"/>
                  </a:lnTo>
                  <a:lnTo>
                    <a:pt x="0" y="1"/>
                  </a:ln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7"/>
            <p:cNvSpPr/>
            <p:nvPr/>
          </p:nvSpPr>
          <p:spPr>
            <a:xfrm>
              <a:off x="1972564" y="2390956"/>
              <a:ext cx="249314" cy="217028"/>
            </a:xfrm>
            <a:custGeom>
              <a:rect b="b" l="l" r="r" t="t"/>
              <a:pathLst>
                <a:path extrusionOk="0" h="3884" w="4467">
                  <a:moveTo>
                    <a:pt x="3078" y="0"/>
                  </a:moveTo>
                  <a:cubicBezTo>
                    <a:pt x="2848" y="0"/>
                    <a:pt x="2632" y="98"/>
                    <a:pt x="2479" y="269"/>
                  </a:cubicBezTo>
                  <a:lnTo>
                    <a:pt x="457" y="2555"/>
                  </a:lnTo>
                  <a:cubicBezTo>
                    <a:pt x="1" y="3070"/>
                    <a:pt x="367" y="3884"/>
                    <a:pt x="1056" y="3884"/>
                  </a:cubicBezTo>
                  <a:lnTo>
                    <a:pt x="1390" y="3884"/>
                  </a:lnTo>
                  <a:cubicBezTo>
                    <a:pt x="1619" y="3884"/>
                    <a:pt x="1837" y="3785"/>
                    <a:pt x="1988" y="3615"/>
                  </a:cubicBezTo>
                  <a:lnTo>
                    <a:pt x="4010" y="1329"/>
                  </a:lnTo>
                  <a:cubicBezTo>
                    <a:pt x="4466" y="812"/>
                    <a:pt x="4101" y="0"/>
                    <a:pt x="3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7"/>
            <p:cNvSpPr/>
            <p:nvPr/>
          </p:nvSpPr>
          <p:spPr>
            <a:xfrm>
              <a:off x="2050031" y="2390956"/>
              <a:ext cx="407152" cy="217028"/>
            </a:xfrm>
            <a:custGeom>
              <a:rect b="b" l="l" r="r" t="t"/>
              <a:pathLst>
                <a:path extrusionOk="0" h="3884" w="7295">
                  <a:moveTo>
                    <a:pt x="2023" y="0"/>
                  </a:moveTo>
                  <a:cubicBezTo>
                    <a:pt x="2711" y="0"/>
                    <a:pt x="3078" y="812"/>
                    <a:pt x="2622" y="1329"/>
                  </a:cubicBezTo>
                  <a:lnTo>
                    <a:pt x="598" y="3615"/>
                  </a:lnTo>
                  <a:cubicBezTo>
                    <a:pt x="448" y="3785"/>
                    <a:pt x="229" y="3884"/>
                    <a:pt x="1" y="3884"/>
                  </a:cubicBezTo>
                  <a:lnTo>
                    <a:pt x="4217" y="3884"/>
                  </a:lnTo>
                  <a:cubicBezTo>
                    <a:pt x="4446" y="3884"/>
                    <a:pt x="4664" y="3785"/>
                    <a:pt x="4816" y="3615"/>
                  </a:cubicBezTo>
                  <a:lnTo>
                    <a:pt x="6838" y="1329"/>
                  </a:lnTo>
                  <a:cubicBezTo>
                    <a:pt x="7294" y="812"/>
                    <a:pt x="6929" y="0"/>
                    <a:pt x="62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7"/>
            <p:cNvSpPr/>
            <p:nvPr/>
          </p:nvSpPr>
          <p:spPr>
            <a:xfrm>
              <a:off x="1973066" y="2399114"/>
              <a:ext cx="234301" cy="200824"/>
            </a:xfrm>
            <a:custGeom>
              <a:rect b="b" l="l" r="r" t="t"/>
              <a:pathLst>
                <a:path extrusionOk="0" h="3594" w="4198">
                  <a:moveTo>
                    <a:pt x="1695" y="1"/>
                  </a:moveTo>
                  <a:lnTo>
                    <a:pt x="63" y="876"/>
                  </a:lnTo>
                  <a:lnTo>
                    <a:pt x="0" y="1911"/>
                  </a:lnTo>
                  <a:cubicBezTo>
                    <a:pt x="0" y="1911"/>
                    <a:pt x="1853" y="3197"/>
                    <a:pt x="2372" y="3557"/>
                  </a:cubicBezTo>
                  <a:cubicBezTo>
                    <a:pt x="2407" y="3582"/>
                    <a:pt x="2447" y="3594"/>
                    <a:pt x="2486" y="3594"/>
                  </a:cubicBezTo>
                  <a:cubicBezTo>
                    <a:pt x="2536" y="3594"/>
                    <a:pt x="2586" y="3574"/>
                    <a:pt x="2626" y="3537"/>
                  </a:cubicBezTo>
                  <a:lnTo>
                    <a:pt x="2629" y="3534"/>
                  </a:lnTo>
                  <a:cubicBezTo>
                    <a:pt x="2710" y="3457"/>
                    <a:pt x="2709" y="3328"/>
                    <a:pt x="2627" y="3252"/>
                  </a:cubicBezTo>
                  <a:lnTo>
                    <a:pt x="1405" y="2124"/>
                  </a:lnTo>
                  <a:lnTo>
                    <a:pt x="1405" y="2124"/>
                  </a:lnTo>
                  <a:cubicBezTo>
                    <a:pt x="1406" y="2124"/>
                    <a:pt x="2606" y="2984"/>
                    <a:pt x="3022" y="3286"/>
                  </a:cubicBezTo>
                  <a:cubicBezTo>
                    <a:pt x="3060" y="3312"/>
                    <a:pt x="3104" y="3325"/>
                    <a:pt x="3147" y="3325"/>
                  </a:cubicBezTo>
                  <a:cubicBezTo>
                    <a:pt x="3200" y="3325"/>
                    <a:pt x="3252" y="3307"/>
                    <a:pt x="3293" y="3269"/>
                  </a:cubicBezTo>
                  <a:lnTo>
                    <a:pt x="3297" y="3265"/>
                  </a:lnTo>
                  <a:cubicBezTo>
                    <a:pt x="3390" y="3179"/>
                    <a:pt x="3388" y="3033"/>
                    <a:pt x="3292" y="2951"/>
                  </a:cubicBezTo>
                  <a:lnTo>
                    <a:pt x="1776" y="1655"/>
                  </a:lnTo>
                  <a:lnTo>
                    <a:pt x="3605" y="2881"/>
                  </a:lnTo>
                  <a:cubicBezTo>
                    <a:pt x="3639" y="2903"/>
                    <a:pt x="3677" y="2914"/>
                    <a:pt x="3715" y="2914"/>
                  </a:cubicBezTo>
                  <a:cubicBezTo>
                    <a:pt x="3781" y="2914"/>
                    <a:pt x="3845" y="2882"/>
                    <a:pt x="3884" y="2823"/>
                  </a:cubicBezTo>
                  <a:cubicBezTo>
                    <a:pt x="3940" y="2734"/>
                    <a:pt x="3921" y="2618"/>
                    <a:pt x="3838" y="2553"/>
                  </a:cubicBezTo>
                  <a:lnTo>
                    <a:pt x="2079" y="1200"/>
                  </a:lnTo>
                  <a:lnTo>
                    <a:pt x="3868" y="2283"/>
                  </a:lnTo>
                  <a:cubicBezTo>
                    <a:pt x="3900" y="2302"/>
                    <a:pt x="3936" y="2312"/>
                    <a:pt x="3972" y="2312"/>
                  </a:cubicBezTo>
                  <a:cubicBezTo>
                    <a:pt x="4031" y="2312"/>
                    <a:pt x="4089" y="2286"/>
                    <a:pt x="4128" y="2239"/>
                  </a:cubicBezTo>
                  <a:cubicBezTo>
                    <a:pt x="4198" y="2152"/>
                    <a:pt x="4185" y="2025"/>
                    <a:pt x="4099" y="1954"/>
                  </a:cubicBezTo>
                  <a:lnTo>
                    <a:pt x="1695" y="1"/>
                  </a:ln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7"/>
            <p:cNvSpPr/>
            <p:nvPr/>
          </p:nvSpPr>
          <p:spPr>
            <a:xfrm>
              <a:off x="1916807" y="2359441"/>
              <a:ext cx="174861" cy="153943"/>
            </a:xfrm>
            <a:custGeom>
              <a:rect b="b" l="l" r="r" t="t"/>
              <a:pathLst>
                <a:path extrusionOk="0" h="2755" w="3133">
                  <a:moveTo>
                    <a:pt x="585" y="0"/>
                  </a:moveTo>
                  <a:lnTo>
                    <a:pt x="0" y="1955"/>
                  </a:lnTo>
                  <a:lnTo>
                    <a:pt x="820" y="2510"/>
                  </a:lnTo>
                  <a:cubicBezTo>
                    <a:pt x="1062" y="2672"/>
                    <a:pt x="1342" y="2754"/>
                    <a:pt x="1622" y="2754"/>
                  </a:cubicBezTo>
                  <a:cubicBezTo>
                    <a:pt x="1889" y="2754"/>
                    <a:pt x="2157" y="2680"/>
                    <a:pt x="2393" y="2531"/>
                  </a:cubicBezTo>
                  <a:cubicBezTo>
                    <a:pt x="2912" y="2203"/>
                    <a:pt x="3132" y="1555"/>
                    <a:pt x="2919" y="979"/>
                  </a:cubicBezTo>
                  <a:cubicBezTo>
                    <a:pt x="2644" y="296"/>
                    <a:pt x="585" y="0"/>
                    <a:pt x="585" y="0"/>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7"/>
            <p:cNvSpPr/>
            <p:nvPr/>
          </p:nvSpPr>
          <p:spPr>
            <a:xfrm>
              <a:off x="1339539" y="2198233"/>
              <a:ext cx="609863" cy="270447"/>
            </a:xfrm>
            <a:custGeom>
              <a:rect b="b" l="l" r="r" t="t"/>
              <a:pathLst>
                <a:path extrusionOk="0" h="4840" w="10927">
                  <a:moveTo>
                    <a:pt x="1981" y="0"/>
                  </a:moveTo>
                  <a:cubicBezTo>
                    <a:pt x="927" y="6"/>
                    <a:pt x="30" y="923"/>
                    <a:pt x="1" y="953"/>
                  </a:cubicBezTo>
                  <a:lnTo>
                    <a:pt x="0" y="953"/>
                  </a:lnTo>
                  <a:cubicBezTo>
                    <a:pt x="0" y="953"/>
                    <a:pt x="5" y="1432"/>
                    <a:pt x="150" y="1923"/>
                  </a:cubicBezTo>
                  <a:cubicBezTo>
                    <a:pt x="272" y="2336"/>
                    <a:pt x="493" y="2758"/>
                    <a:pt x="893" y="2912"/>
                  </a:cubicBezTo>
                  <a:cubicBezTo>
                    <a:pt x="1728" y="3234"/>
                    <a:pt x="3113" y="3606"/>
                    <a:pt x="9382" y="4677"/>
                  </a:cubicBezTo>
                  <a:cubicBezTo>
                    <a:pt x="9690" y="4729"/>
                    <a:pt x="10010" y="4783"/>
                    <a:pt x="10341" y="4840"/>
                  </a:cubicBezTo>
                  <a:lnTo>
                    <a:pt x="10927" y="2885"/>
                  </a:lnTo>
                  <a:cubicBezTo>
                    <a:pt x="8522" y="2040"/>
                    <a:pt x="6739" y="1406"/>
                    <a:pt x="5391" y="947"/>
                  </a:cubicBezTo>
                  <a:cubicBezTo>
                    <a:pt x="4045" y="488"/>
                    <a:pt x="3134" y="206"/>
                    <a:pt x="2475" y="63"/>
                  </a:cubicBezTo>
                  <a:cubicBezTo>
                    <a:pt x="2281" y="21"/>
                    <a:pt x="2118" y="0"/>
                    <a:pt x="1981" y="0"/>
                  </a:cubicBezTo>
                  <a:close/>
                </a:path>
              </a:pathLst>
            </a:custGeom>
            <a:solidFill>
              <a:srgbClr val="FEB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7"/>
            <p:cNvSpPr/>
            <p:nvPr/>
          </p:nvSpPr>
          <p:spPr>
            <a:xfrm>
              <a:off x="1336302" y="2190857"/>
              <a:ext cx="141429" cy="60683"/>
            </a:xfrm>
            <a:custGeom>
              <a:rect b="b" l="l" r="r" t="t"/>
              <a:pathLst>
                <a:path extrusionOk="0" h="1086" w="2534">
                  <a:moveTo>
                    <a:pt x="1579" y="1"/>
                  </a:moveTo>
                  <a:cubicBezTo>
                    <a:pt x="919" y="1"/>
                    <a:pt x="288" y="221"/>
                    <a:pt x="1" y="337"/>
                  </a:cubicBezTo>
                  <a:cubicBezTo>
                    <a:pt x="16" y="604"/>
                    <a:pt x="36" y="854"/>
                    <a:pt x="61" y="1086"/>
                  </a:cubicBezTo>
                  <a:cubicBezTo>
                    <a:pt x="89" y="1056"/>
                    <a:pt x="987" y="140"/>
                    <a:pt x="2041" y="133"/>
                  </a:cubicBezTo>
                  <a:cubicBezTo>
                    <a:pt x="2176" y="133"/>
                    <a:pt x="2340" y="154"/>
                    <a:pt x="2534" y="197"/>
                  </a:cubicBezTo>
                  <a:cubicBezTo>
                    <a:pt x="2233" y="54"/>
                    <a:pt x="1903" y="1"/>
                    <a:pt x="1579" y="1"/>
                  </a:cubicBezTo>
                  <a:close/>
                </a:path>
              </a:pathLst>
            </a:custGeom>
            <a:solidFill>
              <a:srgbClr val="FC9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7"/>
            <p:cNvSpPr/>
            <p:nvPr/>
          </p:nvSpPr>
          <p:spPr>
            <a:xfrm>
              <a:off x="2418170" y="2443146"/>
              <a:ext cx="28855" cy="28106"/>
            </a:xfrm>
            <a:custGeom>
              <a:rect b="b" l="l" r="r" t="t"/>
              <a:pathLst>
                <a:path extrusionOk="0" h="503" w="517">
                  <a:moveTo>
                    <a:pt x="270" y="0"/>
                  </a:moveTo>
                  <a:cubicBezTo>
                    <a:pt x="222" y="0"/>
                    <a:pt x="174" y="20"/>
                    <a:pt x="139" y="59"/>
                  </a:cubicBezTo>
                  <a:lnTo>
                    <a:pt x="91" y="114"/>
                  </a:lnTo>
                  <a:cubicBezTo>
                    <a:pt x="1" y="216"/>
                    <a:pt x="10" y="370"/>
                    <a:pt x="112" y="459"/>
                  </a:cubicBezTo>
                  <a:cubicBezTo>
                    <a:pt x="145" y="488"/>
                    <a:pt x="185" y="502"/>
                    <a:pt x="226" y="502"/>
                  </a:cubicBezTo>
                  <a:cubicBezTo>
                    <a:pt x="275" y="502"/>
                    <a:pt x="323" y="482"/>
                    <a:pt x="358" y="443"/>
                  </a:cubicBezTo>
                  <a:lnTo>
                    <a:pt x="453" y="336"/>
                  </a:lnTo>
                  <a:cubicBezTo>
                    <a:pt x="517" y="264"/>
                    <a:pt x="510" y="154"/>
                    <a:pt x="438" y="90"/>
                  </a:cubicBezTo>
                  <a:lnTo>
                    <a:pt x="386" y="43"/>
                  </a:lnTo>
                  <a:cubicBezTo>
                    <a:pt x="352" y="15"/>
                    <a:pt x="311" y="0"/>
                    <a:pt x="270"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7"/>
            <p:cNvSpPr/>
            <p:nvPr/>
          </p:nvSpPr>
          <p:spPr>
            <a:xfrm>
              <a:off x="2398468" y="2468626"/>
              <a:ext cx="32985" cy="32353"/>
            </a:xfrm>
            <a:custGeom>
              <a:rect b="b" l="l" r="r" t="t"/>
              <a:pathLst>
                <a:path extrusionOk="0" h="579" w="591">
                  <a:moveTo>
                    <a:pt x="309" y="0"/>
                  </a:moveTo>
                  <a:cubicBezTo>
                    <a:pt x="254" y="0"/>
                    <a:pt x="198" y="23"/>
                    <a:pt x="159" y="67"/>
                  </a:cubicBezTo>
                  <a:lnTo>
                    <a:pt x="103" y="131"/>
                  </a:lnTo>
                  <a:cubicBezTo>
                    <a:pt x="0" y="247"/>
                    <a:pt x="11" y="425"/>
                    <a:pt x="127" y="528"/>
                  </a:cubicBezTo>
                  <a:cubicBezTo>
                    <a:pt x="165" y="562"/>
                    <a:pt x="213" y="579"/>
                    <a:pt x="260" y="579"/>
                  </a:cubicBezTo>
                  <a:cubicBezTo>
                    <a:pt x="315" y="579"/>
                    <a:pt x="370" y="556"/>
                    <a:pt x="408" y="510"/>
                  </a:cubicBezTo>
                  <a:lnTo>
                    <a:pt x="518" y="386"/>
                  </a:lnTo>
                  <a:cubicBezTo>
                    <a:pt x="591" y="304"/>
                    <a:pt x="584" y="177"/>
                    <a:pt x="502" y="104"/>
                  </a:cubicBezTo>
                  <a:lnTo>
                    <a:pt x="441" y="50"/>
                  </a:lnTo>
                  <a:cubicBezTo>
                    <a:pt x="403" y="17"/>
                    <a:pt x="356" y="0"/>
                    <a:pt x="309"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7"/>
            <p:cNvSpPr/>
            <p:nvPr/>
          </p:nvSpPr>
          <p:spPr>
            <a:xfrm>
              <a:off x="2379771" y="2496174"/>
              <a:ext cx="29636" cy="29056"/>
            </a:xfrm>
            <a:custGeom>
              <a:rect b="b" l="l" r="r" t="t"/>
              <a:pathLst>
                <a:path extrusionOk="0" h="520" w="531">
                  <a:moveTo>
                    <a:pt x="277" y="1"/>
                  </a:moveTo>
                  <a:cubicBezTo>
                    <a:pt x="227" y="1"/>
                    <a:pt x="178" y="21"/>
                    <a:pt x="143" y="62"/>
                  </a:cubicBezTo>
                  <a:lnTo>
                    <a:pt x="93" y="119"/>
                  </a:lnTo>
                  <a:cubicBezTo>
                    <a:pt x="1" y="223"/>
                    <a:pt x="11" y="382"/>
                    <a:pt x="115" y="474"/>
                  </a:cubicBezTo>
                  <a:cubicBezTo>
                    <a:pt x="149" y="504"/>
                    <a:pt x="192" y="519"/>
                    <a:pt x="234" y="519"/>
                  </a:cubicBezTo>
                  <a:cubicBezTo>
                    <a:pt x="283" y="519"/>
                    <a:pt x="332" y="499"/>
                    <a:pt x="367" y="458"/>
                  </a:cubicBezTo>
                  <a:lnTo>
                    <a:pt x="466" y="348"/>
                  </a:lnTo>
                  <a:cubicBezTo>
                    <a:pt x="531" y="273"/>
                    <a:pt x="525" y="159"/>
                    <a:pt x="451" y="93"/>
                  </a:cubicBezTo>
                  <a:lnTo>
                    <a:pt x="397" y="46"/>
                  </a:lnTo>
                  <a:cubicBezTo>
                    <a:pt x="363" y="16"/>
                    <a:pt x="320" y="1"/>
                    <a:pt x="277" y="1"/>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7"/>
            <p:cNvSpPr/>
            <p:nvPr/>
          </p:nvSpPr>
          <p:spPr>
            <a:xfrm>
              <a:off x="2363306" y="2520816"/>
              <a:ext cx="26232" cy="25648"/>
            </a:xfrm>
            <a:custGeom>
              <a:rect b="b" l="l" r="r" t="t"/>
              <a:pathLst>
                <a:path extrusionOk="0" h="459" w="470">
                  <a:moveTo>
                    <a:pt x="245" y="0"/>
                  </a:moveTo>
                  <a:cubicBezTo>
                    <a:pt x="201" y="0"/>
                    <a:pt x="158" y="19"/>
                    <a:pt x="127" y="53"/>
                  </a:cubicBezTo>
                  <a:lnTo>
                    <a:pt x="81" y="104"/>
                  </a:lnTo>
                  <a:cubicBezTo>
                    <a:pt x="0" y="196"/>
                    <a:pt x="9" y="335"/>
                    <a:pt x="101" y="417"/>
                  </a:cubicBezTo>
                  <a:cubicBezTo>
                    <a:pt x="131" y="445"/>
                    <a:pt x="169" y="458"/>
                    <a:pt x="206" y="458"/>
                  </a:cubicBezTo>
                  <a:cubicBezTo>
                    <a:pt x="249" y="458"/>
                    <a:pt x="292" y="440"/>
                    <a:pt x="322" y="405"/>
                  </a:cubicBezTo>
                  <a:lnTo>
                    <a:pt x="410" y="307"/>
                  </a:lnTo>
                  <a:cubicBezTo>
                    <a:pt x="469" y="241"/>
                    <a:pt x="462" y="141"/>
                    <a:pt x="397" y="83"/>
                  </a:cubicBezTo>
                  <a:lnTo>
                    <a:pt x="349" y="41"/>
                  </a:lnTo>
                  <a:cubicBezTo>
                    <a:pt x="319" y="14"/>
                    <a:pt x="282" y="0"/>
                    <a:pt x="245" y="0"/>
                  </a:cubicBezTo>
                  <a:close/>
                </a:path>
              </a:pathLst>
            </a:custGeom>
            <a:solidFill>
              <a:srgbClr val="FCA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7"/>
            <p:cNvSpPr/>
            <p:nvPr/>
          </p:nvSpPr>
          <p:spPr>
            <a:xfrm>
              <a:off x="2270490" y="2135202"/>
              <a:ext cx="245073" cy="295033"/>
            </a:xfrm>
            <a:custGeom>
              <a:rect b="b" l="l" r="r" t="t"/>
              <a:pathLst>
                <a:path extrusionOk="0" h="5280" w="4391">
                  <a:moveTo>
                    <a:pt x="4280" y="0"/>
                  </a:moveTo>
                  <a:cubicBezTo>
                    <a:pt x="4253" y="0"/>
                    <a:pt x="4226" y="11"/>
                    <a:pt x="4207" y="34"/>
                  </a:cubicBezTo>
                  <a:lnTo>
                    <a:pt x="3624" y="702"/>
                  </a:lnTo>
                  <a:lnTo>
                    <a:pt x="134" y="4693"/>
                  </a:lnTo>
                  <a:cubicBezTo>
                    <a:pt x="133" y="4696"/>
                    <a:pt x="130" y="4700"/>
                    <a:pt x="128" y="4702"/>
                  </a:cubicBezTo>
                  <a:cubicBezTo>
                    <a:pt x="124" y="4706"/>
                    <a:pt x="120" y="4711"/>
                    <a:pt x="117" y="4717"/>
                  </a:cubicBezTo>
                  <a:cubicBezTo>
                    <a:pt x="1" y="4872"/>
                    <a:pt x="35" y="5095"/>
                    <a:pt x="192" y="5211"/>
                  </a:cubicBezTo>
                  <a:cubicBezTo>
                    <a:pt x="255" y="5257"/>
                    <a:pt x="329" y="5280"/>
                    <a:pt x="402" y="5280"/>
                  </a:cubicBezTo>
                  <a:cubicBezTo>
                    <a:pt x="510" y="5280"/>
                    <a:pt x="618" y="5230"/>
                    <a:pt x="687" y="5136"/>
                  </a:cubicBezTo>
                  <a:lnTo>
                    <a:pt x="4360" y="154"/>
                  </a:lnTo>
                  <a:cubicBezTo>
                    <a:pt x="4390" y="113"/>
                    <a:pt x="4384" y="57"/>
                    <a:pt x="4343" y="24"/>
                  </a:cubicBezTo>
                  <a:cubicBezTo>
                    <a:pt x="4325" y="8"/>
                    <a:pt x="4303" y="0"/>
                    <a:pt x="4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7"/>
            <p:cNvSpPr/>
            <p:nvPr/>
          </p:nvSpPr>
          <p:spPr>
            <a:xfrm>
              <a:off x="2277746" y="2174373"/>
              <a:ext cx="195176" cy="230886"/>
            </a:xfrm>
            <a:custGeom>
              <a:rect b="b" l="l" r="r" t="t"/>
              <a:pathLst>
                <a:path extrusionOk="0" h="4132" w="3497">
                  <a:moveTo>
                    <a:pt x="3496" y="1"/>
                  </a:moveTo>
                  <a:lnTo>
                    <a:pt x="7" y="3992"/>
                  </a:lnTo>
                  <a:cubicBezTo>
                    <a:pt x="5" y="3995"/>
                    <a:pt x="3" y="3999"/>
                    <a:pt x="0" y="4001"/>
                  </a:cubicBezTo>
                  <a:cubicBezTo>
                    <a:pt x="19" y="4023"/>
                    <a:pt x="39" y="4043"/>
                    <a:pt x="64" y="4062"/>
                  </a:cubicBezTo>
                  <a:cubicBezTo>
                    <a:pt x="127" y="4109"/>
                    <a:pt x="200" y="4131"/>
                    <a:pt x="273" y="4131"/>
                  </a:cubicBezTo>
                  <a:cubicBezTo>
                    <a:pt x="382" y="4131"/>
                    <a:pt x="489" y="4081"/>
                    <a:pt x="558" y="3986"/>
                  </a:cubicBezTo>
                  <a:lnTo>
                    <a:pt x="34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7"/>
            <p:cNvSpPr/>
            <p:nvPr/>
          </p:nvSpPr>
          <p:spPr>
            <a:xfrm>
              <a:off x="1230091" y="1883863"/>
              <a:ext cx="118825" cy="421987"/>
            </a:xfrm>
            <a:custGeom>
              <a:rect b="b" l="l" r="r" t="t"/>
              <a:pathLst>
                <a:path extrusionOk="0" h="7552" w="2129">
                  <a:moveTo>
                    <a:pt x="1785" y="1"/>
                  </a:moveTo>
                  <a:lnTo>
                    <a:pt x="1785" y="1"/>
                  </a:lnTo>
                  <a:cubicBezTo>
                    <a:pt x="1346" y="1428"/>
                    <a:pt x="777" y="3303"/>
                    <a:pt x="181" y="5320"/>
                  </a:cubicBezTo>
                  <a:cubicBezTo>
                    <a:pt x="181" y="5320"/>
                    <a:pt x="0" y="7313"/>
                    <a:pt x="2128" y="7551"/>
                  </a:cubicBezTo>
                  <a:cubicBezTo>
                    <a:pt x="2018" y="7127"/>
                    <a:pt x="1944" y="6534"/>
                    <a:pt x="1905" y="5830"/>
                  </a:cubicBezTo>
                  <a:cubicBezTo>
                    <a:pt x="1834" y="4566"/>
                    <a:pt x="1875" y="2943"/>
                    <a:pt x="2013" y="1298"/>
                  </a:cubicBezTo>
                  <a:cubicBezTo>
                    <a:pt x="2026" y="1135"/>
                    <a:pt x="2039" y="971"/>
                    <a:pt x="2057" y="808"/>
                  </a:cubicBezTo>
                  <a:cubicBezTo>
                    <a:pt x="1860" y="738"/>
                    <a:pt x="1744" y="667"/>
                    <a:pt x="1744" y="605"/>
                  </a:cubicBezTo>
                  <a:cubicBezTo>
                    <a:pt x="1744" y="605"/>
                    <a:pt x="1750" y="374"/>
                    <a:pt x="1785"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7"/>
            <p:cNvSpPr/>
            <p:nvPr/>
          </p:nvSpPr>
          <p:spPr>
            <a:xfrm>
              <a:off x="1170874" y="2181078"/>
              <a:ext cx="670029" cy="285925"/>
            </a:xfrm>
            <a:custGeom>
              <a:rect b="b" l="l" r="r" t="t"/>
              <a:pathLst>
                <a:path extrusionOk="0" h="5117" w="12005">
                  <a:moveTo>
                    <a:pt x="1242" y="1"/>
                  </a:moveTo>
                  <a:lnTo>
                    <a:pt x="1239" y="6"/>
                  </a:lnTo>
                  <a:cubicBezTo>
                    <a:pt x="824" y="1272"/>
                    <a:pt x="395" y="2719"/>
                    <a:pt x="0" y="4118"/>
                  </a:cubicBezTo>
                  <a:lnTo>
                    <a:pt x="7" y="4246"/>
                  </a:lnTo>
                  <a:lnTo>
                    <a:pt x="11651" y="5090"/>
                  </a:lnTo>
                  <a:lnTo>
                    <a:pt x="11995" y="5116"/>
                  </a:lnTo>
                  <a:cubicBezTo>
                    <a:pt x="11997" y="5049"/>
                    <a:pt x="12001" y="4983"/>
                    <a:pt x="12004" y="4916"/>
                  </a:cubicBezTo>
                  <a:cubicBezTo>
                    <a:pt x="6076" y="3898"/>
                    <a:pt x="4733" y="3534"/>
                    <a:pt x="3916" y="3216"/>
                  </a:cubicBezTo>
                  <a:cubicBezTo>
                    <a:pt x="3516" y="3062"/>
                    <a:pt x="3295" y="2640"/>
                    <a:pt x="3174" y="2227"/>
                  </a:cubicBezTo>
                  <a:cubicBezTo>
                    <a:pt x="3124" y="2222"/>
                    <a:pt x="3077" y="2215"/>
                    <a:pt x="3028" y="2207"/>
                  </a:cubicBezTo>
                  <a:cubicBezTo>
                    <a:pt x="2888" y="2184"/>
                    <a:pt x="2759" y="2154"/>
                    <a:pt x="2639" y="2116"/>
                  </a:cubicBezTo>
                  <a:cubicBezTo>
                    <a:pt x="2616" y="2109"/>
                    <a:pt x="2595" y="2101"/>
                    <a:pt x="2572" y="2094"/>
                  </a:cubicBezTo>
                  <a:cubicBezTo>
                    <a:pt x="2478" y="2061"/>
                    <a:pt x="2390" y="2024"/>
                    <a:pt x="2309" y="1983"/>
                  </a:cubicBezTo>
                  <a:cubicBezTo>
                    <a:pt x="2294" y="1976"/>
                    <a:pt x="2282" y="1969"/>
                    <a:pt x="2269" y="1962"/>
                  </a:cubicBezTo>
                  <a:cubicBezTo>
                    <a:pt x="2249" y="1953"/>
                    <a:pt x="2232" y="1944"/>
                    <a:pt x="2213" y="1933"/>
                  </a:cubicBezTo>
                  <a:cubicBezTo>
                    <a:pt x="2196" y="1922"/>
                    <a:pt x="2177" y="1913"/>
                    <a:pt x="2161" y="1902"/>
                  </a:cubicBezTo>
                  <a:cubicBezTo>
                    <a:pt x="1851" y="1712"/>
                    <a:pt x="1643" y="1463"/>
                    <a:pt x="1506" y="1210"/>
                  </a:cubicBezTo>
                  <a:cubicBezTo>
                    <a:pt x="1490" y="1183"/>
                    <a:pt x="1477" y="1155"/>
                    <a:pt x="1463" y="1129"/>
                  </a:cubicBezTo>
                  <a:cubicBezTo>
                    <a:pt x="1369" y="932"/>
                    <a:pt x="1313" y="733"/>
                    <a:pt x="1280" y="558"/>
                  </a:cubicBezTo>
                  <a:cubicBezTo>
                    <a:pt x="1278" y="549"/>
                    <a:pt x="1277" y="539"/>
                    <a:pt x="1274" y="529"/>
                  </a:cubicBezTo>
                  <a:cubicBezTo>
                    <a:pt x="1270" y="501"/>
                    <a:pt x="1265" y="472"/>
                    <a:pt x="1261" y="446"/>
                  </a:cubicBezTo>
                  <a:cubicBezTo>
                    <a:pt x="1256" y="414"/>
                    <a:pt x="1252" y="384"/>
                    <a:pt x="1249" y="354"/>
                  </a:cubicBezTo>
                  <a:cubicBezTo>
                    <a:pt x="1229" y="142"/>
                    <a:pt x="1242" y="1"/>
                    <a:pt x="1242" y="1"/>
                  </a:cubicBez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7"/>
            <p:cNvSpPr/>
            <p:nvPr/>
          </p:nvSpPr>
          <p:spPr>
            <a:xfrm>
              <a:off x="1548780" y="1584133"/>
              <a:ext cx="181949" cy="398574"/>
            </a:xfrm>
            <a:custGeom>
              <a:rect b="b" l="l" r="r" t="t"/>
              <a:pathLst>
                <a:path extrusionOk="0" h="7133" w="3260">
                  <a:moveTo>
                    <a:pt x="47" y="0"/>
                  </a:moveTo>
                  <a:lnTo>
                    <a:pt x="1" y="64"/>
                  </a:lnTo>
                  <a:cubicBezTo>
                    <a:pt x="194" y="150"/>
                    <a:pt x="364" y="294"/>
                    <a:pt x="506" y="504"/>
                  </a:cubicBezTo>
                  <a:lnTo>
                    <a:pt x="506" y="505"/>
                  </a:lnTo>
                  <a:cubicBezTo>
                    <a:pt x="1422" y="1095"/>
                    <a:pt x="2999" y="2764"/>
                    <a:pt x="2445" y="7132"/>
                  </a:cubicBezTo>
                  <a:cubicBezTo>
                    <a:pt x="2550" y="6929"/>
                    <a:pt x="2717" y="6775"/>
                    <a:pt x="2912" y="6682"/>
                  </a:cubicBezTo>
                  <a:cubicBezTo>
                    <a:pt x="3260" y="4332"/>
                    <a:pt x="2949" y="2481"/>
                    <a:pt x="2001" y="1277"/>
                  </a:cubicBezTo>
                  <a:cubicBezTo>
                    <a:pt x="1508" y="652"/>
                    <a:pt x="845" y="221"/>
                    <a:pt x="47"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7"/>
            <p:cNvSpPr/>
            <p:nvPr/>
          </p:nvSpPr>
          <p:spPr>
            <a:xfrm>
              <a:off x="1955429" y="1742045"/>
              <a:ext cx="131717" cy="291457"/>
            </a:xfrm>
            <a:custGeom>
              <a:rect b="b" l="l" r="r" t="t"/>
              <a:pathLst>
                <a:path extrusionOk="0" h="5216" w="2360">
                  <a:moveTo>
                    <a:pt x="1902" y="1"/>
                  </a:moveTo>
                  <a:lnTo>
                    <a:pt x="1902" y="1"/>
                  </a:lnTo>
                  <a:cubicBezTo>
                    <a:pt x="1911" y="697"/>
                    <a:pt x="1809" y="3212"/>
                    <a:pt x="0" y="5067"/>
                  </a:cubicBezTo>
                  <a:cubicBezTo>
                    <a:pt x="98" y="5116"/>
                    <a:pt x="195" y="5164"/>
                    <a:pt x="294" y="5216"/>
                  </a:cubicBezTo>
                  <a:cubicBezTo>
                    <a:pt x="2359" y="2430"/>
                    <a:pt x="2017" y="188"/>
                    <a:pt x="2001" y="127"/>
                  </a:cubicBezTo>
                  <a:cubicBezTo>
                    <a:pt x="1968" y="86"/>
                    <a:pt x="1937" y="43"/>
                    <a:pt x="1902"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0" name="Google Shape;1670;p37"/>
          <p:cNvSpPr txBox="1"/>
          <p:nvPr/>
        </p:nvSpPr>
        <p:spPr>
          <a:xfrm>
            <a:off x="0" y="4734075"/>
            <a:ext cx="91440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353F49"/>
                </a:solidFill>
                <a:latin typeface="Archivo"/>
                <a:ea typeface="Archivo"/>
                <a:cs typeface="Archivo"/>
                <a:sym typeface="Archivo"/>
              </a:rPr>
              <a:t>Contraparte: MSc. Luis Alberto Chavarría Zamora	    Institución: Instituto Tecnológico de Costa Rica</a:t>
            </a:r>
            <a:endParaRPr sz="1600">
              <a:solidFill>
                <a:srgbClr val="353F49"/>
              </a:solidFill>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sp>
        <p:nvSpPr>
          <p:cNvPr id="2445" name="Google Shape;2445;p46"/>
          <p:cNvSpPr txBox="1"/>
          <p:nvPr>
            <p:ph idx="1" type="subTitle"/>
          </p:nvPr>
        </p:nvSpPr>
        <p:spPr>
          <a:xfrm>
            <a:off x="720000" y="2445257"/>
            <a:ext cx="2613900" cy="15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Evaluación objetiva</a:t>
            </a:r>
            <a:endParaRPr/>
          </a:p>
          <a:p>
            <a:pPr indent="0" lvl="0" marL="0" rtl="0" algn="ctr">
              <a:spcBef>
                <a:spcPts val="0"/>
              </a:spcBef>
              <a:spcAft>
                <a:spcPts val="0"/>
              </a:spcAft>
              <a:buNone/>
            </a:pPr>
            <a:r>
              <a:rPr lang="es"/>
              <a:t>del trabajo desarrollado</a:t>
            </a:r>
            <a:endParaRPr/>
          </a:p>
        </p:txBody>
      </p:sp>
      <p:sp>
        <p:nvSpPr>
          <p:cNvPr id="2446" name="Google Shape;2446;p46"/>
          <p:cNvSpPr txBox="1"/>
          <p:nvPr>
            <p:ph idx="2" type="subTitle"/>
          </p:nvPr>
        </p:nvSpPr>
        <p:spPr>
          <a:xfrm>
            <a:off x="3810388" y="2445269"/>
            <a:ext cx="2613900" cy="157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A</a:t>
            </a:r>
            <a:r>
              <a:rPr lang="es"/>
              <a:t>porte a la resolución del problema planteado</a:t>
            </a:r>
            <a:endParaRPr/>
          </a:p>
        </p:txBody>
      </p:sp>
      <p:sp>
        <p:nvSpPr>
          <p:cNvPr id="2447" name="Google Shape;2447;p4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Conclusiones</a:t>
            </a:r>
            <a:endParaRPr/>
          </a:p>
        </p:txBody>
      </p:sp>
      <p:grpSp>
        <p:nvGrpSpPr>
          <p:cNvPr id="2448" name="Google Shape;2448;p46"/>
          <p:cNvGrpSpPr/>
          <p:nvPr/>
        </p:nvGrpSpPr>
        <p:grpSpPr>
          <a:xfrm>
            <a:off x="1646738" y="1357723"/>
            <a:ext cx="760424" cy="914207"/>
            <a:chOff x="5628211" y="3992482"/>
            <a:chExt cx="311241" cy="374184"/>
          </a:xfrm>
        </p:grpSpPr>
        <p:sp>
          <p:nvSpPr>
            <p:cNvPr id="2449" name="Google Shape;2449;p46"/>
            <p:cNvSpPr/>
            <p:nvPr/>
          </p:nvSpPr>
          <p:spPr>
            <a:xfrm>
              <a:off x="5628211" y="4102260"/>
              <a:ext cx="311241" cy="264351"/>
            </a:xfrm>
            <a:custGeom>
              <a:rect b="b" l="l" r="r" t="t"/>
              <a:pathLst>
                <a:path extrusionOk="0" h="9584" w="11284">
                  <a:moveTo>
                    <a:pt x="758" y="1"/>
                  </a:moveTo>
                  <a:cubicBezTo>
                    <a:pt x="342" y="1"/>
                    <a:pt x="1" y="339"/>
                    <a:pt x="1" y="758"/>
                  </a:cubicBezTo>
                  <a:lnTo>
                    <a:pt x="1" y="7879"/>
                  </a:lnTo>
                  <a:cubicBezTo>
                    <a:pt x="1" y="8023"/>
                    <a:pt x="37" y="8164"/>
                    <a:pt x="109" y="8287"/>
                  </a:cubicBezTo>
                  <a:lnTo>
                    <a:pt x="610" y="9167"/>
                  </a:lnTo>
                  <a:cubicBezTo>
                    <a:pt x="757" y="9424"/>
                    <a:pt x="1029" y="9584"/>
                    <a:pt x="1325" y="9584"/>
                  </a:cubicBezTo>
                  <a:lnTo>
                    <a:pt x="2647" y="9584"/>
                  </a:lnTo>
                  <a:cubicBezTo>
                    <a:pt x="2822" y="9584"/>
                    <a:pt x="2986" y="9503"/>
                    <a:pt x="3093" y="9365"/>
                  </a:cubicBezTo>
                  <a:lnTo>
                    <a:pt x="3651" y="8646"/>
                  </a:lnTo>
                  <a:cubicBezTo>
                    <a:pt x="3726" y="8551"/>
                    <a:pt x="3840" y="8493"/>
                    <a:pt x="3961" y="8493"/>
                  </a:cubicBezTo>
                  <a:lnTo>
                    <a:pt x="7350" y="8493"/>
                  </a:lnTo>
                  <a:cubicBezTo>
                    <a:pt x="7470" y="8493"/>
                    <a:pt x="7585" y="8548"/>
                    <a:pt x="7658" y="8643"/>
                  </a:cubicBezTo>
                  <a:lnTo>
                    <a:pt x="8218" y="9364"/>
                  </a:lnTo>
                  <a:cubicBezTo>
                    <a:pt x="8325" y="9500"/>
                    <a:pt x="8489" y="9581"/>
                    <a:pt x="8662" y="9581"/>
                  </a:cubicBezTo>
                  <a:lnTo>
                    <a:pt x="9957" y="9581"/>
                  </a:lnTo>
                  <a:cubicBezTo>
                    <a:pt x="10252" y="9581"/>
                    <a:pt x="10523" y="9424"/>
                    <a:pt x="10670" y="9167"/>
                  </a:cubicBezTo>
                  <a:lnTo>
                    <a:pt x="11169" y="8288"/>
                  </a:lnTo>
                  <a:cubicBezTo>
                    <a:pt x="11241" y="8164"/>
                    <a:pt x="11278" y="8024"/>
                    <a:pt x="11278" y="7881"/>
                  </a:cubicBezTo>
                  <a:lnTo>
                    <a:pt x="11278" y="755"/>
                  </a:lnTo>
                  <a:cubicBezTo>
                    <a:pt x="11284" y="339"/>
                    <a:pt x="10942" y="1"/>
                    <a:pt x="10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6"/>
            <p:cNvSpPr/>
            <p:nvPr/>
          </p:nvSpPr>
          <p:spPr>
            <a:xfrm>
              <a:off x="5880867" y="4102260"/>
              <a:ext cx="58585" cy="264406"/>
            </a:xfrm>
            <a:custGeom>
              <a:rect b="b" l="l" r="r" t="t"/>
              <a:pathLst>
                <a:path extrusionOk="0" h="9586" w="2124">
                  <a:moveTo>
                    <a:pt x="556" y="1"/>
                  </a:moveTo>
                  <a:cubicBezTo>
                    <a:pt x="967" y="1"/>
                    <a:pt x="1300" y="341"/>
                    <a:pt x="1300" y="758"/>
                  </a:cubicBezTo>
                  <a:lnTo>
                    <a:pt x="1300" y="7885"/>
                  </a:lnTo>
                  <a:cubicBezTo>
                    <a:pt x="1300" y="8029"/>
                    <a:pt x="1263" y="8167"/>
                    <a:pt x="1195" y="8291"/>
                  </a:cubicBezTo>
                  <a:lnTo>
                    <a:pt x="702" y="9170"/>
                  </a:lnTo>
                  <a:cubicBezTo>
                    <a:pt x="559" y="9427"/>
                    <a:pt x="290" y="9585"/>
                    <a:pt x="0" y="9585"/>
                  </a:cubicBezTo>
                  <a:lnTo>
                    <a:pt x="822" y="9585"/>
                  </a:lnTo>
                  <a:cubicBezTo>
                    <a:pt x="1113" y="9585"/>
                    <a:pt x="1382" y="9427"/>
                    <a:pt x="1524" y="9170"/>
                  </a:cubicBezTo>
                  <a:lnTo>
                    <a:pt x="2017" y="8291"/>
                  </a:lnTo>
                  <a:cubicBezTo>
                    <a:pt x="2087" y="8167"/>
                    <a:pt x="2124" y="8029"/>
                    <a:pt x="2124" y="7885"/>
                  </a:cubicBezTo>
                  <a:lnTo>
                    <a:pt x="2124" y="758"/>
                  </a:lnTo>
                  <a:cubicBezTo>
                    <a:pt x="2124" y="339"/>
                    <a:pt x="1784"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6"/>
            <p:cNvSpPr/>
            <p:nvPr/>
          </p:nvSpPr>
          <p:spPr>
            <a:xfrm>
              <a:off x="5677970" y="4336546"/>
              <a:ext cx="59413" cy="30065"/>
            </a:xfrm>
            <a:custGeom>
              <a:rect b="b" l="l" r="r" t="t"/>
              <a:pathLst>
                <a:path extrusionOk="0" h="1090" w="2154">
                  <a:moveTo>
                    <a:pt x="1315" y="1"/>
                  </a:moveTo>
                  <a:cubicBezTo>
                    <a:pt x="1194" y="1"/>
                    <a:pt x="1081" y="58"/>
                    <a:pt x="1005" y="153"/>
                  </a:cubicBezTo>
                  <a:lnTo>
                    <a:pt x="446" y="871"/>
                  </a:lnTo>
                  <a:cubicBezTo>
                    <a:pt x="341" y="1009"/>
                    <a:pt x="175" y="1090"/>
                    <a:pt x="1" y="1090"/>
                  </a:cubicBezTo>
                  <a:lnTo>
                    <a:pt x="840" y="1090"/>
                  </a:lnTo>
                  <a:cubicBezTo>
                    <a:pt x="1015" y="1090"/>
                    <a:pt x="1179" y="1009"/>
                    <a:pt x="1286" y="871"/>
                  </a:cubicBezTo>
                  <a:lnTo>
                    <a:pt x="1844" y="153"/>
                  </a:lnTo>
                  <a:cubicBezTo>
                    <a:pt x="1918" y="58"/>
                    <a:pt x="2032" y="1"/>
                    <a:pt x="2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6"/>
            <p:cNvSpPr/>
            <p:nvPr/>
          </p:nvSpPr>
          <p:spPr>
            <a:xfrm>
              <a:off x="5663710" y="4148102"/>
              <a:ext cx="91795" cy="91795"/>
            </a:xfrm>
            <a:custGeom>
              <a:rect b="b" l="l" r="r" t="t"/>
              <a:pathLst>
                <a:path extrusionOk="0" h="3328" w="3328">
                  <a:moveTo>
                    <a:pt x="1664" y="1"/>
                  </a:moveTo>
                  <a:cubicBezTo>
                    <a:pt x="990" y="1"/>
                    <a:pt x="406" y="401"/>
                    <a:pt x="147" y="981"/>
                  </a:cubicBezTo>
                  <a:cubicBezTo>
                    <a:pt x="53" y="1189"/>
                    <a:pt x="0" y="1421"/>
                    <a:pt x="0" y="1664"/>
                  </a:cubicBezTo>
                  <a:cubicBezTo>
                    <a:pt x="0" y="1907"/>
                    <a:pt x="53" y="2139"/>
                    <a:pt x="147" y="2347"/>
                  </a:cubicBezTo>
                  <a:cubicBezTo>
                    <a:pt x="406" y="2924"/>
                    <a:pt x="990" y="3327"/>
                    <a:pt x="1664" y="3327"/>
                  </a:cubicBezTo>
                  <a:cubicBezTo>
                    <a:pt x="2338" y="3327"/>
                    <a:pt x="2920" y="2926"/>
                    <a:pt x="3181" y="2347"/>
                  </a:cubicBezTo>
                  <a:cubicBezTo>
                    <a:pt x="3273" y="2137"/>
                    <a:pt x="3327" y="1907"/>
                    <a:pt x="3327" y="1664"/>
                  </a:cubicBezTo>
                  <a:cubicBezTo>
                    <a:pt x="3327" y="1421"/>
                    <a:pt x="3274" y="1189"/>
                    <a:pt x="3181" y="981"/>
                  </a:cubicBezTo>
                  <a:cubicBezTo>
                    <a:pt x="2920" y="404"/>
                    <a:pt x="2338"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6"/>
            <p:cNvSpPr/>
            <p:nvPr/>
          </p:nvSpPr>
          <p:spPr>
            <a:xfrm>
              <a:off x="5664069" y="4175464"/>
              <a:ext cx="90995" cy="37429"/>
            </a:xfrm>
            <a:custGeom>
              <a:rect b="b" l="l" r="r" t="t"/>
              <a:pathLst>
                <a:path extrusionOk="0" h="1357" w="3299">
                  <a:moveTo>
                    <a:pt x="146" y="1"/>
                  </a:moveTo>
                  <a:cubicBezTo>
                    <a:pt x="52" y="209"/>
                    <a:pt x="1" y="437"/>
                    <a:pt x="1" y="679"/>
                  </a:cubicBezTo>
                  <a:cubicBezTo>
                    <a:pt x="1" y="921"/>
                    <a:pt x="52" y="1150"/>
                    <a:pt x="146" y="1356"/>
                  </a:cubicBezTo>
                  <a:lnTo>
                    <a:pt x="3154" y="1356"/>
                  </a:lnTo>
                  <a:cubicBezTo>
                    <a:pt x="3248" y="1150"/>
                    <a:pt x="3298" y="921"/>
                    <a:pt x="3298" y="679"/>
                  </a:cubicBezTo>
                  <a:cubicBezTo>
                    <a:pt x="3298" y="437"/>
                    <a:pt x="3248" y="209"/>
                    <a:pt x="3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6"/>
            <p:cNvSpPr/>
            <p:nvPr/>
          </p:nvSpPr>
          <p:spPr>
            <a:xfrm>
              <a:off x="5713497" y="4181449"/>
              <a:ext cx="25100" cy="25100"/>
            </a:xfrm>
            <a:custGeom>
              <a:rect b="b" l="l" r="r" t="t"/>
              <a:pathLst>
                <a:path extrusionOk="0" h="910" w="910">
                  <a:moveTo>
                    <a:pt x="455" y="1"/>
                  </a:moveTo>
                  <a:cubicBezTo>
                    <a:pt x="205" y="1"/>
                    <a:pt x="1" y="204"/>
                    <a:pt x="1" y="455"/>
                  </a:cubicBezTo>
                  <a:cubicBezTo>
                    <a:pt x="1" y="706"/>
                    <a:pt x="205" y="909"/>
                    <a:pt x="455" y="909"/>
                  </a:cubicBezTo>
                  <a:cubicBezTo>
                    <a:pt x="706" y="909"/>
                    <a:pt x="910" y="706"/>
                    <a:pt x="910" y="455"/>
                  </a:cubicBezTo>
                  <a:cubicBezTo>
                    <a:pt x="910" y="204"/>
                    <a:pt x="706"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6"/>
            <p:cNvSpPr/>
            <p:nvPr/>
          </p:nvSpPr>
          <p:spPr>
            <a:xfrm>
              <a:off x="5812352" y="4148102"/>
              <a:ext cx="91767" cy="91795"/>
            </a:xfrm>
            <a:custGeom>
              <a:rect b="b" l="l" r="r" t="t"/>
              <a:pathLst>
                <a:path extrusionOk="0" h="3328" w="3327">
                  <a:moveTo>
                    <a:pt x="1664" y="1"/>
                  </a:moveTo>
                  <a:cubicBezTo>
                    <a:pt x="1420" y="1"/>
                    <a:pt x="1189" y="52"/>
                    <a:pt x="981" y="147"/>
                  </a:cubicBezTo>
                  <a:cubicBezTo>
                    <a:pt x="403" y="407"/>
                    <a:pt x="0" y="990"/>
                    <a:pt x="0" y="1664"/>
                  </a:cubicBezTo>
                  <a:cubicBezTo>
                    <a:pt x="0" y="2338"/>
                    <a:pt x="402" y="2920"/>
                    <a:pt x="981" y="3181"/>
                  </a:cubicBezTo>
                  <a:cubicBezTo>
                    <a:pt x="1189" y="3275"/>
                    <a:pt x="1420" y="3327"/>
                    <a:pt x="1664" y="3327"/>
                  </a:cubicBezTo>
                  <a:cubicBezTo>
                    <a:pt x="1907" y="3327"/>
                    <a:pt x="2138" y="3275"/>
                    <a:pt x="2346" y="3181"/>
                  </a:cubicBezTo>
                  <a:cubicBezTo>
                    <a:pt x="2924" y="2920"/>
                    <a:pt x="3327" y="2338"/>
                    <a:pt x="3327" y="1664"/>
                  </a:cubicBezTo>
                  <a:cubicBezTo>
                    <a:pt x="3327" y="990"/>
                    <a:pt x="2925" y="407"/>
                    <a:pt x="2346" y="147"/>
                  </a:cubicBezTo>
                  <a:cubicBezTo>
                    <a:pt x="2138" y="53"/>
                    <a:pt x="1907"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6"/>
            <p:cNvSpPr/>
            <p:nvPr/>
          </p:nvSpPr>
          <p:spPr>
            <a:xfrm>
              <a:off x="5839797" y="4148516"/>
              <a:ext cx="37402" cy="90967"/>
            </a:xfrm>
            <a:custGeom>
              <a:rect b="b" l="l" r="r" t="t"/>
              <a:pathLst>
                <a:path extrusionOk="0" h="3298" w="1356">
                  <a:moveTo>
                    <a:pt x="677" y="0"/>
                  </a:moveTo>
                  <a:cubicBezTo>
                    <a:pt x="438" y="0"/>
                    <a:pt x="207" y="52"/>
                    <a:pt x="0" y="145"/>
                  </a:cubicBezTo>
                  <a:lnTo>
                    <a:pt x="0" y="3153"/>
                  </a:lnTo>
                  <a:cubicBezTo>
                    <a:pt x="207" y="3246"/>
                    <a:pt x="435" y="3298"/>
                    <a:pt x="677" y="3298"/>
                  </a:cubicBezTo>
                  <a:cubicBezTo>
                    <a:pt x="919" y="3298"/>
                    <a:pt x="1149" y="3246"/>
                    <a:pt x="1356" y="3153"/>
                  </a:cubicBezTo>
                  <a:lnTo>
                    <a:pt x="1356" y="144"/>
                  </a:lnTo>
                  <a:cubicBezTo>
                    <a:pt x="1149" y="52"/>
                    <a:pt x="919" y="0"/>
                    <a:pt x="6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6"/>
            <p:cNvSpPr/>
            <p:nvPr/>
          </p:nvSpPr>
          <p:spPr>
            <a:xfrm>
              <a:off x="5845699" y="4164955"/>
              <a:ext cx="25072" cy="25100"/>
            </a:xfrm>
            <a:custGeom>
              <a:rect b="b" l="l" r="r" t="t"/>
              <a:pathLst>
                <a:path extrusionOk="0" h="910" w="909">
                  <a:moveTo>
                    <a:pt x="455" y="1"/>
                  </a:moveTo>
                  <a:cubicBezTo>
                    <a:pt x="204" y="1"/>
                    <a:pt x="0" y="204"/>
                    <a:pt x="0" y="455"/>
                  </a:cubicBezTo>
                  <a:cubicBezTo>
                    <a:pt x="0" y="706"/>
                    <a:pt x="204" y="909"/>
                    <a:pt x="455" y="909"/>
                  </a:cubicBezTo>
                  <a:cubicBezTo>
                    <a:pt x="705" y="909"/>
                    <a:pt x="909" y="706"/>
                    <a:pt x="909" y="455"/>
                  </a:cubicBezTo>
                  <a:cubicBezTo>
                    <a:pt x="909" y="204"/>
                    <a:pt x="705"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6"/>
            <p:cNvSpPr/>
            <p:nvPr/>
          </p:nvSpPr>
          <p:spPr>
            <a:xfrm>
              <a:off x="5824433" y="4275230"/>
              <a:ext cx="27389" cy="27389"/>
            </a:xfrm>
            <a:custGeom>
              <a:rect b="b" l="l" r="r" t="t"/>
              <a:pathLst>
                <a:path extrusionOk="0" h="993" w="993">
                  <a:moveTo>
                    <a:pt x="497" y="1"/>
                  </a:moveTo>
                  <a:cubicBezTo>
                    <a:pt x="222" y="1"/>
                    <a:pt x="0" y="222"/>
                    <a:pt x="0" y="496"/>
                  </a:cubicBezTo>
                  <a:cubicBezTo>
                    <a:pt x="0" y="771"/>
                    <a:pt x="222" y="993"/>
                    <a:pt x="497" y="993"/>
                  </a:cubicBezTo>
                  <a:cubicBezTo>
                    <a:pt x="771" y="993"/>
                    <a:pt x="992" y="771"/>
                    <a:pt x="992" y="496"/>
                  </a:cubicBezTo>
                  <a:cubicBezTo>
                    <a:pt x="992" y="222"/>
                    <a:pt x="771"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6"/>
            <p:cNvSpPr/>
            <p:nvPr/>
          </p:nvSpPr>
          <p:spPr>
            <a:xfrm>
              <a:off x="5870744" y="4275230"/>
              <a:ext cx="27445" cy="27389"/>
            </a:xfrm>
            <a:custGeom>
              <a:rect b="b" l="l" r="r" t="t"/>
              <a:pathLst>
                <a:path extrusionOk="0" h="993" w="995">
                  <a:moveTo>
                    <a:pt x="498" y="1"/>
                  </a:moveTo>
                  <a:cubicBezTo>
                    <a:pt x="224" y="1"/>
                    <a:pt x="1" y="222"/>
                    <a:pt x="1" y="496"/>
                  </a:cubicBezTo>
                  <a:cubicBezTo>
                    <a:pt x="1" y="771"/>
                    <a:pt x="224" y="993"/>
                    <a:pt x="498" y="993"/>
                  </a:cubicBezTo>
                  <a:cubicBezTo>
                    <a:pt x="772" y="993"/>
                    <a:pt x="994" y="771"/>
                    <a:pt x="994" y="496"/>
                  </a:cubicBezTo>
                  <a:cubicBezTo>
                    <a:pt x="994" y="222"/>
                    <a:pt x="772" y="1"/>
                    <a:pt x="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6"/>
            <p:cNvSpPr/>
            <p:nvPr/>
          </p:nvSpPr>
          <p:spPr>
            <a:xfrm>
              <a:off x="5662690" y="4275809"/>
              <a:ext cx="93698" cy="11005"/>
            </a:xfrm>
            <a:custGeom>
              <a:rect b="b" l="l" r="r" t="t"/>
              <a:pathLst>
                <a:path extrusionOk="0" h="399" w="3397">
                  <a:moveTo>
                    <a:pt x="203" y="0"/>
                  </a:moveTo>
                  <a:cubicBezTo>
                    <a:pt x="92" y="0"/>
                    <a:pt x="1" y="92"/>
                    <a:pt x="4" y="205"/>
                  </a:cubicBezTo>
                  <a:cubicBezTo>
                    <a:pt x="8" y="315"/>
                    <a:pt x="103" y="399"/>
                    <a:pt x="213" y="399"/>
                  </a:cubicBezTo>
                  <a:lnTo>
                    <a:pt x="3196" y="399"/>
                  </a:lnTo>
                  <a:cubicBezTo>
                    <a:pt x="3307" y="399"/>
                    <a:pt x="3396" y="308"/>
                    <a:pt x="3395" y="194"/>
                  </a:cubicBezTo>
                  <a:cubicBezTo>
                    <a:pt x="3391" y="84"/>
                    <a:pt x="3295" y="0"/>
                    <a:pt x="3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6"/>
            <p:cNvSpPr/>
            <p:nvPr/>
          </p:nvSpPr>
          <p:spPr>
            <a:xfrm>
              <a:off x="5662690" y="4297020"/>
              <a:ext cx="93698" cy="11033"/>
            </a:xfrm>
            <a:custGeom>
              <a:rect b="b" l="l" r="r" t="t"/>
              <a:pathLst>
                <a:path extrusionOk="0" h="400" w="3397">
                  <a:moveTo>
                    <a:pt x="203" y="1"/>
                  </a:moveTo>
                  <a:cubicBezTo>
                    <a:pt x="92" y="1"/>
                    <a:pt x="1" y="93"/>
                    <a:pt x="4" y="206"/>
                  </a:cubicBezTo>
                  <a:cubicBezTo>
                    <a:pt x="8" y="316"/>
                    <a:pt x="103" y="399"/>
                    <a:pt x="213" y="399"/>
                  </a:cubicBezTo>
                  <a:lnTo>
                    <a:pt x="3196" y="399"/>
                  </a:lnTo>
                  <a:cubicBezTo>
                    <a:pt x="3307" y="399"/>
                    <a:pt x="3396" y="308"/>
                    <a:pt x="3395" y="194"/>
                  </a:cubicBezTo>
                  <a:cubicBezTo>
                    <a:pt x="3391" y="84"/>
                    <a:pt x="3295" y="1"/>
                    <a:pt x="3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6"/>
            <p:cNvSpPr/>
            <p:nvPr/>
          </p:nvSpPr>
          <p:spPr>
            <a:xfrm>
              <a:off x="5778260" y="4115003"/>
              <a:ext cx="11061" cy="31803"/>
            </a:xfrm>
            <a:custGeom>
              <a:rect b="b" l="l" r="r" t="t"/>
              <a:pathLst>
                <a:path extrusionOk="0" h="1153" w="401">
                  <a:moveTo>
                    <a:pt x="201" y="0"/>
                  </a:moveTo>
                  <a:cubicBezTo>
                    <a:pt x="199" y="0"/>
                    <a:pt x="197" y="0"/>
                    <a:pt x="196" y="0"/>
                  </a:cubicBezTo>
                  <a:cubicBezTo>
                    <a:pt x="86" y="5"/>
                    <a:pt x="1" y="100"/>
                    <a:pt x="1" y="210"/>
                  </a:cubicBezTo>
                  <a:lnTo>
                    <a:pt x="1" y="943"/>
                  </a:lnTo>
                  <a:cubicBezTo>
                    <a:pt x="1" y="1053"/>
                    <a:pt x="87" y="1149"/>
                    <a:pt x="196" y="1152"/>
                  </a:cubicBezTo>
                  <a:cubicBezTo>
                    <a:pt x="197" y="1152"/>
                    <a:pt x="199" y="1152"/>
                    <a:pt x="201" y="1152"/>
                  </a:cubicBezTo>
                  <a:cubicBezTo>
                    <a:pt x="313" y="1152"/>
                    <a:pt x="401" y="1063"/>
                    <a:pt x="401" y="953"/>
                  </a:cubicBezTo>
                  <a:lnTo>
                    <a:pt x="401" y="200"/>
                  </a:lnTo>
                  <a:cubicBezTo>
                    <a:pt x="401" y="90"/>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6"/>
            <p:cNvSpPr/>
            <p:nvPr/>
          </p:nvSpPr>
          <p:spPr>
            <a:xfrm>
              <a:off x="5778260" y="3992482"/>
              <a:ext cx="11061" cy="98607"/>
            </a:xfrm>
            <a:custGeom>
              <a:rect b="b" l="l" r="r" t="t"/>
              <a:pathLst>
                <a:path extrusionOk="0" h="3575" w="401">
                  <a:moveTo>
                    <a:pt x="203" y="0"/>
                  </a:moveTo>
                  <a:cubicBezTo>
                    <a:pt x="201" y="0"/>
                    <a:pt x="198" y="0"/>
                    <a:pt x="196" y="0"/>
                  </a:cubicBezTo>
                  <a:cubicBezTo>
                    <a:pt x="86" y="3"/>
                    <a:pt x="1" y="98"/>
                    <a:pt x="1" y="208"/>
                  </a:cubicBezTo>
                  <a:lnTo>
                    <a:pt x="1" y="3365"/>
                  </a:lnTo>
                  <a:cubicBezTo>
                    <a:pt x="1" y="3475"/>
                    <a:pt x="87" y="3570"/>
                    <a:pt x="196" y="3575"/>
                  </a:cubicBezTo>
                  <a:cubicBezTo>
                    <a:pt x="197" y="3575"/>
                    <a:pt x="197" y="3575"/>
                    <a:pt x="198" y="3575"/>
                  </a:cubicBezTo>
                  <a:cubicBezTo>
                    <a:pt x="311" y="3575"/>
                    <a:pt x="401" y="3486"/>
                    <a:pt x="401" y="3374"/>
                  </a:cubicBezTo>
                  <a:lnTo>
                    <a:pt x="401" y="200"/>
                  </a:lnTo>
                  <a:cubicBezTo>
                    <a:pt x="401" y="91"/>
                    <a:pt x="311"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6"/>
            <p:cNvSpPr/>
            <p:nvPr/>
          </p:nvSpPr>
          <p:spPr>
            <a:xfrm>
              <a:off x="5765462" y="4064886"/>
              <a:ext cx="36436" cy="11061"/>
            </a:xfrm>
            <a:custGeom>
              <a:rect b="b" l="l" r="r" t="t"/>
              <a:pathLst>
                <a:path extrusionOk="0" h="401" w="1321">
                  <a:moveTo>
                    <a:pt x="204" y="0"/>
                  </a:moveTo>
                  <a:cubicBezTo>
                    <a:pt x="92" y="0"/>
                    <a:pt x="0" y="94"/>
                    <a:pt x="5" y="205"/>
                  </a:cubicBezTo>
                  <a:cubicBezTo>
                    <a:pt x="7" y="315"/>
                    <a:pt x="103" y="400"/>
                    <a:pt x="213" y="400"/>
                  </a:cubicBezTo>
                  <a:lnTo>
                    <a:pt x="1118" y="400"/>
                  </a:lnTo>
                  <a:cubicBezTo>
                    <a:pt x="1230" y="400"/>
                    <a:pt x="1321" y="308"/>
                    <a:pt x="1318" y="195"/>
                  </a:cubicBezTo>
                  <a:cubicBezTo>
                    <a:pt x="1313" y="85"/>
                    <a:pt x="1218" y="0"/>
                    <a:pt x="11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6"/>
            <p:cNvSpPr/>
            <p:nvPr/>
          </p:nvSpPr>
          <p:spPr>
            <a:xfrm>
              <a:off x="5746816" y="4086124"/>
              <a:ext cx="74776" cy="34478"/>
            </a:xfrm>
            <a:custGeom>
              <a:rect b="b" l="l" r="r" t="t"/>
              <a:pathLst>
                <a:path extrusionOk="0" h="1250" w="2711">
                  <a:moveTo>
                    <a:pt x="229" y="1"/>
                  </a:moveTo>
                  <a:cubicBezTo>
                    <a:pt x="103" y="1"/>
                    <a:pt x="1" y="103"/>
                    <a:pt x="1" y="231"/>
                  </a:cubicBezTo>
                  <a:lnTo>
                    <a:pt x="1" y="1019"/>
                  </a:lnTo>
                  <a:cubicBezTo>
                    <a:pt x="1" y="1147"/>
                    <a:pt x="103" y="1250"/>
                    <a:pt x="229" y="1250"/>
                  </a:cubicBezTo>
                  <a:lnTo>
                    <a:pt x="2479" y="1250"/>
                  </a:lnTo>
                  <a:cubicBezTo>
                    <a:pt x="2605" y="1250"/>
                    <a:pt x="2707" y="1147"/>
                    <a:pt x="2710" y="1019"/>
                  </a:cubicBezTo>
                  <a:lnTo>
                    <a:pt x="2710" y="231"/>
                  </a:lnTo>
                  <a:cubicBezTo>
                    <a:pt x="2710" y="103"/>
                    <a:pt x="2606" y="1"/>
                    <a:pt x="2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46"/>
          <p:cNvGrpSpPr/>
          <p:nvPr/>
        </p:nvGrpSpPr>
        <p:grpSpPr>
          <a:xfrm>
            <a:off x="6900834" y="813995"/>
            <a:ext cx="3423695" cy="4248036"/>
            <a:chOff x="6900834" y="813995"/>
            <a:chExt cx="3423695" cy="4248036"/>
          </a:xfrm>
        </p:grpSpPr>
        <p:grpSp>
          <p:nvGrpSpPr>
            <p:cNvPr id="2467" name="Google Shape;2467;p46"/>
            <p:cNvGrpSpPr/>
            <p:nvPr/>
          </p:nvGrpSpPr>
          <p:grpSpPr>
            <a:xfrm flipH="1">
              <a:off x="6900834" y="1148251"/>
              <a:ext cx="3423695" cy="3913780"/>
              <a:chOff x="1634550" y="-170011"/>
              <a:chExt cx="4580806" cy="5236526"/>
            </a:xfrm>
          </p:grpSpPr>
          <p:grpSp>
            <p:nvGrpSpPr>
              <p:cNvPr id="2468" name="Google Shape;2468;p46"/>
              <p:cNvGrpSpPr/>
              <p:nvPr/>
            </p:nvGrpSpPr>
            <p:grpSpPr>
              <a:xfrm>
                <a:off x="1634550" y="-170011"/>
                <a:ext cx="4580806" cy="5236526"/>
                <a:chOff x="5036915" y="454813"/>
                <a:chExt cx="1005180" cy="1149067"/>
              </a:xfrm>
            </p:grpSpPr>
            <p:sp>
              <p:nvSpPr>
                <p:cNvPr id="2469" name="Google Shape;2469;p46"/>
                <p:cNvSpPr/>
                <p:nvPr/>
              </p:nvSpPr>
              <p:spPr>
                <a:xfrm>
                  <a:off x="5756552" y="515390"/>
                  <a:ext cx="29996" cy="22137"/>
                </a:xfrm>
                <a:custGeom>
                  <a:rect b="b" l="l" r="r" t="t"/>
                  <a:pathLst>
                    <a:path extrusionOk="0" h="945" w="1282">
                      <a:moveTo>
                        <a:pt x="491" y="0"/>
                      </a:moveTo>
                      <a:cubicBezTo>
                        <a:pt x="455" y="0"/>
                        <a:pt x="423" y="4"/>
                        <a:pt x="396" y="12"/>
                      </a:cubicBezTo>
                      <a:cubicBezTo>
                        <a:pt x="144" y="88"/>
                        <a:pt x="1" y="354"/>
                        <a:pt x="78" y="606"/>
                      </a:cubicBezTo>
                      <a:cubicBezTo>
                        <a:pt x="140" y="811"/>
                        <a:pt x="330" y="944"/>
                        <a:pt x="534" y="944"/>
                      </a:cubicBezTo>
                      <a:cubicBezTo>
                        <a:pt x="580" y="944"/>
                        <a:pt x="626" y="937"/>
                        <a:pt x="672" y="924"/>
                      </a:cubicBezTo>
                      <a:cubicBezTo>
                        <a:pt x="923" y="848"/>
                        <a:pt x="1282" y="242"/>
                        <a:pt x="1282" y="242"/>
                      </a:cubicBezTo>
                      <a:cubicBezTo>
                        <a:pt x="1282" y="242"/>
                        <a:pt x="778" y="0"/>
                        <a:pt x="49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6"/>
                <p:cNvSpPr/>
                <p:nvPr/>
              </p:nvSpPr>
              <p:spPr>
                <a:xfrm>
                  <a:off x="5690360" y="460013"/>
                  <a:ext cx="28545" cy="22090"/>
                </a:xfrm>
                <a:custGeom>
                  <a:rect b="b" l="l" r="r" t="t"/>
                  <a:pathLst>
                    <a:path extrusionOk="0" h="943" w="1220">
                      <a:moveTo>
                        <a:pt x="610" y="0"/>
                      </a:moveTo>
                      <a:cubicBezTo>
                        <a:pt x="331" y="0"/>
                        <a:pt x="0" y="73"/>
                        <a:pt x="0" y="73"/>
                      </a:cubicBezTo>
                      <a:cubicBezTo>
                        <a:pt x="0" y="73"/>
                        <a:pt x="210" y="745"/>
                        <a:pt x="436" y="878"/>
                      </a:cubicBezTo>
                      <a:cubicBezTo>
                        <a:pt x="512" y="922"/>
                        <a:pt x="595" y="943"/>
                        <a:pt x="677" y="943"/>
                      </a:cubicBezTo>
                      <a:cubicBezTo>
                        <a:pt x="841" y="943"/>
                        <a:pt x="1000" y="858"/>
                        <a:pt x="1087" y="706"/>
                      </a:cubicBezTo>
                      <a:cubicBezTo>
                        <a:pt x="1220" y="479"/>
                        <a:pt x="1144" y="186"/>
                        <a:pt x="916" y="55"/>
                      </a:cubicBezTo>
                      <a:cubicBezTo>
                        <a:pt x="846" y="15"/>
                        <a:pt x="733" y="0"/>
                        <a:pt x="6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6"/>
                <p:cNvSpPr/>
                <p:nvPr/>
              </p:nvSpPr>
              <p:spPr>
                <a:xfrm>
                  <a:off x="5129452" y="471046"/>
                  <a:ext cx="788238" cy="666137"/>
                </a:xfrm>
                <a:custGeom>
                  <a:rect b="b" l="l" r="r" t="t"/>
                  <a:pathLst>
                    <a:path extrusionOk="0" h="28437" w="33689">
                      <a:moveTo>
                        <a:pt x="20645" y="0"/>
                      </a:moveTo>
                      <a:cubicBezTo>
                        <a:pt x="14931" y="0"/>
                        <a:pt x="10233" y="4352"/>
                        <a:pt x="9684" y="9924"/>
                      </a:cubicBezTo>
                      <a:cubicBezTo>
                        <a:pt x="9448" y="9906"/>
                        <a:pt x="9208" y="9896"/>
                        <a:pt x="8967" y="9896"/>
                      </a:cubicBezTo>
                      <a:cubicBezTo>
                        <a:pt x="4016" y="9896"/>
                        <a:pt x="4" y="13908"/>
                        <a:pt x="1" y="18856"/>
                      </a:cubicBezTo>
                      <a:cubicBezTo>
                        <a:pt x="1" y="23808"/>
                        <a:pt x="4015" y="27820"/>
                        <a:pt x="8964" y="27820"/>
                      </a:cubicBezTo>
                      <a:cubicBezTo>
                        <a:pt x="12967" y="27820"/>
                        <a:pt x="16357" y="25197"/>
                        <a:pt x="17507" y="21577"/>
                      </a:cubicBezTo>
                      <a:cubicBezTo>
                        <a:pt x="18253" y="21798"/>
                        <a:pt x="19029" y="21941"/>
                        <a:pt x="19830" y="22000"/>
                      </a:cubicBezTo>
                      <a:cubicBezTo>
                        <a:pt x="20089" y="25597"/>
                        <a:pt x="23086" y="28436"/>
                        <a:pt x="26751" y="28436"/>
                      </a:cubicBezTo>
                      <a:cubicBezTo>
                        <a:pt x="30582" y="28436"/>
                        <a:pt x="33688" y="25331"/>
                        <a:pt x="33688" y="21498"/>
                      </a:cubicBezTo>
                      <a:cubicBezTo>
                        <a:pt x="33688" y="19092"/>
                        <a:pt x="32463" y="16973"/>
                        <a:pt x="30603" y="15728"/>
                      </a:cubicBezTo>
                      <a:cubicBezTo>
                        <a:pt x="31280" y="14299"/>
                        <a:pt x="31660" y="12702"/>
                        <a:pt x="31660" y="11015"/>
                      </a:cubicBezTo>
                      <a:cubicBezTo>
                        <a:pt x="31660" y="4931"/>
                        <a:pt x="26729" y="0"/>
                        <a:pt x="206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6"/>
                <p:cNvSpPr/>
                <p:nvPr/>
              </p:nvSpPr>
              <p:spPr>
                <a:xfrm>
                  <a:off x="5527677" y="470203"/>
                  <a:ext cx="320452" cy="154136"/>
                </a:xfrm>
                <a:custGeom>
                  <a:rect b="b" l="l" r="r" t="t"/>
                  <a:pathLst>
                    <a:path extrusionOk="0" h="6580" w="13696">
                      <a:moveTo>
                        <a:pt x="3698" y="1"/>
                      </a:moveTo>
                      <a:cubicBezTo>
                        <a:pt x="3124" y="1"/>
                        <a:pt x="2550" y="43"/>
                        <a:pt x="1985" y="131"/>
                      </a:cubicBezTo>
                      <a:cubicBezTo>
                        <a:pt x="1308" y="246"/>
                        <a:pt x="643" y="415"/>
                        <a:pt x="0" y="648"/>
                      </a:cubicBezTo>
                      <a:cubicBezTo>
                        <a:pt x="1150" y="265"/>
                        <a:pt x="2359" y="69"/>
                        <a:pt x="3568" y="69"/>
                      </a:cubicBezTo>
                      <a:cubicBezTo>
                        <a:pt x="3722" y="69"/>
                        <a:pt x="3876" y="72"/>
                        <a:pt x="4029" y="79"/>
                      </a:cubicBezTo>
                      <a:cubicBezTo>
                        <a:pt x="4710" y="109"/>
                        <a:pt x="5387" y="197"/>
                        <a:pt x="6051" y="346"/>
                      </a:cubicBezTo>
                      <a:cubicBezTo>
                        <a:pt x="6714" y="500"/>
                        <a:pt x="7364" y="712"/>
                        <a:pt x="7988" y="984"/>
                      </a:cubicBezTo>
                      <a:cubicBezTo>
                        <a:pt x="9237" y="1525"/>
                        <a:pt x="10386" y="2298"/>
                        <a:pt x="11355" y="3254"/>
                      </a:cubicBezTo>
                      <a:cubicBezTo>
                        <a:pt x="11478" y="3371"/>
                        <a:pt x="11594" y="3497"/>
                        <a:pt x="11712" y="3620"/>
                      </a:cubicBezTo>
                      <a:cubicBezTo>
                        <a:pt x="11742" y="3651"/>
                        <a:pt x="11770" y="3681"/>
                        <a:pt x="11798" y="3713"/>
                      </a:cubicBezTo>
                      <a:lnTo>
                        <a:pt x="11883" y="3807"/>
                      </a:lnTo>
                      <a:lnTo>
                        <a:pt x="11967" y="3903"/>
                      </a:lnTo>
                      <a:lnTo>
                        <a:pt x="12009" y="3950"/>
                      </a:lnTo>
                      <a:lnTo>
                        <a:pt x="12050" y="3999"/>
                      </a:lnTo>
                      <a:cubicBezTo>
                        <a:pt x="12160" y="4129"/>
                        <a:pt x="12270" y="4261"/>
                        <a:pt x="12371" y="4396"/>
                      </a:cubicBezTo>
                      <a:lnTo>
                        <a:pt x="12449" y="4498"/>
                      </a:lnTo>
                      <a:cubicBezTo>
                        <a:pt x="12475" y="4530"/>
                        <a:pt x="12502" y="4565"/>
                        <a:pt x="12526" y="4600"/>
                      </a:cubicBezTo>
                      <a:lnTo>
                        <a:pt x="12675" y="4807"/>
                      </a:lnTo>
                      <a:cubicBezTo>
                        <a:pt x="13070" y="5364"/>
                        <a:pt x="13406" y="5961"/>
                        <a:pt x="13695" y="6580"/>
                      </a:cubicBezTo>
                      <a:cubicBezTo>
                        <a:pt x="13557" y="6268"/>
                        <a:pt x="13413" y="5956"/>
                        <a:pt x="13245" y="5659"/>
                      </a:cubicBezTo>
                      <a:cubicBezTo>
                        <a:pt x="13166" y="5508"/>
                        <a:pt x="13075" y="5363"/>
                        <a:pt x="12989" y="5215"/>
                      </a:cubicBezTo>
                      <a:cubicBezTo>
                        <a:pt x="12946" y="5141"/>
                        <a:pt x="12896" y="5069"/>
                        <a:pt x="12852" y="4997"/>
                      </a:cubicBezTo>
                      <a:cubicBezTo>
                        <a:pt x="12806" y="4925"/>
                        <a:pt x="12761" y="4852"/>
                        <a:pt x="12711" y="4784"/>
                      </a:cubicBezTo>
                      <a:cubicBezTo>
                        <a:pt x="12324" y="4220"/>
                        <a:pt x="11888" y="3686"/>
                        <a:pt x="11402" y="3202"/>
                      </a:cubicBezTo>
                      <a:cubicBezTo>
                        <a:pt x="11162" y="2958"/>
                        <a:pt x="10906" y="2730"/>
                        <a:pt x="10643" y="2509"/>
                      </a:cubicBezTo>
                      <a:cubicBezTo>
                        <a:pt x="10509" y="2402"/>
                        <a:pt x="10378" y="2293"/>
                        <a:pt x="10238" y="2191"/>
                      </a:cubicBezTo>
                      <a:cubicBezTo>
                        <a:pt x="10168" y="2140"/>
                        <a:pt x="10101" y="2089"/>
                        <a:pt x="10032" y="2038"/>
                      </a:cubicBezTo>
                      <a:lnTo>
                        <a:pt x="9820" y="1893"/>
                      </a:lnTo>
                      <a:cubicBezTo>
                        <a:pt x="9784" y="1868"/>
                        <a:pt x="9750" y="1843"/>
                        <a:pt x="9714" y="1820"/>
                      </a:cubicBezTo>
                      <a:lnTo>
                        <a:pt x="9606" y="1750"/>
                      </a:lnTo>
                      <a:lnTo>
                        <a:pt x="9389" y="1612"/>
                      </a:lnTo>
                      <a:lnTo>
                        <a:pt x="9168" y="1481"/>
                      </a:lnTo>
                      <a:lnTo>
                        <a:pt x="9058" y="1416"/>
                      </a:lnTo>
                      <a:lnTo>
                        <a:pt x="8945" y="1354"/>
                      </a:lnTo>
                      <a:lnTo>
                        <a:pt x="8719" y="1231"/>
                      </a:lnTo>
                      <a:lnTo>
                        <a:pt x="8490" y="1115"/>
                      </a:lnTo>
                      <a:lnTo>
                        <a:pt x="8374" y="1058"/>
                      </a:lnTo>
                      <a:cubicBezTo>
                        <a:pt x="8336" y="1038"/>
                        <a:pt x="8296" y="1022"/>
                        <a:pt x="8258" y="1005"/>
                      </a:cubicBezTo>
                      <a:lnTo>
                        <a:pt x="8023" y="898"/>
                      </a:lnTo>
                      <a:cubicBezTo>
                        <a:pt x="7392" y="627"/>
                        <a:pt x="6737" y="416"/>
                        <a:pt x="6069" y="263"/>
                      </a:cubicBezTo>
                      <a:cubicBezTo>
                        <a:pt x="5400" y="117"/>
                        <a:pt x="4717" y="26"/>
                        <a:pt x="4033" y="6"/>
                      </a:cubicBezTo>
                      <a:cubicBezTo>
                        <a:pt x="3921" y="3"/>
                        <a:pt x="3810" y="1"/>
                        <a:pt x="3698" y="1"/>
                      </a:cubicBezTo>
                      <a:close/>
                    </a:path>
                  </a:pathLst>
                </a:custGeom>
                <a:solidFill>
                  <a:srgbClr val="98A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6"/>
                <p:cNvSpPr/>
                <p:nvPr/>
              </p:nvSpPr>
              <p:spPr>
                <a:xfrm>
                  <a:off x="5143935" y="596604"/>
                  <a:ext cx="844697" cy="1007275"/>
                </a:xfrm>
                <a:custGeom>
                  <a:rect b="b" l="l" r="r" t="t"/>
                  <a:pathLst>
                    <a:path extrusionOk="0" h="43000" w="36102">
                      <a:moveTo>
                        <a:pt x="19501" y="0"/>
                      </a:moveTo>
                      <a:lnTo>
                        <a:pt x="16128" y="2275"/>
                      </a:lnTo>
                      <a:lnTo>
                        <a:pt x="16127" y="2321"/>
                      </a:lnTo>
                      <a:lnTo>
                        <a:pt x="16009" y="6411"/>
                      </a:lnTo>
                      <a:lnTo>
                        <a:pt x="15982" y="7348"/>
                      </a:lnTo>
                      <a:lnTo>
                        <a:pt x="15975" y="7564"/>
                      </a:lnTo>
                      <a:lnTo>
                        <a:pt x="15795" y="7962"/>
                      </a:lnTo>
                      <a:lnTo>
                        <a:pt x="15765" y="9066"/>
                      </a:lnTo>
                      <a:lnTo>
                        <a:pt x="15515" y="18255"/>
                      </a:lnTo>
                      <a:cubicBezTo>
                        <a:pt x="15507" y="18595"/>
                        <a:pt x="15295" y="18843"/>
                        <a:pt x="15028" y="18943"/>
                      </a:cubicBezTo>
                      <a:lnTo>
                        <a:pt x="15017" y="18947"/>
                      </a:lnTo>
                      <a:cubicBezTo>
                        <a:pt x="14931" y="18978"/>
                        <a:pt x="14841" y="18994"/>
                        <a:pt x="14749" y="18994"/>
                      </a:cubicBezTo>
                      <a:cubicBezTo>
                        <a:pt x="14534" y="18994"/>
                        <a:pt x="14315" y="18904"/>
                        <a:pt x="14158" y="18701"/>
                      </a:cubicBezTo>
                      <a:lnTo>
                        <a:pt x="11418" y="15182"/>
                      </a:lnTo>
                      <a:lnTo>
                        <a:pt x="10898" y="14515"/>
                      </a:lnTo>
                      <a:lnTo>
                        <a:pt x="10693" y="14250"/>
                      </a:lnTo>
                      <a:lnTo>
                        <a:pt x="10099" y="14058"/>
                      </a:lnTo>
                      <a:lnTo>
                        <a:pt x="7826" y="13322"/>
                      </a:lnTo>
                      <a:lnTo>
                        <a:pt x="4669" y="12301"/>
                      </a:lnTo>
                      <a:lnTo>
                        <a:pt x="3129" y="11802"/>
                      </a:lnTo>
                      <a:lnTo>
                        <a:pt x="3618" y="11423"/>
                      </a:lnTo>
                      <a:lnTo>
                        <a:pt x="5467" y="9983"/>
                      </a:lnTo>
                      <a:lnTo>
                        <a:pt x="13731" y="3549"/>
                      </a:lnTo>
                      <a:lnTo>
                        <a:pt x="9218" y="6216"/>
                      </a:lnTo>
                      <a:lnTo>
                        <a:pt x="8257" y="4528"/>
                      </a:lnTo>
                      <a:lnTo>
                        <a:pt x="7321" y="2883"/>
                      </a:lnTo>
                      <a:lnTo>
                        <a:pt x="8043" y="4533"/>
                      </a:lnTo>
                      <a:lnTo>
                        <a:pt x="8882" y="6449"/>
                      </a:lnTo>
                      <a:lnTo>
                        <a:pt x="4531" y="9783"/>
                      </a:lnTo>
                      <a:lnTo>
                        <a:pt x="3375" y="10670"/>
                      </a:lnTo>
                      <a:lnTo>
                        <a:pt x="2962" y="10987"/>
                      </a:lnTo>
                      <a:lnTo>
                        <a:pt x="1590" y="7613"/>
                      </a:lnTo>
                      <a:lnTo>
                        <a:pt x="0" y="3732"/>
                      </a:lnTo>
                      <a:lnTo>
                        <a:pt x="1338" y="7915"/>
                      </a:lnTo>
                      <a:lnTo>
                        <a:pt x="2669" y="12081"/>
                      </a:lnTo>
                      <a:lnTo>
                        <a:pt x="4077" y="12555"/>
                      </a:lnTo>
                      <a:lnTo>
                        <a:pt x="7740" y="13792"/>
                      </a:lnTo>
                      <a:lnTo>
                        <a:pt x="9862" y="14507"/>
                      </a:lnTo>
                      <a:lnTo>
                        <a:pt x="10514" y="14727"/>
                      </a:lnTo>
                      <a:lnTo>
                        <a:pt x="10526" y="14747"/>
                      </a:lnTo>
                      <a:lnTo>
                        <a:pt x="12323" y="17896"/>
                      </a:lnTo>
                      <a:cubicBezTo>
                        <a:pt x="12897" y="18900"/>
                        <a:pt x="13133" y="20031"/>
                        <a:pt x="13038" y="21138"/>
                      </a:cubicBezTo>
                      <a:cubicBezTo>
                        <a:pt x="12971" y="21945"/>
                        <a:pt x="12728" y="22737"/>
                        <a:pt x="12313" y="23458"/>
                      </a:cubicBezTo>
                      <a:cubicBezTo>
                        <a:pt x="12221" y="23619"/>
                        <a:pt x="12119" y="23777"/>
                        <a:pt x="12010" y="23929"/>
                      </a:cubicBezTo>
                      <a:lnTo>
                        <a:pt x="11244" y="24996"/>
                      </a:lnTo>
                      <a:lnTo>
                        <a:pt x="6417" y="31718"/>
                      </a:lnTo>
                      <a:cubicBezTo>
                        <a:pt x="6349" y="31816"/>
                        <a:pt x="6282" y="31914"/>
                        <a:pt x="6217" y="32014"/>
                      </a:cubicBezTo>
                      <a:cubicBezTo>
                        <a:pt x="5263" y="33519"/>
                        <a:pt x="4993" y="35369"/>
                        <a:pt x="5493" y="37093"/>
                      </a:cubicBezTo>
                      <a:lnTo>
                        <a:pt x="6131" y="39295"/>
                      </a:lnTo>
                      <a:lnTo>
                        <a:pt x="6269" y="39770"/>
                      </a:lnTo>
                      <a:cubicBezTo>
                        <a:pt x="6379" y="40152"/>
                        <a:pt x="6467" y="40537"/>
                        <a:pt x="6528" y="40927"/>
                      </a:cubicBezTo>
                      <a:cubicBezTo>
                        <a:pt x="6600" y="41377"/>
                        <a:pt x="6639" y="41829"/>
                        <a:pt x="6647" y="42284"/>
                      </a:cubicBezTo>
                      <a:cubicBezTo>
                        <a:pt x="6649" y="42404"/>
                        <a:pt x="6649" y="42525"/>
                        <a:pt x="6647" y="42644"/>
                      </a:cubicBezTo>
                      <a:cubicBezTo>
                        <a:pt x="6644" y="42762"/>
                        <a:pt x="6641" y="42882"/>
                        <a:pt x="6634" y="43000"/>
                      </a:cubicBezTo>
                      <a:lnTo>
                        <a:pt x="17801" y="43000"/>
                      </a:lnTo>
                      <a:lnTo>
                        <a:pt x="17283" y="41900"/>
                      </a:lnTo>
                      <a:lnTo>
                        <a:pt x="15955" y="39087"/>
                      </a:lnTo>
                      <a:lnTo>
                        <a:pt x="14724" y="36479"/>
                      </a:lnTo>
                      <a:lnTo>
                        <a:pt x="14664" y="36352"/>
                      </a:lnTo>
                      <a:cubicBezTo>
                        <a:pt x="14292" y="35560"/>
                        <a:pt x="14189" y="34673"/>
                        <a:pt x="14363" y="33824"/>
                      </a:cubicBezTo>
                      <a:cubicBezTo>
                        <a:pt x="14397" y="33653"/>
                        <a:pt x="14445" y="33483"/>
                        <a:pt x="14503" y="33316"/>
                      </a:cubicBezTo>
                      <a:lnTo>
                        <a:pt x="16235" y="28337"/>
                      </a:lnTo>
                      <a:lnTo>
                        <a:pt x="18031" y="23767"/>
                      </a:lnTo>
                      <a:cubicBezTo>
                        <a:pt x="18576" y="22947"/>
                        <a:pt x="19318" y="22263"/>
                        <a:pt x="20196" y="21783"/>
                      </a:cubicBezTo>
                      <a:lnTo>
                        <a:pt x="20588" y="21569"/>
                      </a:lnTo>
                      <a:lnTo>
                        <a:pt x="21340" y="21158"/>
                      </a:lnTo>
                      <a:lnTo>
                        <a:pt x="23137" y="20177"/>
                      </a:lnTo>
                      <a:lnTo>
                        <a:pt x="27711" y="14018"/>
                      </a:lnTo>
                      <a:lnTo>
                        <a:pt x="30662" y="13353"/>
                      </a:lnTo>
                      <a:lnTo>
                        <a:pt x="31708" y="13117"/>
                      </a:lnTo>
                      <a:lnTo>
                        <a:pt x="32039" y="12500"/>
                      </a:lnTo>
                      <a:lnTo>
                        <a:pt x="34444" y="8004"/>
                      </a:lnTo>
                      <a:lnTo>
                        <a:pt x="35516" y="6000"/>
                      </a:lnTo>
                      <a:lnTo>
                        <a:pt x="36102" y="4905"/>
                      </a:lnTo>
                      <a:lnTo>
                        <a:pt x="35425" y="5985"/>
                      </a:lnTo>
                      <a:lnTo>
                        <a:pt x="34319" y="7751"/>
                      </a:lnTo>
                      <a:lnTo>
                        <a:pt x="31677" y="11966"/>
                      </a:lnTo>
                      <a:lnTo>
                        <a:pt x="31205" y="12718"/>
                      </a:lnTo>
                      <a:lnTo>
                        <a:pt x="29958" y="12797"/>
                      </a:lnTo>
                      <a:lnTo>
                        <a:pt x="28324" y="12897"/>
                      </a:lnTo>
                      <a:lnTo>
                        <a:pt x="28324" y="12897"/>
                      </a:lnTo>
                      <a:lnTo>
                        <a:pt x="28375" y="11003"/>
                      </a:lnTo>
                      <a:lnTo>
                        <a:pt x="28540" y="5011"/>
                      </a:lnTo>
                      <a:lnTo>
                        <a:pt x="27902" y="10541"/>
                      </a:lnTo>
                      <a:lnTo>
                        <a:pt x="27862" y="10887"/>
                      </a:lnTo>
                      <a:lnTo>
                        <a:pt x="27604" y="13113"/>
                      </a:lnTo>
                      <a:lnTo>
                        <a:pt x="22887" y="19127"/>
                      </a:lnTo>
                      <a:lnTo>
                        <a:pt x="23422" y="15479"/>
                      </a:lnTo>
                      <a:lnTo>
                        <a:pt x="23453" y="15274"/>
                      </a:lnTo>
                      <a:lnTo>
                        <a:pt x="23399" y="15472"/>
                      </a:lnTo>
                      <a:lnTo>
                        <a:pt x="22383" y="19235"/>
                      </a:lnTo>
                      <a:lnTo>
                        <a:pt x="20153" y="19653"/>
                      </a:lnTo>
                      <a:lnTo>
                        <a:pt x="19366" y="19798"/>
                      </a:lnTo>
                      <a:lnTo>
                        <a:pt x="19269" y="19817"/>
                      </a:lnTo>
                      <a:cubicBezTo>
                        <a:pt x="19155" y="19837"/>
                        <a:pt x="19042" y="19848"/>
                        <a:pt x="18932" y="19848"/>
                      </a:cubicBezTo>
                      <a:cubicBezTo>
                        <a:pt x="18814" y="19848"/>
                        <a:pt x="18698" y="19835"/>
                        <a:pt x="18586" y="19814"/>
                      </a:cubicBezTo>
                      <a:cubicBezTo>
                        <a:pt x="17776" y="19656"/>
                        <a:pt x="17137" y="18955"/>
                        <a:pt x="17113" y="18073"/>
                      </a:cubicBezTo>
                      <a:cubicBezTo>
                        <a:pt x="17096" y="17463"/>
                        <a:pt x="17284" y="16880"/>
                        <a:pt x="17628" y="16404"/>
                      </a:cubicBezTo>
                      <a:cubicBezTo>
                        <a:pt x="17892" y="16039"/>
                        <a:pt x="18246" y="15737"/>
                        <a:pt x="18671" y="15536"/>
                      </a:cubicBezTo>
                      <a:lnTo>
                        <a:pt x="21775" y="14061"/>
                      </a:lnTo>
                      <a:lnTo>
                        <a:pt x="21997" y="13957"/>
                      </a:lnTo>
                      <a:lnTo>
                        <a:pt x="22345" y="13792"/>
                      </a:lnTo>
                      <a:lnTo>
                        <a:pt x="23245" y="13364"/>
                      </a:lnTo>
                      <a:lnTo>
                        <a:pt x="23453" y="10153"/>
                      </a:lnTo>
                      <a:lnTo>
                        <a:pt x="22825" y="13120"/>
                      </a:lnTo>
                      <a:lnTo>
                        <a:pt x="22472" y="13279"/>
                      </a:lnTo>
                      <a:lnTo>
                        <a:pt x="21942" y="13518"/>
                      </a:lnTo>
                      <a:lnTo>
                        <a:pt x="16857" y="15808"/>
                      </a:lnTo>
                      <a:lnTo>
                        <a:pt x="16735" y="9175"/>
                      </a:lnTo>
                      <a:lnTo>
                        <a:pt x="16718" y="8199"/>
                      </a:lnTo>
                      <a:lnTo>
                        <a:pt x="16837" y="8059"/>
                      </a:lnTo>
                      <a:lnTo>
                        <a:pt x="17845" y="6872"/>
                      </a:lnTo>
                      <a:lnTo>
                        <a:pt x="18324" y="6308"/>
                      </a:lnTo>
                      <a:lnTo>
                        <a:pt x="19884" y="4472"/>
                      </a:lnTo>
                      <a:lnTo>
                        <a:pt x="20498" y="2466"/>
                      </a:lnTo>
                      <a:lnTo>
                        <a:pt x="20548" y="2301"/>
                      </a:lnTo>
                      <a:lnTo>
                        <a:pt x="20548" y="2301"/>
                      </a:lnTo>
                      <a:lnTo>
                        <a:pt x="20267" y="2353"/>
                      </a:lnTo>
                      <a:lnTo>
                        <a:pt x="20194" y="2562"/>
                      </a:lnTo>
                      <a:lnTo>
                        <a:pt x="19578" y="4295"/>
                      </a:lnTo>
                      <a:lnTo>
                        <a:pt x="17760" y="6362"/>
                      </a:lnTo>
                      <a:lnTo>
                        <a:pt x="17406" y="6764"/>
                      </a:lnTo>
                      <a:lnTo>
                        <a:pt x="16721" y="7543"/>
                      </a:lnTo>
                      <a:lnTo>
                        <a:pt x="16590" y="7692"/>
                      </a:lnTo>
                      <a:lnTo>
                        <a:pt x="16589" y="7485"/>
                      </a:lnTo>
                      <a:lnTo>
                        <a:pt x="16587" y="7259"/>
                      </a:lnTo>
                      <a:lnTo>
                        <a:pt x="16584" y="6557"/>
                      </a:lnTo>
                      <a:lnTo>
                        <a:pt x="16563" y="2249"/>
                      </a:lnTo>
                      <a:lnTo>
                        <a:pt x="16587" y="2232"/>
                      </a:lnTo>
                      <a:lnTo>
                        <a:pt x="19501" y="332"/>
                      </a:lnTo>
                      <a:lnTo>
                        <a:pt x="195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6"/>
                <p:cNvSpPr/>
                <p:nvPr/>
              </p:nvSpPr>
              <p:spPr>
                <a:xfrm>
                  <a:off x="5723397" y="664537"/>
                  <a:ext cx="317785" cy="258471"/>
                </a:xfrm>
                <a:custGeom>
                  <a:rect b="b" l="l" r="r" t="t"/>
                  <a:pathLst>
                    <a:path extrusionOk="0" h="11034" w="13582">
                      <a:moveTo>
                        <a:pt x="10390" y="0"/>
                      </a:moveTo>
                      <a:cubicBezTo>
                        <a:pt x="9179" y="0"/>
                        <a:pt x="8125" y="674"/>
                        <a:pt x="7585" y="1669"/>
                      </a:cubicBezTo>
                      <a:cubicBezTo>
                        <a:pt x="6779" y="1073"/>
                        <a:pt x="5714" y="709"/>
                        <a:pt x="4545" y="709"/>
                      </a:cubicBezTo>
                      <a:cubicBezTo>
                        <a:pt x="2034" y="709"/>
                        <a:pt x="1" y="2383"/>
                        <a:pt x="1" y="4447"/>
                      </a:cubicBezTo>
                      <a:cubicBezTo>
                        <a:pt x="1" y="6094"/>
                        <a:pt x="1295" y="7492"/>
                        <a:pt x="3094" y="7990"/>
                      </a:cubicBezTo>
                      <a:cubicBezTo>
                        <a:pt x="3207" y="8022"/>
                        <a:pt x="3324" y="8051"/>
                        <a:pt x="3442" y="8073"/>
                      </a:cubicBezTo>
                      <a:cubicBezTo>
                        <a:pt x="3675" y="8121"/>
                        <a:pt x="3915" y="8155"/>
                        <a:pt x="4160" y="8171"/>
                      </a:cubicBezTo>
                      <a:cubicBezTo>
                        <a:pt x="4636" y="9825"/>
                        <a:pt x="6160" y="11033"/>
                        <a:pt x="7966" y="11033"/>
                      </a:cubicBezTo>
                      <a:cubicBezTo>
                        <a:pt x="10154" y="11033"/>
                        <a:pt x="11928" y="9261"/>
                        <a:pt x="11928" y="7074"/>
                      </a:cubicBezTo>
                      <a:cubicBezTo>
                        <a:pt x="11928" y="6723"/>
                        <a:pt x="11882" y="6381"/>
                        <a:pt x="11795" y="6058"/>
                      </a:cubicBezTo>
                      <a:cubicBezTo>
                        <a:pt x="12854" y="5539"/>
                        <a:pt x="13582" y="4451"/>
                        <a:pt x="13582" y="3192"/>
                      </a:cubicBezTo>
                      <a:cubicBezTo>
                        <a:pt x="13582" y="1429"/>
                        <a:pt x="12153" y="0"/>
                        <a:pt x="10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6"/>
                <p:cNvSpPr/>
                <p:nvPr/>
              </p:nvSpPr>
              <p:spPr>
                <a:xfrm>
                  <a:off x="5814624" y="663506"/>
                  <a:ext cx="227470" cy="176625"/>
                </a:xfrm>
                <a:custGeom>
                  <a:rect b="b" l="l" r="r" t="t"/>
                  <a:pathLst>
                    <a:path extrusionOk="0" h="7540" w="9722">
                      <a:moveTo>
                        <a:pt x="6488" y="0"/>
                      </a:moveTo>
                      <a:lnTo>
                        <a:pt x="6441" y="1"/>
                      </a:lnTo>
                      <a:cubicBezTo>
                        <a:pt x="6379" y="4"/>
                        <a:pt x="6314" y="5"/>
                        <a:pt x="6251" y="9"/>
                      </a:cubicBezTo>
                      <a:lnTo>
                        <a:pt x="6063" y="30"/>
                      </a:lnTo>
                      <a:cubicBezTo>
                        <a:pt x="5561" y="101"/>
                        <a:pt x="5076" y="285"/>
                        <a:pt x="4661" y="575"/>
                      </a:cubicBezTo>
                      <a:cubicBezTo>
                        <a:pt x="4256" y="856"/>
                        <a:pt x="3918" y="1233"/>
                        <a:pt x="3677" y="1664"/>
                      </a:cubicBezTo>
                      <a:lnTo>
                        <a:pt x="3677" y="1664"/>
                      </a:lnTo>
                      <a:cubicBezTo>
                        <a:pt x="3421" y="1482"/>
                        <a:pt x="3148" y="1326"/>
                        <a:pt x="2862" y="1196"/>
                      </a:cubicBezTo>
                      <a:cubicBezTo>
                        <a:pt x="2565" y="1065"/>
                        <a:pt x="2255" y="959"/>
                        <a:pt x="1938" y="885"/>
                      </a:cubicBezTo>
                      <a:cubicBezTo>
                        <a:pt x="1621" y="810"/>
                        <a:pt x="1297" y="768"/>
                        <a:pt x="973" y="751"/>
                      </a:cubicBezTo>
                      <a:cubicBezTo>
                        <a:pt x="932" y="750"/>
                        <a:pt x="892" y="746"/>
                        <a:pt x="851" y="746"/>
                      </a:cubicBezTo>
                      <a:lnTo>
                        <a:pt x="729" y="745"/>
                      </a:lnTo>
                      <a:cubicBezTo>
                        <a:pt x="710" y="745"/>
                        <a:pt x="691" y="744"/>
                        <a:pt x="671" y="744"/>
                      </a:cubicBezTo>
                      <a:cubicBezTo>
                        <a:pt x="609" y="744"/>
                        <a:pt x="547" y="746"/>
                        <a:pt x="486" y="749"/>
                      </a:cubicBezTo>
                      <a:cubicBezTo>
                        <a:pt x="324" y="755"/>
                        <a:pt x="161" y="769"/>
                        <a:pt x="1" y="790"/>
                      </a:cubicBezTo>
                      <a:cubicBezTo>
                        <a:pt x="163" y="773"/>
                        <a:pt x="324" y="763"/>
                        <a:pt x="486" y="760"/>
                      </a:cubicBezTo>
                      <a:cubicBezTo>
                        <a:pt x="519" y="760"/>
                        <a:pt x="552" y="759"/>
                        <a:pt x="586" y="759"/>
                      </a:cubicBezTo>
                      <a:cubicBezTo>
                        <a:pt x="633" y="759"/>
                        <a:pt x="680" y="760"/>
                        <a:pt x="728" y="761"/>
                      </a:cubicBezTo>
                      <a:lnTo>
                        <a:pt x="850" y="765"/>
                      </a:lnTo>
                      <a:cubicBezTo>
                        <a:pt x="891" y="766"/>
                        <a:pt x="930" y="770"/>
                        <a:pt x="970" y="773"/>
                      </a:cubicBezTo>
                      <a:cubicBezTo>
                        <a:pt x="1293" y="795"/>
                        <a:pt x="1614" y="843"/>
                        <a:pt x="1927" y="923"/>
                      </a:cubicBezTo>
                      <a:cubicBezTo>
                        <a:pt x="2239" y="1004"/>
                        <a:pt x="2545" y="1109"/>
                        <a:pt x="2837" y="1243"/>
                      </a:cubicBezTo>
                      <a:cubicBezTo>
                        <a:pt x="3130" y="1380"/>
                        <a:pt x="3409" y="1545"/>
                        <a:pt x="3667" y="1737"/>
                      </a:cubicBezTo>
                      <a:lnTo>
                        <a:pt x="3697" y="1759"/>
                      </a:lnTo>
                      <a:lnTo>
                        <a:pt x="3714" y="1727"/>
                      </a:lnTo>
                      <a:cubicBezTo>
                        <a:pt x="3955" y="1293"/>
                        <a:pt x="4298" y="920"/>
                        <a:pt x="4703" y="638"/>
                      </a:cubicBezTo>
                      <a:cubicBezTo>
                        <a:pt x="5109" y="358"/>
                        <a:pt x="5584" y="179"/>
                        <a:pt x="6072" y="113"/>
                      </a:cubicBezTo>
                      <a:lnTo>
                        <a:pt x="6257" y="94"/>
                      </a:lnTo>
                      <a:cubicBezTo>
                        <a:pt x="6318" y="89"/>
                        <a:pt x="6380" y="88"/>
                        <a:pt x="6441" y="87"/>
                      </a:cubicBezTo>
                      <a:lnTo>
                        <a:pt x="6487" y="86"/>
                      </a:lnTo>
                      <a:cubicBezTo>
                        <a:pt x="6503" y="86"/>
                        <a:pt x="6518" y="87"/>
                        <a:pt x="6533" y="87"/>
                      </a:cubicBezTo>
                      <a:lnTo>
                        <a:pt x="6626" y="89"/>
                      </a:lnTo>
                      <a:cubicBezTo>
                        <a:pt x="6687" y="93"/>
                        <a:pt x="6749" y="99"/>
                        <a:pt x="6810" y="103"/>
                      </a:cubicBezTo>
                      <a:cubicBezTo>
                        <a:pt x="7056" y="128"/>
                        <a:pt x="7298" y="184"/>
                        <a:pt x="7531" y="264"/>
                      </a:cubicBezTo>
                      <a:cubicBezTo>
                        <a:pt x="7764" y="345"/>
                        <a:pt x="7986" y="456"/>
                        <a:pt x="8194" y="587"/>
                      </a:cubicBezTo>
                      <a:cubicBezTo>
                        <a:pt x="8298" y="652"/>
                        <a:pt x="8396" y="727"/>
                        <a:pt x="8493" y="804"/>
                      </a:cubicBezTo>
                      <a:cubicBezTo>
                        <a:pt x="8588" y="883"/>
                        <a:pt x="8680" y="965"/>
                        <a:pt x="8764" y="1056"/>
                      </a:cubicBezTo>
                      <a:cubicBezTo>
                        <a:pt x="9108" y="1409"/>
                        <a:pt x="9364" y="1847"/>
                        <a:pt x="9509" y="2319"/>
                      </a:cubicBezTo>
                      <a:cubicBezTo>
                        <a:pt x="9580" y="2555"/>
                        <a:pt x="9625" y="2800"/>
                        <a:pt x="9640" y="3046"/>
                      </a:cubicBezTo>
                      <a:cubicBezTo>
                        <a:pt x="9644" y="3108"/>
                        <a:pt x="9644" y="3169"/>
                        <a:pt x="9646" y="3231"/>
                      </a:cubicBezTo>
                      <a:lnTo>
                        <a:pt x="9641" y="3415"/>
                      </a:lnTo>
                      <a:lnTo>
                        <a:pt x="9640" y="3461"/>
                      </a:lnTo>
                      <a:cubicBezTo>
                        <a:pt x="9639" y="3477"/>
                        <a:pt x="9637" y="3492"/>
                        <a:pt x="9635" y="3508"/>
                      </a:cubicBezTo>
                      <a:lnTo>
                        <a:pt x="9626" y="3600"/>
                      </a:lnTo>
                      <a:lnTo>
                        <a:pt x="9616" y="3692"/>
                      </a:lnTo>
                      <a:lnTo>
                        <a:pt x="9600" y="3783"/>
                      </a:lnTo>
                      <a:cubicBezTo>
                        <a:pt x="9522" y="4272"/>
                        <a:pt x="9316" y="4737"/>
                        <a:pt x="9021" y="5135"/>
                      </a:cubicBezTo>
                      <a:cubicBezTo>
                        <a:pt x="8876" y="5335"/>
                        <a:pt x="8702" y="5515"/>
                        <a:pt x="8512" y="5676"/>
                      </a:cubicBezTo>
                      <a:cubicBezTo>
                        <a:pt x="8322" y="5836"/>
                        <a:pt x="8113" y="5973"/>
                        <a:pt x="7891" y="6087"/>
                      </a:cubicBezTo>
                      <a:lnTo>
                        <a:pt x="7880" y="6092"/>
                      </a:lnTo>
                      <a:lnTo>
                        <a:pt x="7883" y="6103"/>
                      </a:lnTo>
                      <a:cubicBezTo>
                        <a:pt x="7948" y="6335"/>
                        <a:pt x="7990" y="6574"/>
                        <a:pt x="8010" y="6814"/>
                      </a:cubicBezTo>
                      <a:cubicBezTo>
                        <a:pt x="8029" y="7057"/>
                        <a:pt x="8029" y="7300"/>
                        <a:pt x="8006" y="7539"/>
                      </a:cubicBezTo>
                      <a:cubicBezTo>
                        <a:pt x="8035" y="7300"/>
                        <a:pt x="8042" y="7056"/>
                        <a:pt x="8026" y="6815"/>
                      </a:cubicBezTo>
                      <a:cubicBezTo>
                        <a:pt x="8010" y="6578"/>
                        <a:pt x="7974" y="6342"/>
                        <a:pt x="7915" y="6111"/>
                      </a:cubicBezTo>
                      <a:lnTo>
                        <a:pt x="7915" y="6111"/>
                      </a:lnTo>
                      <a:cubicBezTo>
                        <a:pt x="8362" y="5891"/>
                        <a:pt x="8762" y="5570"/>
                        <a:pt x="9063" y="5170"/>
                      </a:cubicBezTo>
                      <a:cubicBezTo>
                        <a:pt x="9365" y="4769"/>
                        <a:pt x="9582" y="4296"/>
                        <a:pt x="9668" y="3798"/>
                      </a:cubicBezTo>
                      <a:lnTo>
                        <a:pt x="9686" y="3703"/>
                      </a:lnTo>
                      <a:lnTo>
                        <a:pt x="9696" y="3610"/>
                      </a:lnTo>
                      <a:lnTo>
                        <a:pt x="9707" y="3517"/>
                      </a:lnTo>
                      <a:cubicBezTo>
                        <a:pt x="9708" y="3501"/>
                        <a:pt x="9710" y="3486"/>
                        <a:pt x="9712" y="3470"/>
                      </a:cubicBezTo>
                      <a:lnTo>
                        <a:pt x="9714" y="3421"/>
                      </a:lnTo>
                      <a:lnTo>
                        <a:pt x="9722" y="3232"/>
                      </a:lnTo>
                      <a:cubicBezTo>
                        <a:pt x="9719" y="3169"/>
                        <a:pt x="9721" y="3106"/>
                        <a:pt x="9716" y="3042"/>
                      </a:cubicBezTo>
                      <a:cubicBezTo>
                        <a:pt x="9700" y="2790"/>
                        <a:pt x="9656" y="2538"/>
                        <a:pt x="9585" y="2296"/>
                      </a:cubicBezTo>
                      <a:cubicBezTo>
                        <a:pt x="9439" y="1811"/>
                        <a:pt x="9177" y="1362"/>
                        <a:pt x="8826" y="996"/>
                      </a:cubicBezTo>
                      <a:cubicBezTo>
                        <a:pt x="8738" y="904"/>
                        <a:pt x="8645" y="820"/>
                        <a:pt x="8549" y="738"/>
                      </a:cubicBezTo>
                      <a:cubicBezTo>
                        <a:pt x="8450" y="658"/>
                        <a:pt x="8349" y="581"/>
                        <a:pt x="8242" y="513"/>
                      </a:cubicBezTo>
                      <a:cubicBezTo>
                        <a:pt x="8030" y="376"/>
                        <a:pt x="7801" y="262"/>
                        <a:pt x="7561" y="180"/>
                      </a:cubicBezTo>
                      <a:cubicBezTo>
                        <a:pt x="7322" y="97"/>
                        <a:pt x="7073" y="41"/>
                        <a:pt x="6821" y="17"/>
                      </a:cubicBezTo>
                      <a:cubicBezTo>
                        <a:pt x="6758" y="14"/>
                        <a:pt x="6696" y="6"/>
                        <a:pt x="6631" y="4"/>
                      </a:cubicBezTo>
                      <a:lnTo>
                        <a:pt x="6537" y="1"/>
                      </a:lnTo>
                      <a:cubicBezTo>
                        <a:pt x="6521" y="1"/>
                        <a:pt x="6504" y="0"/>
                        <a:pt x="6488" y="0"/>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6"/>
                <p:cNvSpPr/>
                <p:nvPr/>
              </p:nvSpPr>
              <p:spPr>
                <a:xfrm>
                  <a:off x="5036915" y="516092"/>
                  <a:ext cx="604732" cy="456108"/>
                </a:xfrm>
                <a:custGeom>
                  <a:rect b="b" l="l" r="r" t="t"/>
                  <a:pathLst>
                    <a:path extrusionOk="0" h="19471" w="25846">
                      <a:moveTo>
                        <a:pt x="13019" y="0"/>
                      </a:moveTo>
                      <a:cubicBezTo>
                        <a:pt x="11984" y="0"/>
                        <a:pt x="10886" y="283"/>
                        <a:pt x="9866" y="872"/>
                      </a:cubicBezTo>
                      <a:cubicBezTo>
                        <a:pt x="8038" y="1927"/>
                        <a:pt x="6938" y="3688"/>
                        <a:pt x="6848" y="5396"/>
                      </a:cubicBezTo>
                      <a:cubicBezTo>
                        <a:pt x="6585" y="5566"/>
                        <a:pt x="6338" y="5756"/>
                        <a:pt x="6109" y="5965"/>
                      </a:cubicBezTo>
                      <a:cubicBezTo>
                        <a:pt x="5525" y="5032"/>
                        <a:pt x="4488" y="4411"/>
                        <a:pt x="3307" y="4411"/>
                      </a:cubicBezTo>
                      <a:cubicBezTo>
                        <a:pt x="3305" y="4411"/>
                        <a:pt x="3303" y="4411"/>
                        <a:pt x="3301" y="4411"/>
                      </a:cubicBezTo>
                      <a:cubicBezTo>
                        <a:pt x="1476" y="4411"/>
                        <a:pt x="0" y="5890"/>
                        <a:pt x="0" y="7713"/>
                      </a:cubicBezTo>
                      <a:cubicBezTo>
                        <a:pt x="0" y="9537"/>
                        <a:pt x="1478" y="11016"/>
                        <a:pt x="3304" y="11016"/>
                      </a:cubicBezTo>
                      <a:cubicBezTo>
                        <a:pt x="3620" y="11016"/>
                        <a:pt x="3924" y="10971"/>
                        <a:pt x="4214" y="10889"/>
                      </a:cubicBezTo>
                      <a:cubicBezTo>
                        <a:pt x="4384" y="12554"/>
                        <a:pt x="5252" y="14014"/>
                        <a:pt x="6524" y="14965"/>
                      </a:cubicBezTo>
                      <a:cubicBezTo>
                        <a:pt x="5907" y="15678"/>
                        <a:pt x="5616" y="16463"/>
                        <a:pt x="5780" y="17208"/>
                      </a:cubicBezTo>
                      <a:cubicBezTo>
                        <a:pt x="6085" y="18611"/>
                        <a:pt x="7897" y="19471"/>
                        <a:pt x="10186" y="19471"/>
                      </a:cubicBezTo>
                      <a:cubicBezTo>
                        <a:pt x="10867" y="19471"/>
                        <a:pt x="11591" y="19394"/>
                        <a:pt x="12330" y="19234"/>
                      </a:cubicBezTo>
                      <a:cubicBezTo>
                        <a:pt x="13371" y="19006"/>
                        <a:pt x="14314" y="18640"/>
                        <a:pt x="15102" y="18185"/>
                      </a:cubicBezTo>
                      <a:cubicBezTo>
                        <a:pt x="15491" y="17960"/>
                        <a:pt x="15842" y="17713"/>
                        <a:pt x="16149" y="17451"/>
                      </a:cubicBezTo>
                      <a:cubicBezTo>
                        <a:pt x="17136" y="16606"/>
                        <a:pt x="17647" y="15606"/>
                        <a:pt x="17442" y="14666"/>
                      </a:cubicBezTo>
                      <a:cubicBezTo>
                        <a:pt x="17410" y="14518"/>
                        <a:pt x="17362" y="14378"/>
                        <a:pt x="17296" y="14241"/>
                      </a:cubicBezTo>
                      <a:cubicBezTo>
                        <a:pt x="18534" y="14099"/>
                        <a:pt x="19618" y="13452"/>
                        <a:pt x="20336" y="12511"/>
                      </a:cubicBezTo>
                      <a:cubicBezTo>
                        <a:pt x="20691" y="12045"/>
                        <a:pt x="20957" y="11507"/>
                        <a:pt x="21107" y="10923"/>
                      </a:cubicBezTo>
                      <a:cubicBezTo>
                        <a:pt x="21199" y="10566"/>
                        <a:pt x="21249" y="10191"/>
                        <a:pt x="21249" y="9807"/>
                      </a:cubicBezTo>
                      <a:cubicBezTo>
                        <a:pt x="21249" y="9776"/>
                        <a:pt x="21249" y="9745"/>
                        <a:pt x="21247" y="9714"/>
                      </a:cubicBezTo>
                      <a:lnTo>
                        <a:pt x="21247" y="9714"/>
                      </a:lnTo>
                      <a:cubicBezTo>
                        <a:pt x="21544" y="9775"/>
                        <a:pt x="21856" y="9807"/>
                        <a:pt x="22177" y="9807"/>
                      </a:cubicBezTo>
                      <a:cubicBezTo>
                        <a:pt x="24204" y="9807"/>
                        <a:pt x="25845" y="8530"/>
                        <a:pt x="25845" y="6956"/>
                      </a:cubicBezTo>
                      <a:cubicBezTo>
                        <a:pt x="25845" y="6173"/>
                        <a:pt x="25439" y="5464"/>
                        <a:pt x="24782" y="4949"/>
                      </a:cubicBezTo>
                      <a:cubicBezTo>
                        <a:pt x="24702" y="2515"/>
                        <a:pt x="22705" y="569"/>
                        <a:pt x="20254" y="569"/>
                      </a:cubicBezTo>
                      <a:cubicBezTo>
                        <a:pt x="18933" y="569"/>
                        <a:pt x="17745" y="1134"/>
                        <a:pt x="16917" y="2035"/>
                      </a:cubicBezTo>
                      <a:cubicBezTo>
                        <a:pt x="16142" y="709"/>
                        <a:pt x="14658" y="0"/>
                        <a:pt x="130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6"/>
                <p:cNvSpPr/>
                <p:nvPr/>
              </p:nvSpPr>
              <p:spPr>
                <a:xfrm>
                  <a:off x="5070888" y="514617"/>
                  <a:ext cx="545817" cy="142401"/>
                </a:xfrm>
                <a:custGeom>
                  <a:rect b="b" l="l" r="r" t="t"/>
                  <a:pathLst>
                    <a:path extrusionOk="0" h="6079" w="23328">
                      <a:moveTo>
                        <a:pt x="11563" y="0"/>
                      </a:moveTo>
                      <a:cubicBezTo>
                        <a:pt x="11399" y="0"/>
                        <a:pt x="11235" y="8"/>
                        <a:pt x="11071" y="22"/>
                      </a:cubicBezTo>
                      <a:cubicBezTo>
                        <a:pt x="10502" y="69"/>
                        <a:pt x="9942" y="202"/>
                        <a:pt x="9406" y="399"/>
                      </a:cubicBezTo>
                      <a:cubicBezTo>
                        <a:pt x="9139" y="500"/>
                        <a:pt x="8879" y="617"/>
                        <a:pt x="8626" y="747"/>
                      </a:cubicBezTo>
                      <a:cubicBezTo>
                        <a:pt x="8501" y="817"/>
                        <a:pt x="8374" y="884"/>
                        <a:pt x="8255" y="961"/>
                      </a:cubicBezTo>
                      <a:lnTo>
                        <a:pt x="8073" y="1074"/>
                      </a:lnTo>
                      <a:cubicBezTo>
                        <a:pt x="8042" y="1091"/>
                        <a:pt x="8014" y="1114"/>
                        <a:pt x="7985" y="1134"/>
                      </a:cubicBezTo>
                      <a:lnTo>
                        <a:pt x="7897" y="1196"/>
                      </a:lnTo>
                      <a:cubicBezTo>
                        <a:pt x="7430" y="1522"/>
                        <a:pt x="7004" y="1906"/>
                        <a:pt x="6635" y="2342"/>
                      </a:cubicBezTo>
                      <a:cubicBezTo>
                        <a:pt x="6270" y="2781"/>
                        <a:pt x="5964" y="3269"/>
                        <a:pt x="5742" y="3795"/>
                      </a:cubicBezTo>
                      <a:lnTo>
                        <a:pt x="5719" y="3844"/>
                      </a:lnTo>
                      <a:lnTo>
                        <a:pt x="5700" y="3894"/>
                      </a:lnTo>
                      <a:lnTo>
                        <a:pt x="5663" y="3993"/>
                      </a:lnTo>
                      <a:lnTo>
                        <a:pt x="5626" y="4094"/>
                      </a:lnTo>
                      <a:cubicBezTo>
                        <a:pt x="5614" y="4127"/>
                        <a:pt x="5600" y="4160"/>
                        <a:pt x="5590" y="4195"/>
                      </a:cubicBezTo>
                      <a:lnTo>
                        <a:pt x="5528" y="4400"/>
                      </a:lnTo>
                      <a:cubicBezTo>
                        <a:pt x="5518" y="4434"/>
                        <a:pt x="5507" y="4468"/>
                        <a:pt x="5499" y="4503"/>
                      </a:cubicBezTo>
                      <a:lnTo>
                        <a:pt x="5475" y="4607"/>
                      </a:lnTo>
                      <a:cubicBezTo>
                        <a:pt x="5460" y="4675"/>
                        <a:pt x="5442" y="4745"/>
                        <a:pt x="5427" y="4815"/>
                      </a:cubicBezTo>
                      <a:lnTo>
                        <a:pt x="5394" y="5027"/>
                      </a:lnTo>
                      <a:lnTo>
                        <a:pt x="5378" y="5132"/>
                      </a:lnTo>
                      <a:lnTo>
                        <a:pt x="5368" y="5238"/>
                      </a:lnTo>
                      <a:lnTo>
                        <a:pt x="5352" y="5430"/>
                      </a:lnTo>
                      <a:lnTo>
                        <a:pt x="5352" y="5430"/>
                      </a:lnTo>
                      <a:cubicBezTo>
                        <a:pt x="5107" y="5591"/>
                        <a:pt x="4875" y="5770"/>
                        <a:pt x="4658" y="5966"/>
                      </a:cubicBezTo>
                      <a:lnTo>
                        <a:pt x="4658" y="5966"/>
                      </a:lnTo>
                      <a:cubicBezTo>
                        <a:pt x="4420" y="5606"/>
                        <a:pt x="4117" y="5287"/>
                        <a:pt x="3760" y="5042"/>
                      </a:cubicBezTo>
                      <a:cubicBezTo>
                        <a:pt x="3671" y="4977"/>
                        <a:pt x="3574" y="4921"/>
                        <a:pt x="3477" y="4865"/>
                      </a:cubicBezTo>
                      <a:lnTo>
                        <a:pt x="3329" y="4788"/>
                      </a:lnTo>
                      <a:cubicBezTo>
                        <a:pt x="3304" y="4776"/>
                        <a:pt x="3278" y="4764"/>
                        <a:pt x="3253" y="4752"/>
                      </a:cubicBezTo>
                      <a:lnTo>
                        <a:pt x="3176" y="4719"/>
                      </a:lnTo>
                      <a:cubicBezTo>
                        <a:pt x="3150" y="4709"/>
                        <a:pt x="3124" y="4696"/>
                        <a:pt x="3099" y="4686"/>
                      </a:cubicBezTo>
                      <a:lnTo>
                        <a:pt x="3021" y="4658"/>
                      </a:lnTo>
                      <a:cubicBezTo>
                        <a:pt x="2969" y="4639"/>
                        <a:pt x="2917" y="4618"/>
                        <a:pt x="2863" y="4604"/>
                      </a:cubicBezTo>
                      <a:lnTo>
                        <a:pt x="2703" y="4557"/>
                      </a:lnTo>
                      <a:lnTo>
                        <a:pt x="2540" y="4520"/>
                      </a:lnTo>
                      <a:lnTo>
                        <a:pt x="2499" y="4511"/>
                      </a:lnTo>
                      <a:lnTo>
                        <a:pt x="2458" y="4505"/>
                      </a:lnTo>
                      <a:lnTo>
                        <a:pt x="2376" y="4492"/>
                      </a:lnTo>
                      <a:lnTo>
                        <a:pt x="2294" y="4479"/>
                      </a:lnTo>
                      <a:cubicBezTo>
                        <a:pt x="2266" y="4475"/>
                        <a:pt x="2239" y="4474"/>
                        <a:pt x="2211" y="4471"/>
                      </a:cubicBezTo>
                      <a:cubicBezTo>
                        <a:pt x="2155" y="4468"/>
                        <a:pt x="2101" y="4460"/>
                        <a:pt x="2045" y="4458"/>
                      </a:cubicBezTo>
                      <a:lnTo>
                        <a:pt x="1877" y="4454"/>
                      </a:lnTo>
                      <a:cubicBezTo>
                        <a:pt x="1868" y="4454"/>
                        <a:pt x="1860" y="4454"/>
                        <a:pt x="1851" y="4454"/>
                      </a:cubicBezTo>
                      <a:cubicBezTo>
                        <a:pt x="1638" y="4454"/>
                        <a:pt x="1426" y="4477"/>
                        <a:pt x="1216" y="4518"/>
                      </a:cubicBezTo>
                      <a:cubicBezTo>
                        <a:pt x="780" y="4606"/>
                        <a:pt x="366" y="4783"/>
                        <a:pt x="1" y="5033"/>
                      </a:cubicBezTo>
                      <a:cubicBezTo>
                        <a:pt x="370" y="4790"/>
                        <a:pt x="786" y="4622"/>
                        <a:pt x="1220" y="4541"/>
                      </a:cubicBezTo>
                      <a:cubicBezTo>
                        <a:pt x="1414" y="4507"/>
                        <a:pt x="1612" y="4487"/>
                        <a:pt x="1809" y="4487"/>
                      </a:cubicBezTo>
                      <a:cubicBezTo>
                        <a:pt x="1832" y="4487"/>
                        <a:pt x="1854" y="4487"/>
                        <a:pt x="1876" y="4488"/>
                      </a:cubicBezTo>
                      <a:lnTo>
                        <a:pt x="2041" y="4494"/>
                      </a:lnTo>
                      <a:cubicBezTo>
                        <a:pt x="2097" y="4496"/>
                        <a:pt x="2150" y="4504"/>
                        <a:pt x="2206" y="4509"/>
                      </a:cubicBezTo>
                      <a:cubicBezTo>
                        <a:pt x="2232" y="4511"/>
                        <a:pt x="2261" y="4514"/>
                        <a:pt x="2288" y="4518"/>
                      </a:cubicBezTo>
                      <a:lnTo>
                        <a:pt x="2369" y="4532"/>
                      </a:lnTo>
                      <a:lnTo>
                        <a:pt x="2449" y="4546"/>
                      </a:lnTo>
                      <a:lnTo>
                        <a:pt x="2491" y="4552"/>
                      </a:lnTo>
                      <a:lnTo>
                        <a:pt x="2530" y="4563"/>
                      </a:lnTo>
                      <a:lnTo>
                        <a:pt x="2691" y="4601"/>
                      </a:lnTo>
                      <a:lnTo>
                        <a:pt x="2848" y="4650"/>
                      </a:lnTo>
                      <a:cubicBezTo>
                        <a:pt x="2901" y="4664"/>
                        <a:pt x="2952" y="4687"/>
                        <a:pt x="3003" y="4705"/>
                      </a:cubicBezTo>
                      <a:lnTo>
                        <a:pt x="3080" y="4735"/>
                      </a:lnTo>
                      <a:cubicBezTo>
                        <a:pt x="3106" y="4745"/>
                        <a:pt x="3130" y="4756"/>
                        <a:pt x="3155" y="4768"/>
                      </a:cubicBezTo>
                      <a:lnTo>
                        <a:pt x="3230" y="4802"/>
                      </a:lnTo>
                      <a:cubicBezTo>
                        <a:pt x="3254" y="4814"/>
                        <a:pt x="3279" y="4824"/>
                        <a:pt x="3304" y="4838"/>
                      </a:cubicBezTo>
                      <a:lnTo>
                        <a:pt x="3449" y="4915"/>
                      </a:lnTo>
                      <a:cubicBezTo>
                        <a:pt x="3543" y="4972"/>
                        <a:pt x="3637" y="5028"/>
                        <a:pt x="3724" y="5094"/>
                      </a:cubicBezTo>
                      <a:cubicBezTo>
                        <a:pt x="4083" y="5345"/>
                        <a:pt x="4386" y="5673"/>
                        <a:pt x="4620" y="6042"/>
                      </a:cubicBezTo>
                      <a:lnTo>
                        <a:pt x="4642" y="6078"/>
                      </a:lnTo>
                      <a:lnTo>
                        <a:pt x="4674" y="6050"/>
                      </a:lnTo>
                      <a:cubicBezTo>
                        <a:pt x="4905" y="5843"/>
                        <a:pt x="5151" y="5655"/>
                        <a:pt x="5412" y="5487"/>
                      </a:cubicBezTo>
                      <a:lnTo>
                        <a:pt x="5430" y="5476"/>
                      </a:lnTo>
                      <a:lnTo>
                        <a:pt x="5432" y="5456"/>
                      </a:lnTo>
                      <a:lnTo>
                        <a:pt x="5451" y="5248"/>
                      </a:lnTo>
                      <a:lnTo>
                        <a:pt x="5462" y="5142"/>
                      </a:lnTo>
                      <a:lnTo>
                        <a:pt x="5478" y="5038"/>
                      </a:lnTo>
                      <a:lnTo>
                        <a:pt x="5513" y="4830"/>
                      </a:lnTo>
                      <a:cubicBezTo>
                        <a:pt x="5528" y="4762"/>
                        <a:pt x="5545" y="4695"/>
                        <a:pt x="5560" y="4625"/>
                      </a:cubicBezTo>
                      <a:lnTo>
                        <a:pt x="5585" y="4523"/>
                      </a:lnTo>
                      <a:cubicBezTo>
                        <a:pt x="5592" y="4489"/>
                        <a:pt x="5605" y="4456"/>
                        <a:pt x="5614" y="4422"/>
                      </a:cubicBezTo>
                      <a:lnTo>
                        <a:pt x="5677" y="4220"/>
                      </a:lnTo>
                      <a:cubicBezTo>
                        <a:pt x="5686" y="4187"/>
                        <a:pt x="5700" y="4155"/>
                        <a:pt x="5713" y="4122"/>
                      </a:cubicBezTo>
                      <a:lnTo>
                        <a:pt x="5750" y="4023"/>
                      </a:lnTo>
                      <a:lnTo>
                        <a:pt x="5787" y="3925"/>
                      </a:lnTo>
                      <a:lnTo>
                        <a:pt x="5806" y="3875"/>
                      </a:lnTo>
                      <a:lnTo>
                        <a:pt x="5828" y="3828"/>
                      </a:lnTo>
                      <a:cubicBezTo>
                        <a:pt x="6053" y="3315"/>
                        <a:pt x="6355" y="2835"/>
                        <a:pt x="6715" y="2405"/>
                      </a:cubicBezTo>
                      <a:cubicBezTo>
                        <a:pt x="7079" y="1978"/>
                        <a:pt x="7499" y="1600"/>
                        <a:pt x="7960" y="1280"/>
                      </a:cubicBezTo>
                      <a:lnTo>
                        <a:pt x="8046" y="1219"/>
                      </a:lnTo>
                      <a:cubicBezTo>
                        <a:pt x="8076" y="1200"/>
                        <a:pt x="8102" y="1178"/>
                        <a:pt x="8133" y="1161"/>
                      </a:cubicBezTo>
                      <a:lnTo>
                        <a:pt x="8313" y="1050"/>
                      </a:lnTo>
                      <a:cubicBezTo>
                        <a:pt x="8431" y="974"/>
                        <a:pt x="8555" y="909"/>
                        <a:pt x="8678" y="841"/>
                      </a:cubicBezTo>
                      <a:cubicBezTo>
                        <a:pt x="8928" y="713"/>
                        <a:pt x="9184" y="599"/>
                        <a:pt x="9446" y="500"/>
                      </a:cubicBezTo>
                      <a:cubicBezTo>
                        <a:pt x="9973" y="307"/>
                        <a:pt x="10523" y="178"/>
                        <a:pt x="11082" y="135"/>
                      </a:cubicBezTo>
                      <a:cubicBezTo>
                        <a:pt x="11243" y="121"/>
                        <a:pt x="11405" y="114"/>
                        <a:pt x="11567" y="114"/>
                      </a:cubicBezTo>
                      <a:cubicBezTo>
                        <a:pt x="11965" y="114"/>
                        <a:pt x="12362" y="157"/>
                        <a:pt x="12749" y="245"/>
                      </a:cubicBezTo>
                      <a:cubicBezTo>
                        <a:pt x="13021" y="307"/>
                        <a:pt x="13289" y="392"/>
                        <a:pt x="13545" y="501"/>
                      </a:cubicBezTo>
                      <a:cubicBezTo>
                        <a:pt x="13801" y="612"/>
                        <a:pt x="14048" y="746"/>
                        <a:pt x="14277" y="904"/>
                      </a:cubicBezTo>
                      <a:cubicBezTo>
                        <a:pt x="14738" y="1219"/>
                        <a:pt x="15130" y="1634"/>
                        <a:pt x="15412" y="2114"/>
                      </a:cubicBezTo>
                      <a:lnTo>
                        <a:pt x="15448" y="2176"/>
                      </a:lnTo>
                      <a:lnTo>
                        <a:pt x="15497" y="2123"/>
                      </a:lnTo>
                      <a:cubicBezTo>
                        <a:pt x="15648" y="1962"/>
                        <a:pt x="15806" y="1809"/>
                        <a:pt x="15979" y="1669"/>
                      </a:cubicBezTo>
                      <a:cubicBezTo>
                        <a:pt x="16021" y="1635"/>
                        <a:pt x="16066" y="1602"/>
                        <a:pt x="16109" y="1568"/>
                      </a:cubicBezTo>
                      <a:lnTo>
                        <a:pt x="16175" y="1518"/>
                      </a:lnTo>
                      <a:lnTo>
                        <a:pt x="16242" y="1470"/>
                      </a:lnTo>
                      <a:cubicBezTo>
                        <a:pt x="16288" y="1440"/>
                        <a:pt x="16333" y="1407"/>
                        <a:pt x="16380" y="1378"/>
                      </a:cubicBezTo>
                      <a:lnTo>
                        <a:pt x="16521" y="1291"/>
                      </a:lnTo>
                      <a:cubicBezTo>
                        <a:pt x="16544" y="1276"/>
                        <a:pt x="16568" y="1263"/>
                        <a:pt x="16593" y="1250"/>
                      </a:cubicBezTo>
                      <a:lnTo>
                        <a:pt x="16666" y="1210"/>
                      </a:lnTo>
                      <a:cubicBezTo>
                        <a:pt x="16714" y="1183"/>
                        <a:pt x="16762" y="1157"/>
                        <a:pt x="16814" y="1133"/>
                      </a:cubicBezTo>
                      <a:lnTo>
                        <a:pt x="16962" y="1061"/>
                      </a:lnTo>
                      <a:lnTo>
                        <a:pt x="17114" y="998"/>
                      </a:lnTo>
                      <a:cubicBezTo>
                        <a:pt x="17319" y="916"/>
                        <a:pt x="17528" y="844"/>
                        <a:pt x="17744" y="793"/>
                      </a:cubicBezTo>
                      <a:cubicBezTo>
                        <a:pt x="17850" y="763"/>
                        <a:pt x="17959" y="746"/>
                        <a:pt x="18068" y="725"/>
                      </a:cubicBezTo>
                      <a:lnTo>
                        <a:pt x="18232" y="701"/>
                      </a:lnTo>
                      <a:lnTo>
                        <a:pt x="18314" y="690"/>
                      </a:lnTo>
                      <a:lnTo>
                        <a:pt x="18396" y="684"/>
                      </a:lnTo>
                      <a:cubicBezTo>
                        <a:pt x="18451" y="680"/>
                        <a:pt x="18507" y="674"/>
                        <a:pt x="18562" y="671"/>
                      </a:cubicBezTo>
                      <a:lnTo>
                        <a:pt x="18727" y="665"/>
                      </a:lnTo>
                      <a:cubicBezTo>
                        <a:pt x="18751" y="665"/>
                        <a:pt x="18774" y="664"/>
                        <a:pt x="18797" y="664"/>
                      </a:cubicBezTo>
                      <a:cubicBezTo>
                        <a:pt x="18829" y="664"/>
                        <a:pt x="18860" y="665"/>
                        <a:pt x="18892" y="665"/>
                      </a:cubicBezTo>
                      <a:lnTo>
                        <a:pt x="18975" y="666"/>
                      </a:lnTo>
                      <a:cubicBezTo>
                        <a:pt x="19004" y="666"/>
                        <a:pt x="19031" y="668"/>
                        <a:pt x="19060" y="671"/>
                      </a:cubicBezTo>
                      <a:lnTo>
                        <a:pt x="19225" y="682"/>
                      </a:lnTo>
                      <a:cubicBezTo>
                        <a:pt x="19280" y="687"/>
                        <a:pt x="19334" y="695"/>
                        <a:pt x="19390" y="701"/>
                      </a:cubicBezTo>
                      <a:cubicBezTo>
                        <a:pt x="19416" y="705"/>
                        <a:pt x="19445" y="707"/>
                        <a:pt x="19472" y="712"/>
                      </a:cubicBezTo>
                      <a:lnTo>
                        <a:pt x="19554" y="726"/>
                      </a:lnTo>
                      <a:cubicBezTo>
                        <a:pt x="19608" y="736"/>
                        <a:pt x="19663" y="742"/>
                        <a:pt x="19717" y="756"/>
                      </a:cubicBezTo>
                      <a:cubicBezTo>
                        <a:pt x="19933" y="799"/>
                        <a:pt x="20147" y="861"/>
                        <a:pt x="20355" y="936"/>
                      </a:cubicBezTo>
                      <a:cubicBezTo>
                        <a:pt x="21188" y="1240"/>
                        <a:pt x="21926" y="1798"/>
                        <a:pt x="22451" y="2514"/>
                      </a:cubicBezTo>
                      <a:cubicBezTo>
                        <a:pt x="22582" y="2694"/>
                        <a:pt x="22701" y="2882"/>
                        <a:pt x="22805" y="3080"/>
                      </a:cubicBezTo>
                      <a:cubicBezTo>
                        <a:pt x="22907" y="3276"/>
                        <a:pt x="22998" y="3481"/>
                        <a:pt x="23072" y="3691"/>
                      </a:cubicBezTo>
                      <a:cubicBezTo>
                        <a:pt x="23143" y="3901"/>
                        <a:pt x="23201" y="4117"/>
                        <a:pt x="23245" y="4336"/>
                      </a:cubicBezTo>
                      <a:cubicBezTo>
                        <a:pt x="23291" y="4565"/>
                        <a:pt x="23317" y="4787"/>
                        <a:pt x="23328" y="5010"/>
                      </a:cubicBezTo>
                      <a:cubicBezTo>
                        <a:pt x="23321" y="4787"/>
                        <a:pt x="23300" y="4565"/>
                        <a:pt x="23263" y="4343"/>
                      </a:cubicBezTo>
                      <a:cubicBezTo>
                        <a:pt x="23223" y="4123"/>
                        <a:pt x="23169" y="3906"/>
                        <a:pt x="23099" y="3694"/>
                      </a:cubicBezTo>
                      <a:cubicBezTo>
                        <a:pt x="23027" y="3482"/>
                        <a:pt x="22940" y="3274"/>
                        <a:pt x="22840" y="3074"/>
                      </a:cubicBezTo>
                      <a:cubicBezTo>
                        <a:pt x="22738" y="2874"/>
                        <a:pt x="22620" y="2684"/>
                        <a:pt x="22491" y="2500"/>
                      </a:cubicBezTo>
                      <a:cubicBezTo>
                        <a:pt x="22363" y="2316"/>
                        <a:pt x="22217" y="2145"/>
                        <a:pt x="22061" y="1982"/>
                      </a:cubicBezTo>
                      <a:cubicBezTo>
                        <a:pt x="22022" y="1942"/>
                        <a:pt x="21984" y="1900"/>
                        <a:pt x="21942" y="1863"/>
                      </a:cubicBezTo>
                      <a:lnTo>
                        <a:pt x="21819" y="1747"/>
                      </a:lnTo>
                      <a:cubicBezTo>
                        <a:pt x="21733" y="1675"/>
                        <a:pt x="21650" y="1600"/>
                        <a:pt x="21559" y="1532"/>
                      </a:cubicBezTo>
                      <a:cubicBezTo>
                        <a:pt x="21381" y="1395"/>
                        <a:pt x="21194" y="1269"/>
                        <a:pt x="20997" y="1162"/>
                      </a:cubicBezTo>
                      <a:cubicBezTo>
                        <a:pt x="20972" y="1147"/>
                        <a:pt x="20948" y="1134"/>
                        <a:pt x="20923" y="1121"/>
                      </a:cubicBezTo>
                      <a:lnTo>
                        <a:pt x="20848" y="1083"/>
                      </a:lnTo>
                      <a:cubicBezTo>
                        <a:pt x="20798" y="1058"/>
                        <a:pt x="20748" y="1029"/>
                        <a:pt x="20696" y="1008"/>
                      </a:cubicBezTo>
                      <a:lnTo>
                        <a:pt x="20542" y="939"/>
                      </a:lnTo>
                      <a:lnTo>
                        <a:pt x="20385" y="878"/>
                      </a:lnTo>
                      <a:cubicBezTo>
                        <a:pt x="20173" y="801"/>
                        <a:pt x="19958" y="734"/>
                        <a:pt x="19737" y="688"/>
                      </a:cubicBezTo>
                      <a:cubicBezTo>
                        <a:pt x="19682" y="674"/>
                        <a:pt x="19628" y="667"/>
                        <a:pt x="19572" y="655"/>
                      </a:cubicBezTo>
                      <a:lnTo>
                        <a:pt x="19489" y="640"/>
                      </a:lnTo>
                      <a:cubicBezTo>
                        <a:pt x="19461" y="637"/>
                        <a:pt x="19433" y="633"/>
                        <a:pt x="19405" y="628"/>
                      </a:cubicBezTo>
                      <a:cubicBezTo>
                        <a:pt x="19349" y="622"/>
                        <a:pt x="19294" y="613"/>
                        <a:pt x="19238" y="608"/>
                      </a:cubicBezTo>
                      <a:lnTo>
                        <a:pt x="19070" y="596"/>
                      </a:lnTo>
                      <a:cubicBezTo>
                        <a:pt x="19041" y="593"/>
                        <a:pt x="19013" y="592"/>
                        <a:pt x="18985" y="592"/>
                      </a:cubicBezTo>
                      <a:lnTo>
                        <a:pt x="18901" y="588"/>
                      </a:lnTo>
                      <a:cubicBezTo>
                        <a:pt x="18862" y="588"/>
                        <a:pt x="18823" y="587"/>
                        <a:pt x="18784" y="587"/>
                      </a:cubicBezTo>
                      <a:cubicBezTo>
                        <a:pt x="18766" y="587"/>
                        <a:pt x="18749" y="587"/>
                        <a:pt x="18731" y="587"/>
                      </a:cubicBezTo>
                      <a:lnTo>
                        <a:pt x="18562" y="592"/>
                      </a:lnTo>
                      <a:cubicBezTo>
                        <a:pt x="18506" y="594"/>
                        <a:pt x="18449" y="599"/>
                        <a:pt x="18393" y="603"/>
                      </a:cubicBezTo>
                      <a:lnTo>
                        <a:pt x="18308" y="609"/>
                      </a:lnTo>
                      <a:lnTo>
                        <a:pt x="18225" y="619"/>
                      </a:lnTo>
                      <a:lnTo>
                        <a:pt x="18057" y="642"/>
                      </a:lnTo>
                      <a:cubicBezTo>
                        <a:pt x="17947" y="663"/>
                        <a:pt x="17834" y="679"/>
                        <a:pt x="17724" y="708"/>
                      </a:cubicBezTo>
                      <a:cubicBezTo>
                        <a:pt x="16868" y="906"/>
                        <a:pt x="16077" y="1368"/>
                        <a:pt x="15469" y="2006"/>
                      </a:cubicBezTo>
                      <a:lnTo>
                        <a:pt x="15469" y="2006"/>
                      </a:lnTo>
                      <a:cubicBezTo>
                        <a:pt x="15182" y="1536"/>
                        <a:pt x="14794" y="1131"/>
                        <a:pt x="14342" y="818"/>
                      </a:cubicBezTo>
                      <a:cubicBezTo>
                        <a:pt x="14106" y="655"/>
                        <a:pt x="13853" y="517"/>
                        <a:pt x="13590" y="403"/>
                      </a:cubicBezTo>
                      <a:cubicBezTo>
                        <a:pt x="13328" y="289"/>
                        <a:pt x="13054" y="202"/>
                        <a:pt x="12775" y="137"/>
                      </a:cubicBezTo>
                      <a:cubicBezTo>
                        <a:pt x="12377" y="46"/>
                        <a:pt x="11970" y="0"/>
                        <a:pt x="11563" y="0"/>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6"/>
                <p:cNvSpPr/>
                <p:nvPr/>
              </p:nvSpPr>
              <p:spPr>
                <a:xfrm>
                  <a:off x="5593027" y="785386"/>
                  <a:ext cx="162355" cy="176039"/>
                </a:xfrm>
                <a:custGeom>
                  <a:rect b="b" l="l" r="r" t="t"/>
                  <a:pathLst>
                    <a:path extrusionOk="0" h="7515" w="6939">
                      <a:moveTo>
                        <a:pt x="2625" y="1"/>
                      </a:moveTo>
                      <a:cubicBezTo>
                        <a:pt x="1602" y="1"/>
                        <a:pt x="772" y="830"/>
                        <a:pt x="772" y="1853"/>
                      </a:cubicBezTo>
                      <a:cubicBezTo>
                        <a:pt x="772" y="2009"/>
                        <a:pt x="791" y="2162"/>
                        <a:pt x="828" y="2308"/>
                      </a:cubicBezTo>
                      <a:cubicBezTo>
                        <a:pt x="333" y="2615"/>
                        <a:pt x="1" y="3164"/>
                        <a:pt x="1" y="3790"/>
                      </a:cubicBezTo>
                      <a:cubicBezTo>
                        <a:pt x="1" y="4750"/>
                        <a:pt x="780" y="5530"/>
                        <a:pt x="1740" y="5530"/>
                      </a:cubicBezTo>
                      <a:cubicBezTo>
                        <a:pt x="2118" y="5530"/>
                        <a:pt x="2468" y="5409"/>
                        <a:pt x="2754" y="5203"/>
                      </a:cubicBezTo>
                      <a:lnTo>
                        <a:pt x="2754" y="5203"/>
                      </a:lnTo>
                      <a:cubicBezTo>
                        <a:pt x="2747" y="5273"/>
                        <a:pt x="2744" y="5345"/>
                        <a:pt x="2744" y="5417"/>
                      </a:cubicBezTo>
                      <a:cubicBezTo>
                        <a:pt x="2744" y="5432"/>
                        <a:pt x="2744" y="5448"/>
                        <a:pt x="2745" y="5464"/>
                      </a:cubicBezTo>
                      <a:cubicBezTo>
                        <a:pt x="2749" y="5614"/>
                        <a:pt x="2768" y="5761"/>
                        <a:pt x="2801" y="5903"/>
                      </a:cubicBezTo>
                      <a:cubicBezTo>
                        <a:pt x="2971" y="6619"/>
                        <a:pt x="3509" y="7193"/>
                        <a:pt x="4204" y="7416"/>
                      </a:cubicBezTo>
                      <a:lnTo>
                        <a:pt x="4227" y="7423"/>
                      </a:lnTo>
                      <a:cubicBezTo>
                        <a:pt x="4422" y="7483"/>
                        <a:pt x="4629" y="7514"/>
                        <a:pt x="4841" y="7514"/>
                      </a:cubicBezTo>
                      <a:cubicBezTo>
                        <a:pt x="6000" y="7514"/>
                        <a:pt x="6939" y="6576"/>
                        <a:pt x="6939" y="5417"/>
                      </a:cubicBezTo>
                      <a:cubicBezTo>
                        <a:pt x="6939" y="4580"/>
                        <a:pt x="6447" y="3857"/>
                        <a:pt x="5739" y="3521"/>
                      </a:cubicBezTo>
                      <a:cubicBezTo>
                        <a:pt x="5829" y="3325"/>
                        <a:pt x="5880" y="3106"/>
                        <a:pt x="5880" y="2878"/>
                      </a:cubicBezTo>
                      <a:cubicBezTo>
                        <a:pt x="5880" y="2048"/>
                        <a:pt x="5225" y="1371"/>
                        <a:pt x="4403" y="1335"/>
                      </a:cubicBezTo>
                      <a:cubicBezTo>
                        <a:pt x="4179" y="565"/>
                        <a:pt x="3468" y="1"/>
                        <a:pt x="26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46"/>
                <p:cNvSpPr/>
                <p:nvPr/>
              </p:nvSpPr>
              <p:spPr>
                <a:xfrm>
                  <a:off x="5680018" y="793796"/>
                  <a:ext cx="75012" cy="112440"/>
                </a:xfrm>
                <a:custGeom>
                  <a:rect b="b" l="l" r="r" t="t"/>
                  <a:pathLst>
                    <a:path extrusionOk="0" h="4800" w="3206">
                      <a:moveTo>
                        <a:pt x="0" y="1"/>
                      </a:moveTo>
                      <a:lnTo>
                        <a:pt x="0" y="1"/>
                      </a:lnTo>
                      <a:cubicBezTo>
                        <a:pt x="159" y="126"/>
                        <a:pt x="299" y="275"/>
                        <a:pt x="411" y="443"/>
                      </a:cubicBezTo>
                      <a:cubicBezTo>
                        <a:pt x="521" y="611"/>
                        <a:pt x="606" y="795"/>
                        <a:pt x="658" y="987"/>
                      </a:cubicBezTo>
                      <a:lnTo>
                        <a:pt x="663" y="1008"/>
                      </a:lnTo>
                      <a:lnTo>
                        <a:pt x="685" y="1010"/>
                      </a:lnTo>
                      <a:cubicBezTo>
                        <a:pt x="932" y="1026"/>
                        <a:pt x="1173" y="1100"/>
                        <a:pt x="1384" y="1226"/>
                      </a:cubicBezTo>
                      <a:lnTo>
                        <a:pt x="1461" y="1277"/>
                      </a:lnTo>
                      <a:cubicBezTo>
                        <a:pt x="1473" y="1285"/>
                        <a:pt x="1486" y="1293"/>
                        <a:pt x="1499" y="1302"/>
                      </a:cubicBezTo>
                      <a:lnTo>
                        <a:pt x="1535" y="1330"/>
                      </a:lnTo>
                      <a:cubicBezTo>
                        <a:pt x="1558" y="1349"/>
                        <a:pt x="1584" y="1367"/>
                        <a:pt x="1606" y="1387"/>
                      </a:cubicBezTo>
                      <a:lnTo>
                        <a:pt x="1673" y="1452"/>
                      </a:lnTo>
                      <a:cubicBezTo>
                        <a:pt x="1685" y="1462"/>
                        <a:pt x="1696" y="1472"/>
                        <a:pt x="1707" y="1484"/>
                      </a:cubicBezTo>
                      <a:lnTo>
                        <a:pt x="1737" y="1519"/>
                      </a:lnTo>
                      <a:lnTo>
                        <a:pt x="1796" y="1587"/>
                      </a:lnTo>
                      <a:lnTo>
                        <a:pt x="1850" y="1662"/>
                      </a:lnTo>
                      <a:lnTo>
                        <a:pt x="1877" y="1699"/>
                      </a:lnTo>
                      <a:lnTo>
                        <a:pt x="1901" y="1739"/>
                      </a:lnTo>
                      <a:lnTo>
                        <a:pt x="1947" y="1818"/>
                      </a:lnTo>
                      <a:cubicBezTo>
                        <a:pt x="1960" y="1846"/>
                        <a:pt x="1972" y="1873"/>
                        <a:pt x="1985" y="1902"/>
                      </a:cubicBezTo>
                      <a:cubicBezTo>
                        <a:pt x="2013" y="1956"/>
                        <a:pt x="2030" y="2016"/>
                        <a:pt x="2050" y="2072"/>
                      </a:cubicBezTo>
                      <a:cubicBezTo>
                        <a:pt x="2061" y="2100"/>
                        <a:pt x="2066" y="2131"/>
                        <a:pt x="2073" y="2161"/>
                      </a:cubicBezTo>
                      <a:lnTo>
                        <a:pt x="2085" y="2206"/>
                      </a:lnTo>
                      <a:lnTo>
                        <a:pt x="2090" y="2227"/>
                      </a:lnTo>
                      <a:lnTo>
                        <a:pt x="2093" y="2251"/>
                      </a:lnTo>
                      <a:cubicBezTo>
                        <a:pt x="2102" y="2310"/>
                        <a:pt x="2114" y="2371"/>
                        <a:pt x="2116" y="2432"/>
                      </a:cubicBezTo>
                      <a:lnTo>
                        <a:pt x="2121" y="2524"/>
                      </a:lnTo>
                      <a:cubicBezTo>
                        <a:pt x="2121" y="2554"/>
                        <a:pt x="2119" y="2585"/>
                        <a:pt x="2118" y="2616"/>
                      </a:cubicBezTo>
                      <a:cubicBezTo>
                        <a:pt x="2114" y="2678"/>
                        <a:pt x="2107" y="2738"/>
                        <a:pt x="2097" y="2798"/>
                      </a:cubicBezTo>
                      <a:cubicBezTo>
                        <a:pt x="2074" y="2919"/>
                        <a:pt x="2038" y="3036"/>
                        <a:pt x="1989" y="3148"/>
                      </a:cubicBezTo>
                      <a:lnTo>
                        <a:pt x="1971" y="3184"/>
                      </a:lnTo>
                      <a:lnTo>
                        <a:pt x="2007" y="3201"/>
                      </a:lnTo>
                      <a:cubicBezTo>
                        <a:pt x="2164" y="3273"/>
                        <a:pt x="2310" y="3366"/>
                        <a:pt x="2445" y="3473"/>
                      </a:cubicBezTo>
                      <a:cubicBezTo>
                        <a:pt x="2580" y="3582"/>
                        <a:pt x="2700" y="3708"/>
                        <a:pt x="2804" y="3847"/>
                      </a:cubicBezTo>
                      <a:cubicBezTo>
                        <a:pt x="2908" y="3985"/>
                        <a:pt x="2996" y="4136"/>
                        <a:pt x="3064" y="4297"/>
                      </a:cubicBezTo>
                      <a:cubicBezTo>
                        <a:pt x="3128" y="4456"/>
                        <a:pt x="3178" y="4624"/>
                        <a:pt x="3205" y="4799"/>
                      </a:cubicBezTo>
                      <a:cubicBezTo>
                        <a:pt x="3190" y="4623"/>
                        <a:pt x="3150" y="4451"/>
                        <a:pt x="3090" y="4285"/>
                      </a:cubicBezTo>
                      <a:cubicBezTo>
                        <a:pt x="3030" y="4118"/>
                        <a:pt x="2948" y="3959"/>
                        <a:pt x="2845" y="3815"/>
                      </a:cubicBezTo>
                      <a:cubicBezTo>
                        <a:pt x="2650" y="3533"/>
                        <a:pt x="2382" y="3300"/>
                        <a:pt x="2075" y="3145"/>
                      </a:cubicBezTo>
                      <a:lnTo>
                        <a:pt x="2075" y="3145"/>
                      </a:lnTo>
                      <a:cubicBezTo>
                        <a:pt x="2173" y="2920"/>
                        <a:pt x="2220" y="2671"/>
                        <a:pt x="2203" y="2426"/>
                      </a:cubicBezTo>
                      <a:cubicBezTo>
                        <a:pt x="2203" y="2361"/>
                        <a:pt x="2190" y="2298"/>
                        <a:pt x="2181" y="2233"/>
                      </a:cubicBezTo>
                      <a:lnTo>
                        <a:pt x="2178" y="2210"/>
                      </a:lnTo>
                      <a:lnTo>
                        <a:pt x="2172" y="2186"/>
                      </a:lnTo>
                      <a:lnTo>
                        <a:pt x="2160" y="2139"/>
                      </a:lnTo>
                      <a:cubicBezTo>
                        <a:pt x="2152" y="2108"/>
                        <a:pt x="2147" y="2077"/>
                        <a:pt x="2135" y="2046"/>
                      </a:cubicBezTo>
                      <a:cubicBezTo>
                        <a:pt x="2112" y="1985"/>
                        <a:pt x="2093" y="1923"/>
                        <a:pt x="2065" y="1864"/>
                      </a:cubicBezTo>
                      <a:cubicBezTo>
                        <a:pt x="2050" y="1836"/>
                        <a:pt x="2037" y="1806"/>
                        <a:pt x="2022" y="1777"/>
                      </a:cubicBezTo>
                      <a:lnTo>
                        <a:pt x="1972" y="1694"/>
                      </a:lnTo>
                      <a:lnTo>
                        <a:pt x="1948" y="1653"/>
                      </a:lnTo>
                      <a:lnTo>
                        <a:pt x="1919" y="1613"/>
                      </a:lnTo>
                      <a:lnTo>
                        <a:pt x="1862" y="1535"/>
                      </a:lnTo>
                      <a:lnTo>
                        <a:pt x="1798" y="1462"/>
                      </a:lnTo>
                      <a:lnTo>
                        <a:pt x="1765" y="1426"/>
                      </a:lnTo>
                      <a:cubicBezTo>
                        <a:pt x="1754" y="1415"/>
                        <a:pt x="1743" y="1405"/>
                        <a:pt x="1731" y="1393"/>
                      </a:cubicBezTo>
                      <a:lnTo>
                        <a:pt x="1661" y="1326"/>
                      </a:lnTo>
                      <a:cubicBezTo>
                        <a:pt x="1636" y="1305"/>
                        <a:pt x="1609" y="1287"/>
                        <a:pt x="1585" y="1266"/>
                      </a:cubicBezTo>
                      <a:lnTo>
                        <a:pt x="1547" y="1237"/>
                      </a:lnTo>
                      <a:cubicBezTo>
                        <a:pt x="1534" y="1226"/>
                        <a:pt x="1519" y="1218"/>
                        <a:pt x="1506" y="1210"/>
                      </a:cubicBezTo>
                      <a:lnTo>
                        <a:pt x="1424" y="1159"/>
                      </a:lnTo>
                      <a:cubicBezTo>
                        <a:pt x="1311" y="1097"/>
                        <a:pt x="1193" y="1042"/>
                        <a:pt x="1068" y="1010"/>
                      </a:cubicBezTo>
                      <a:cubicBezTo>
                        <a:pt x="952" y="973"/>
                        <a:pt x="830" y="960"/>
                        <a:pt x="710" y="951"/>
                      </a:cubicBezTo>
                      <a:lnTo>
                        <a:pt x="710" y="951"/>
                      </a:lnTo>
                      <a:cubicBezTo>
                        <a:pt x="648" y="761"/>
                        <a:pt x="556" y="582"/>
                        <a:pt x="439" y="423"/>
                      </a:cubicBezTo>
                      <a:cubicBezTo>
                        <a:pt x="378" y="341"/>
                        <a:pt x="311" y="264"/>
                        <a:pt x="237" y="193"/>
                      </a:cubicBezTo>
                      <a:cubicBezTo>
                        <a:pt x="164" y="121"/>
                        <a:pt x="85" y="58"/>
                        <a:pt x="0" y="1"/>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46"/>
                <p:cNvSpPr/>
                <p:nvPr/>
              </p:nvSpPr>
              <p:spPr>
                <a:xfrm>
                  <a:off x="5476437" y="648701"/>
                  <a:ext cx="211841" cy="174797"/>
                </a:xfrm>
                <a:custGeom>
                  <a:rect b="b" l="l" r="r" t="t"/>
                  <a:pathLst>
                    <a:path extrusionOk="0" h="7462" w="9054">
                      <a:moveTo>
                        <a:pt x="2640" y="0"/>
                      </a:moveTo>
                      <a:cubicBezTo>
                        <a:pt x="1183" y="1"/>
                        <a:pt x="1" y="1182"/>
                        <a:pt x="1" y="2640"/>
                      </a:cubicBezTo>
                      <a:cubicBezTo>
                        <a:pt x="1" y="3791"/>
                        <a:pt x="738" y="4770"/>
                        <a:pt x="1767" y="5130"/>
                      </a:cubicBezTo>
                      <a:cubicBezTo>
                        <a:pt x="1958" y="5199"/>
                        <a:pt x="2162" y="5245"/>
                        <a:pt x="2373" y="5266"/>
                      </a:cubicBezTo>
                      <a:cubicBezTo>
                        <a:pt x="2415" y="5269"/>
                        <a:pt x="2457" y="5273"/>
                        <a:pt x="2500" y="5276"/>
                      </a:cubicBezTo>
                      <a:cubicBezTo>
                        <a:pt x="2501" y="5292"/>
                        <a:pt x="2503" y="5309"/>
                        <a:pt x="2505" y="5324"/>
                      </a:cubicBezTo>
                      <a:cubicBezTo>
                        <a:pt x="2525" y="5503"/>
                        <a:pt x="2564" y="5674"/>
                        <a:pt x="2623" y="5840"/>
                      </a:cubicBezTo>
                      <a:cubicBezTo>
                        <a:pt x="2952" y="6785"/>
                        <a:pt x="3849" y="7461"/>
                        <a:pt x="4907" y="7461"/>
                      </a:cubicBezTo>
                      <a:cubicBezTo>
                        <a:pt x="6243" y="7461"/>
                        <a:pt x="7326" y="6378"/>
                        <a:pt x="7326" y="5042"/>
                      </a:cubicBezTo>
                      <a:cubicBezTo>
                        <a:pt x="7326" y="4903"/>
                        <a:pt x="7313" y="4766"/>
                        <a:pt x="7291" y="4633"/>
                      </a:cubicBezTo>
                      <a:cubicBezTo>
                        <a:pt x="8299" y="4410"/>
                        <a:pt x="9053" y="3511"/>
                        <a:pt x="9053" y="2437"/>
                      </a:cubicBezTo>
                      <a:cubicBezTo>
                        <a:pt x="9053" y="1195"/>
                        <a:pt x="8045" y="187"/>
                        <a:pt x="6803" y="187"/>
                      </a:cubicBezTo>
                      <a:cubicBezTo>
                        <a:pt x="5994" y="187"/>
                        <a:pt x="5285" y="614"/>
                        <a:pt x="4887" y="1255"/>
                      </a:cubicBezTo>
                      <a:cubicBezTo>
                        <a:pt x="4423" y="503"/>
                        <a:pt x="3590" y="0"/>
                        <a:pt x="2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6"/>
                <p:cNvSpPr/>
                <p:nvPr/>
              </p:nvSpPr>
              <p:spPr>
                <a:xfrm>
                  <a:off x="5267404" y="716189"/>
                  <a:ext cx="43824" cy="45117"/>
                </a:xfrm>
                <a:custGeom>
                  <a:rect b="b" l="l" r="r" t="t"/>
                  <a:pathLst>
                    <a:path extrusionOk="0" h="1926" w="1873">
                      <a:moveTo>
                        <a:pt x="936" y="0"/>
                      </a:moveTo>
                      <a:cubicBezTo>
                        <a:pt x="770" y="0"/>
                        <a:pt x="602" y="51"/>
                        <a:pt x="456" y="155"/>
                      </a:cubicBezTo>
                      <a:cubicBezTo>
                        <a:pt x="86" y="421"/>
                        <a:pt x="1" y="936"/>
                        <a:pt x="267" y="1306"/>
                      </a:cubicBezTo>
                      <a:cubicBezTo>
                        <a:pt x="532" y="1677"/>
                        <a:pt x="1727" y="1925"/>
                        <a:pt x="1727" y="1925"/>
                      </a:cubicBezTo>
                      <a:cubicBezTo>
                        <a:pt x="1727" y="1925"/>
                        <a:pt x="1873" y="715"/>
                        <a:pt x="1607" y="345"/>
                      </a:cubicBezTo>
                      <a:cubicBezTo>
                        <a:pt x="1446" y="120"/>
                        <a:pt x="1193" y="0"/>
                        <a:pt x="93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6"/>
                <p:cNvSpPr/>
                <p:nvPr/>
              </p:nvSpPr>
              <p:spPr>
                <a:xfrm>
                  <a:off x="5106897" y="689836"/>
                  <a:ext cx="37085" cy="48958"/>
                </a:xfrm>
                <a:custGeom>
                  <a:rect b="b" l="l" r="r" t="t"/>
                  <a:pathLst>
                    <a:path extrusionOk="0" h="2090" w="1585">
                      <a:moveTo>
                        <a:pt x="793" y="0"/>
                      </a:moveTo>
                      <a:cubicBezTo>
                        <a:pt x="357" y="0"/>
                        <a:pt x="4" y="354"/>
                        <a:pt x="3" y="789"/>
                      </a:cubicBezTo>
                      <a:cubicBezTo>
                        <a:pt x="1" y="1226"/>
                        <a:pt x="790" y="2089"/>
                        <a:pt x="790" y="2089"/>
                      </a:cubicBezTo>
                      <a:cubicBezTo>
                        <a:pt x="790" y="2089"/>
                        <a:pt x="1582" y="1229"/>
                        <a:pt x="1583" y="793"/>
                      </a:cubicBezTo>
                      <a:cubicBezTo>
                        <a:pt x="1584" y="356"/>
                        <a:pt x="1231" y="2"/>
                        <a:pt x="795" y="0"/>
                      </a:cubicBezTo>
                      <a:cubicBezTo>
                        <a:pt x="794" y="0"/>
                        <a:pt x="793" y="0"/>
                        <a:pt x="7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6"/>
                <p:cNvSpPr/>
                <p:nvPr/>
              </p:nvSpPr>
              <p:spPr>
                <a:xfrm>
                  <a:off x="5165063" y="578450"/>
                  <a:ext cx="30042" cy="36590"/>
                </a:xfrm>
                <a:custGeom>
                  <a:rect b="b" l="l" r="r" t="t"/>
                  <a:pathLst>
                    <a:path extrusionOk="0" h="1562" w="1284">
                      <a:moveTo>
                        <a:pt x="804" y="1"/>
                      </a:moveTo>
                      <a:cubicBezTo>
                        <a:pt x="804" y="1"/>
                        <a:pt x="109" y="543"/>
                        <a:pt x="55" y="867"/>
                      </a:cubicBezTo>
                      <a:cubicBezTo>
                        <a:pt x="1" y="1191"/>
                        <a:pt x="220" y="1499"/>
                        <a:pt x="544" y="1553"/>
                      </a:cubicBezTo>
                      <a:cubicBezTo>
                        <a:pt x="577" y="1559"/>
                        <a:pt x="610" y="1561"/>
                        <a:pt x="642" y="1561"/>
                      </a:cubicBezTo>
                      <a:cubicBezTo>
                        <a:pt x="928" y="1561"/>
                        <a:pt x="1182" y="1355"/>
                        <a:pt x="1231" y="1063"/>
                      </a:cubicBezTo>
                      <a:cubicBezTo>
                        <a:pt x="1284" y="739"/>
                        <a:pt x="804" y="1"/>
                        <a:pt x="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6"/>
                <p:cNvSpPr/>
                <p:nvPr/>
              </p:nvSpPr>
              <p:spPr>
                <a:xfrm>
                  <a:off x="5219439" y="825677"/>
                  <a:ext cx="62846" cy="46850"/>
                </a:xfrm>
                <a:custGeom>
                  <a:rect b="b" l="l" r="r" t="t"/>
                  <a:pathLst>
                    <a:path extrusionOk="0" h="2000" w="2686">
                      <a:moveTo>
                        <a:pt x="1094" y="0"/>
                      </a:moveTo>
                      <a:cubicBezTo>
                        <a:pt x="967" y="0"/>
                        <a:pt x="854" y="15"/>
                        <a:pt x="767" y="51"/>
                      </a:cubicBezTo>
                      <a:cubicBezTo>
                        <a:pt x="250" y="262"/>
                        <a:pt x="1" y="853"/>
                        <a:pt x="213" y="1370"/>
                      </a:cubicBezTo>
                      <a:cubicBezTo>
                        <a:pt x="373" y="1762"/>
                        <a:pt x="751" y="1999"/>
                        <a:pt x="1150" y="1999"/>
                      </a:cubicBezTo>
                      <a:cubicBezTo>
                        <a:pt x="1277" y="1999"/>
                        <a:pt x="1407" y="1975"/>
                        <a:pt x="1532" y="1924"/>
                      </a:cubicBezTo>
                      <a:cubicBezTo>
                        <a:pt x="2048" y="1712"/>
                        <a:pt x="2686" y="359"/>
                        <a:pt x="2686" y="359"/>
                      </a:cubicBezTo>
                      <a:cubicBezTo>
                        <a:pt x="2686" y="359"/>
                        <a:pt x="1717" y="0"/>
                        <a:pt x="10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46"/>
                <p:cNvSpPr/>
                <p:nvPr/>
              </p:nvSpPr>
              <p:spPr>
                <a:xfrm>
                  <a:off x="5263894" y="553362"/>
                  <a:ext cx="47520" cy="52261"/>
                </a:xfrm>
                <a:custGeom>
                  <a:rect b="b" l="l" r="r" t="t"/>
                  <a:pathLst>
                    <a:path extrusionOk="0" h="2231" w="2031">
                      <a:moveTo>
                        <a:pt x="1014" y="0"/>
                      </a:moveTo>
                      <a:cubicBezTo>
                        <a:pt x="893" y="0"/>
                        <a:pt x="771" y="25"/>
                        <a:pt x="653" y="77"/>
                      </a:cubicBezTo>
                      <a:cubicBezTo>
                        <a:pt x="203" y="277"/>
                        <a:pt x="0" y="804"/>
                        <a:pt x="200" y="1253"/>
                      </a:cubicBezTo>
                      <a:cubicBezTo>
                        <a:pt x="400" y="1703"/>
                        <a:pt x="1608" y="2231"/>
                        <a:pt x="1608" y="2231"/>
                      </a:cubicBezTo>
                      <a:cubicBezTo>
                        <a:pt x="1608" y="2231"/>
                        <a:pt x="2031" y="980"/>
                        <a:pt x="1831" y="531"/>
                      </a:cubicBezTo>
                      <a:cubicBezTo>
                        <a:pt x="1683" y="198"/>
                        <a:pt x="1356" y="0"/>
                        <a:pt x="1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46"/>
                <p:cNvSpPr/>
                <p:nvPr/>
              </p:nvSpPr>
              <p:spPr>
                <a:xfrm>
                  <a:off x="5412889" y="757721"/>
                  <a:ext cx="73000" cy="53924"/>
                </a:xfrm>
                <a:custGeom>
                  <a:rect b="b" l="l" r="r" t="t"/>
                  <a:pathLst>
                    <a:path extrusionOk="0" h="2302" w="3120">
                      <a:moveTo>
                        <a:pt x="1822" y="1"/>
                      </a:moveTo>
                      <a:cubicBezTo>
                        <a:pt x="1709" y="1"/>
                        <a:pt x="1594" y="18"/>
                        <a:pt x="1480" y="53"/>
                      </a:cubicBezTo>
                      <a:cubicBezTo>
                        <a:pt x="867" y="240"/>
                        <a:pt x="1" y="1722"/>
                        <a:pt x="1" y="1722"/>
                      </a:cubicBezTo>
                      <a:cubicBezTo>
                        <a:pt x="1" y="1722"/>
                        <a:pt x="1218" y="2302"/>
                        <a:pt x="1922" y="2302"/>
                      </a:cubicBezTo>
                      <a:cubicBezTo>
                        <a:pt x="2012" y="2302"/>
                        <a:pt x="2093" y="2292"/>
                        <a:pt x="2163" y="2271"/>
                      </a:cubicBezTo>
                      <a:cubicBezTo>
                        <a:pt x="2776" y="2083"/>
                        <a:pt x="3120" y="1433"/>
                        <a:pt x="2931" y="820"/>
                      </a:cubicBezTo>
                      <a:cubicBezTo>
                        <a:pt x="2777" y="321"/>
                        <a:pt x="2318" y="1"/>
                        <a:pt x="18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6"/>
                <p:cNvSpPr/>
                <p:nvPr/>
              </p:nvSpPr>
              <p:spPr>
                <a:xfrm>
                  <a:off x="5458327" y="559241"/>
                  <a:ext cx="59570" cy="65192"/>
                </a:xfrm>
                <a:custGeom>
                  <a:rect b="b" l="l" r="r" t="t"/>
                  <a:pathLst>
                    <a:path extrusionOk="0" h="2783" w="2546">
                      <a:moveTo>
                        <a:pt x="1275" y="1"/>
                      </a:moveTo>
                      <a:cubicBezTo>
                        <a:pt x="852" y="1"/>
                        <a:pt x="447" y="242"/>
                        <a:pt x="260" y="649"/>
                      </a:cubicBezTo>
                      <a:cubicBezTo>
                        <a:pt x="0" y="1209"/>
                        <a:pt x="505" y="2783"/>
                        <a:pt x="505" y="2783"/>
                      </a:cubicBezTo>
                      <a:cubicBezTo>
                        <a:pt x="505" y="2783"/>
                        <a:pt x="2028" y="2145"/>
                        <a:pt x="2286" y="1586"/>
                      </a:cubicBezTo>
                      <a:cubicBezTo>
                        <a:pt x="2546" y="1026"/>
                        <a:pt x="2301" y="361"/>
                        <a:pt x="1742" y="104"/>
                      </a:cubicBezTo>
                      <a:cubicBezTo>
                        <a:pt x="1590" y="34"/>
                        <a:pt x="1431" y="1"/>
                        <a:pt x="12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6"/>
                <p:cNvSpPr/>
                <p:nvPr/>
              </p:nvSpPr>
              <p:spPr>
                <a:xfrm>
                  <a:off x="5618085" y="506371"/>
                  <a:ext cx="56926" cy="73133"/>
                </a:xfrm>
                <a:custGeom>
                  <a:rect b="b" l="l" r="r" t="t"/>
                  <a:pathLst>
                    <a:path extrusionOk="0" h="3122" w="2433">
                      <a:moveTo>
                        <a:pt x="1215" y="0"/>
                      </a:moveTo>
                      <a:cubicBezTo>
                        <a:pt x="591" y="0"/>
                        <a:pt x="70" y="489"/>
                        <a:pt x="36" y="1119"/>
                      </a:cubicBezTo>
                      <a:cubicBezTo>
                        <a:pt x="0" y="1771"/>
                        <a:pt x="1111" y="3122"/>
                        <a:pt x="1111" y="3122"/>
                      </a:cubicBezTo>
                      <a:cubicBezTo>
                        <a:pt x="1111" y="3122"/>
                        <a:pt x="2361" y="1899"/>
                        <a:pt x="2397" y="1247"/>
                      </a:cubicBezTo>
                      <a:cubicBezTo>
                        <a:pt x="2433" y="595"/>
                        <a:pt x="1934" y="37"/>
                        <a:pt x="1281" y="2"/>
                      </a:cubicBezTo>
                      <a:cubicBezTo>
                        <a:pt x="1259" y="1"/>
                        <a:pt x="1237" y="0"/>
                        <a:pt x="12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6"/>
                <p:cNvSpPr/>
                <p:nvPr/>
              </p:nvSpPr>
              <p:spPr>
                <a:xfrm>
                  <a:off x="5455239" y="454813"/>
                  <a:ext cx="42934" cy="44906"/>
                </a:xfrm>
                <a:custGeom>
                  <a:rect b="b" l="l" r="r" t="t"/>
                  <a:pathLst>
                    <a:path extrusionOk="0" h="1917" w="1835">
                      <a:moveTo>
                        <a:pt x="1632" y="0"/>
                      </a:moveTo>
                      <a:cubicBezTo>
                        <a:pt x="1631" y="0"/>
                        <a:pt x="480" y="304"/>
                        <a:pt x="240" y="678"/>
                      </a:cubicBezTo>
                      <a:cubicBezTo>
                        <a:pt x="1" y="1052"/>
                        <a:pt x="110" y="1550"/>
                        <a:pt x="484" y="1790"/>
                      </a:cubicBezTo>
                      <a:cubicBezTo>
                        <a:pt x="618" y="1876"/>
                        <a:pt x="768" y="1917"/>
                        <a:pt x="917" y="1917"/>
                      </a:cubicBezTo>
                      <a:cubicBezTo>
                        <a:pt x="1182" y="1917"/>
                        <a:pt x="1442" y="1786"/>
                        <a:pt x="1596" y="1546"/>
                      </a:cubicBezTo>
                      <a:cubicBezTo>
                        <a:pt x="1835" y="1171"/>
                        <a:pt x="1632" y="0"/>
                        <a:pt x="1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6"/>
                <p:cNvSpPr/>
                <p:nvPr/>
              </p:nvSpPr>
              <p:spPr>
                <a:xfrm>
                  <a:off x="5780745" y="597143"/>
                  <a:ext cx="48199" cy="54510"/>
                </a:xfrm>
                <a:custGeom>
                  <a:rect b="b" l="l" r="r" t="t"/>
                  <a:pathLst>
                    <a:path extrusionOk="0" h="2327" w="2060">
                      <a:moveTo>
                        <a:pt x="526" y="1"/>
                      </a:moveTo>
                      <a:cubicBezTo>
                        <a:pt x="526" y="1"/>
                        <a:pt x="1" y="1245"/>
                        <a:pt x="170" y="1719"/>
                      </a:cubicBezTo>
                      <a:cubicBezTo>
                        <a:pt x="303" y="2094"/>
                        <a:pt x="655" y="2327"/>
                        <a:pt x="1030" y="2327"/>
                      </a:cubicBezTo>
                      <a:cubicBezTo>
                        <a:pt x="1132" y="2327"/>
                        <a:pt x="1236" y="2309"/>
                        <a:pt x="1337" y="2273"/>
                      </a:cubicBezTo>
                      <a:cubicBezTo>
                        <a:pt x="1813" y="2104"/>
                        <a:pt x="2060" y="1581"/>
                        <a:pt x="1891" y="1105"/>
                      </a:cubicBezTo>
                      <a:cubicBezTo>
                        <a:pt x="1721" y="629"/>
                        <a:pt x="526" y="1"/>
                        <a:pt x="5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46"/>
                <p:cNvSpPr/>
                <p:nvPr/>
              </p:nvSpPr>
              <p:spPr>
                <a:xfrm>
                  <a:off x="5673631" y="618671"/>
                  <a:ext cx="61138" cy="45866"/>
                </a:xfrm>
                <a:custGeom>
                  <a:rect b="b" l="l" r="r" t="t"/>
                  <a:pathLst>
                    <a:path extrusionOk="0" h="1958" w="2613">
                      <a:moveTo>
                        <a:pt x="1605" y="0"/>
                      </a:moveTo>
                      <a:cubicBezTo>
                        <a:pt x="1587" y="0"/>
                        <a:pt x="1568" y="1"/>
                        <a:pt x="1550" y="2"/>
                      </a:cubicBezTo>
                      <a:cubicBezTo>
                        <a:pt x="1011" y="32"/>
                        <a:pt x="1" y="1069"/>
                        <a:pt x="1" y="1069"/>
                      </a:cubicBezTo>
                      <a:cubicBezTo>
                        <a:pt x="1" y="1069"/>
                        <a:pt x="1084" y="1957"/>
                        <a:pt x="1634" y="1957"/>
                      </a:cubicBezTo>
                      <a:cubicBezTo>
                        <a:pt x="1643" y="1957"/>
                        <a:pt x="1652" y="1957"/>
                        <a:pt x="1661" y="1956"/>
                      </a:cubicBezTo>
                      <a:cubicBezTo>
                        <a:pt x="2200" y="1925"/>
                        <a:pt x="2613" y="1464"/>
                        <a:pt x="2582" y="925"/>
                      </a:cubicBezTo>
                      <a:cubicBezTo>
                        <a:pt x="2552" y="403"/>
                        <a:pt x="2120" y="0"/>
                        <a:pt x="160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46"/>
                <p:cNvSpPr/>
                <p:nvPr/>
              </p:nvSpPr>
              <p:spPr>
                <a:xfrm>
                  <a:off x="5742373" y="741722"/>
                  <a:ext cx="58236" cy="42985"/>
                </a:xfrm>
                <a:custGeom>
                  <a:rect b="b" l="l" r="r" t="t"/>
                  <a:pathLst>
                    <a:path extrusionOk="0" h="1835" w="2489">
                      <a:moveTo>
                        <a:pt x="1470" y="1"/>
                      </a:moveTo>
                      <a:cubicBezTo>
                        <a:pt x="1393" y="1"/>
                        <a:pt x="1316" y="10"/>
                        <a:pt x="1239" y="30"/>
                      </a:cubicBezTo>
                      <a:cubicBezTo>
                        <a:pt x="745" y="157"/>
                        <a:pt x="1" y="1301"/>
                        <a:pt x="1" y="1301"/>
                      </a:cubicBezTo>
                      <a:cubicBezTo>
                        <a:pt x="1" y="1301"/>
                        <a:pt x="999" y="1834"/>
                        <a:pt x="1550" y="1834"/>
                      </a:cubicBezTo>
                      <a:cubicBezTo>
                        <a:pt x="1604" y="1834"/>
                        <a:pt x="1654" y="1829"/>
                        <a:pt x="1698" y="1818"/>
                      </a:cubicBezTo>
                      <a:cubicBezTo>
                        <a:pt x="2191" y="1691"/>
                        <a:pt x="2489" y="1188"/>
                        <a:pt x="2362" y="695"/>
                      </a:cubicBezTo>
                      <a:cubicBezTo>
                        <a:pt x="2255" y="278"/>
                        <a:pt x="1881" y="1"/>
                        <a:pt x="14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6"/>
                <p:cNvSpPr/>
                <p:nvPr/>
              </p:nvSpPr>
              <p:spPr>
                <a:xfrm>
                  <a:off x="5935987" y="735210"/>
                  <a:ext cx="72579" cy="62521"/>
                </a:xfrm>
                <a:custGeom>
                  <a:rect b="b" l="l" r="r" t="t"/>
                  <a:pathLst>
                    <a:path extrusionOk="0" h="2669" w="3102">
                      <a:moveTo>
                        <a:pt x="433" y="1"/>
                      </a:moveTo>
                      <a:cubicBezTo>
                        <a:pt x="175" y="1"/>
                        <a:pt x="1" y="10"/>
                        <a:pt x="1" y="10"/>
                      </a:cubicBezTo>
                      <a:cubicBezTo>
                        <a:pt x="1" y="10"/>
                        <a:pt x="260" y="1912"/>
                        <a:pt x="814" y="2370"/>
                      </a:cubicBezTo>
                      <a:cubicBezTo>
                        <a:pt x="1057" y="2570"/>
                        <a:pt x="1351" y="2668"/>
                        <a:pt x="1643" y="2668"/>
                      </a:cubicBezTo>
                      <a:cubicBezTo>
                        <a:pt x="2016" y="2668"/>
                        <a:pt x="2387" y="2508"/>
                        <a:pt x="2644" y="2198"/>
                      </a:cubicBezTo>
                      <a:cubicBezTo>
                        <a:pt x="3101" y="1645"/>
                        <a:pt x="3024" y="826"/>
                        <a:pt x="2473" y="369"/>
                      </a:cubicBezTo>
                      <a:cubicBezTo>
                        <a:pt x="2086" y="49"/>
                        <a:pt x="1032" y="1"/>
                        <a:pt x="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6"/>
                <p:cNvSpPr/>
                <p:nvPr/>
              </p:nvSpPr>
              <p:spPr>
                <a:xfrm>
                  <a:off x="5861911" y="976534"/>
                  <a:ext cx="38957" cy="38206"/>
                </a:xfrm>
                <a:custGeom>
                  <a:rect b="b" l="l" r="r" t="t"/>
                  <a:pathLst>
                    <a:path extrusionOk="0" h="1631" w="1665">
                      <a:moveTo>
                        <a:pt x="1665" y="0"/>
                      </a:moveTo>
                      <a:cubicBezTo>
                        <a:pt x="1664" y="0"/>
                        <a:pt x="565" y="75"/>
                        <a:pt x="283" y="374"/>
                      </a:cubicBezTo>
                      <a:cubicBezTo>
                        <a:pt x="0" y="671"/>
                        <a:pt x="13" y="1143"/>
                        <a:pt x="311" y="1426"/>
                      </a:cubicBezTo>
                      <a:cubicBezTo>
                        <a:pt x="455" y="1563"/>
                        <a:pt x="639" y="1630"/>
                        <a:pt x="823" y="1630"/>
                      </a:cubicBezTo>
                      <a:cubicBezTo>
                        <a:pt x="1020" y="1630"/>
                        <a:pt x="1217" y="1553"/>
                        <a:pt x="1363" y="1399"/>
                      </a:cubicBezTo>
                      <a:cubicBezTo>
                        <a:pt x="1646" y="1102"/>
                        <a:pt x="1665" y="0"/>
                        <a:pt x="16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6"/>
                <p:cNvSpPr/>
                <p:nvPr/>
              </p:nvSpPr>
              <p:spPr>
                <a:xfrm>
                  <a:off x="5229921" y="1032637"/>
                  <a:ext cx="76463" cy="56407"/>
                </a:xfrm>
                <a:custGeom>
                  <a:rect b="b" l="l" r="r" t="t"/>
                  <a:pathLst>
                    <a:path extrusionOk="0" h="2408" w="3268">
                      <a:moveTo>
                        <a:pt x="1928" y="1"/>
                      </a:moveTo>
                      <a:cubicBezTo>
                        <a:pt x="1828" y="1"/>
                        <a:pt x="1725" y="13"/>
                        <a:pt x="1623" y="40"/>
                      </a:cubicBezTo>
                      <a:cubicBezTo>
                        <a:pt x="976" y="206"/>
                        <a:pt x="1" y="1708"/>
                        <a:pt x="1" y="1708"/>
                      </a:cubicBezTo>
                      <a:cubicBezTo>
                        <a:pt x="1" y="1708"/>
                        <a:pt x="1309" y="2407"/>
                        <a:pt x="2033" y="2407"/>
                      </a:cubicBezTo>
                      <a:cubicBezTo>
                        <a:pt x="2104" y="2407"/>
                        <a:pt x="2170" y="2400"/>
                        <a:pt x="2228" y="2385"/>
                      </a:cubicBezTo>
                      <a:cubicBezTo>
                        <a:pt x="2876" y="2219"/>
                        <a:pt x="3267" y="1559"/>
                        <a:pt x="3099" y="911"/>
                      </a:cubicBezTo>
                      <a:cubicBezTo>
                        <a:pt x="2958" y="364"/>
                        <a:pt x="2468" y="1"/>
                        <a:pt x="1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6"/>
                <p:cNvSpPr/>
                <p:nvPr/>
              </p:nvSpPr>
              <p:spPr>
                <a:xfrm>
                  <a:off x="5436544" y="936805"/>
                  <a:ext cx="47918" cy="35395"/>
                </a:xfrm>
                <a:custGeom>
                  <a:rect b="b" l="l" r="r" t="t"/>
                  <a:pathLst>
                    <a:path extrusionOk="0" h="1511" w="2048">
                      <a:moveTo>
                        <a:pt x="1213" y="1"/>
                      </a:moveTo>
                      <a:cubicBezTo>
                        <a:pt x="1156" y="1"/>
                        <a:pt x="1098" y="7"/>
                        <a:pt x="1041" y="20"/>
                      </a:cubicBezTo>
                      <a:cubicBezTo>
                        <a:pt x="633" y="116"/>
                        <a:pt x="0" y="1044"/>
                        <a:pt x="0" y="1044"/>
                      </a:cubicBezTo>
                      <a:cubicBezTo>
                        <a:pt x="0" y="1044"/>
                        <a:pt x="828" y="1510"/>
                        <a:pt x="1279" y="1510"/>
                      </a:cubicBezTo>
                      <a:cubicBezTo>
                        <a:pt x="1317" y="1510"/>
                        <a:pt x="1353" y="1507"/>
                        <a:pt x="1386" y="1499"/>
                      </a:cubicBezTo>
                      <a:cubicBezTo>
                        <a:pt x="1793" y="1404"/>
                        <a:pt x="2047" y="995"/>
                        <a:pt x="1952" y="588"/>
                      </a:cubicBezTo>
                      <a:cubicBezTo>
                        <a:pt x="1871" y="237"/>
                        <a:pt x="1557" y="1"/>
                        <a:pt x="12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46"/>
                <p:cNvSpPr/>
                <p:nvPr/>
              </p:nvSpPr>
              <p:spPr>
                <a:xfrm>
                  <a:off x="5322271" y="873441"/>
                  <a:ext cx="61559" cy="73133"/>
                </a:xfrm>
                <a:custGeom>
                  <a:rect b="b" l="l" r="r" t="t"/>
                  <a:pathLst>
                    <a:path extrusionOk="0" h="3122" w="2631">
                      <a:moveTo>
                        <a:pt x="1744" y="1"/>
                      </a:moveTo>
                      <a:cubicBezTo>
                        <a:pt x="1744" y="1"/>
                        <a:pt x="291" y="1013"/>
                        <a:pt x="146" y="1660"/>
                      </a:cubicBezTo>
                      <a:cubicBezTo>
                        <a:pt x="0" y="2307"/>
                        <a:pt x="408" y="2949"/>
                        <a:pt x="1055" y="3093"/>
                      </a:cubicBezTo>
                      <a:cubicBezTo>
                        <a:pt x="1143" y="3112"/>
                        <a:pt x="1230" y="3122"/>
                        <a:pt x="1317" y="3122"/>
                      </a:cubicBezTo>
                      <a:cubicBezTo>
                        <a:pt x="1866" y="3122"/>
                        <a:pt x="2362" y="2741"/>
                        <a:pt x="2486" y="2183"/>
                      </a:cubicBezTo>
                      <a:cubicBezTo>
                        <a:pt x="2631" y="1537"/>
                        <a:pt x="1744" y="1"/>
                        <a:pt x="17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6"/>
                <p:cNvSpPr/>
                <p:nvPr/>
              </p:nvSpPr>
              <p:spPr>
                <a:xfrm>
                  <a:off x="5096719" y="1003590"/>
                  <a:ext cx="48105" cy="48818"/>
                </a:xfrm>
                <a:custGeom>
                  <a:rect b="b" l="l" r="r" t="t"/>
                  <a:pathLst>
                    <a:path extrusionOk="0" h="2084" w="2056">
                      <a:moveTo>
                        <a:pt x="1029" y="0"/>
                      </a:moveTo>
                      <a:cubicBezTo>
                        <a:pt x="761" y="0"/>
                        <a:pt x="495" y="118"/>
                        <a:pt x="315" y="344"/>
                      </a:cubicBezTo>
                      <a:cubicBezTo>
                        <a:pt x="0" y="737"/>
                        <a:pt x="94" y="2084"/>
                        <a:pt x="94" y="2084"/>
                      </a:cubicBezTo>
                      <a:cubicBezTo>
                        <a:pt x="94" y="2084"/>
                        <a:pt x="1428" y="1876"/>
                        <a:pt x="1741" y="1481"/>
                      </a:cubicBezTo>
                      <a:cubicBezTo>
                        <a:pt x="2055" y="1087"/>
                        <a:pt x="1990" y="513"/>
                        <a:pt x="1597" y="199"/>
                      </a:cubicBezTo>
                      <a:cubicBezTo>
                        <a:pt x="1429" y="65"/>
                        <a:pt x="1228" y="0"/>
                        <a:pt x="1029" y="0"/>
                      </a:cubicBezTo>
                      <a:close/>
                    </a:path>
                  </a:pathLst>
                </a:custGeom>
                <a:solidFill>
                  <a:srgbClr val="AAB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6"/>
                <p:cNvSpPr/>
                <p:nvPr/>
              </p:nvSpPr>
              <p:spPr>
                <a:xfrm>
                  <a:off x="5605965" y="972177"/>
                  <a:ext cx="50702" cy="40268"/>
                </a:xfrm>
                <a:custGeom>
                  <a:rect b="b" l="l" r="r" t="t"/>
                  <a:pathLst>
                    <a:path extrusionOk="0" h="1719" w="2167">
                      <a:moveTo>
                        <a:pt x="917" y="0"/>
                      </a:moveTo>
                      <a:cubicBezTo>
                        <a:pt x="464" y="0"/>
                        <a:pt x="0" y="74"/>
                        <a:pt x="0" y="74"/>
                      </a:cubicBezTo>
                      <a:cubicBezTo>
                        <a:pt x="0" y="74"/>
                        <a:pt x="309" y="1313"/>
                        <a:pt x="708" y="1576"/>
                      </a:cubicBezTo>
                      <a:cubicBezTo>
                        <a:pt x="854" y="1673"/>
                        <a:pt x="1019" y="1719"/>
                        <a:pt x="1183" y="1719"/>
                      </a:cubicBezTo>
                      <a:cubicBezTo>
                        <a:pt x="1463" y="1719"/>
                        <a:pt x="1738" y="1583"/>
                        <a:pt x="1904" y="1331"/>
                      </a:cubicBezTo>
                      <a:cubicBezTo>
                        <a:pt x="2166" y="934"/>
                        <a:pt x="2058" y="397"/>
                        <a:pt x="1659" y="135"/>
                      </a:cubicBezTo>
                      <a:cubicBezTo>
                        <a:pt x="1502" y="32"/>
                        <a:pt x="1212" y="0"/>
                        <a:pt x="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6"/>
                <p:cNvSpPr/>
                <p:nvPr/>
              </p:nvSpPr>
              <p:spPr>
                <a:xfrm>
                  <a:off x="5620214" y="849055"/>
                  <a:ext cx="55218" cy="51933"/>
                </a:xfrm>
                <a:custGeom>
                  <a:rect b="b" l="l" r="r" t="t"/>
                  <a:pathLst>
                    <a:path extrusionOk="0" h="2217" w="2360">
                      <a:moveTo>
                        <a:pt x="1219" y="1"/>
                      </a:moveTo>
                      <a:cubicBezTo>
                        <a:pt x="960" y="1"/>
                        <a:pt x="700" y="98"/>
                        <a:pt x="499" y="293"/>
                      </a:cubicBezTo>
                      <a:cubicBezTo>
                        <a:pt x="89" y="690"/>
                        <a:pt x="1" y="2217"/>
                        <a:pt x="1" y="2217"/>
                      </a:cubicBezTo>
                      <a:cubicBezTo>
                        <a:pt x="1" y="2217"/>
                        <a:pt x="1529" y="2177"/>
                        <a:pt x="1939" y="1778"/>
                      </a:cubicBezTo>
                      <a:cubicBezTo>
                        <a:pt x="2349" y="1381"/>
                        <a:pt x="2359" y="726"/>
                        <a:pt x="1962" y="315"/>
                      </a:cubicBezTo>
                      <a:cubicBezTo>
                        <a:pt x="1759" y="106"/>
                        <a:pt x="1489" y="1"/>
                        <a:pt x="12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46"/>
                <p:cNvSpPr/>
                <p:nvPr/>
              </p:nvSpPr>
              <p:spPr>
                <a:xfrm>
                  <a:off x="5774685" y="995602"/>
                  <a:ext cx="47848" cy="51441"/>
                </a:xfrm>
                <a:custGeom>
                  <a:rect b="b" l="l" r="r" t="t"/>
                  <a:pathLst>
                    <a:path extrusionOk="0" h="2196" w="2045">
                      <a:moveTo>
                        <a:pt x="1020" y="0"/>
                      </a:moveTo>
                      <a:cubicBezTo>
                        <a:pt x="880" y="0"/>
                        <a:pt x="738" y="33"/>
                        <a:pt x="605" y="103"/>
                      </a:cubicBezTo>
                      <a:cubicBezTo>
                        <a:pt x="168" y="334"/>
                        <a:pt x="0" y="874"/>
                        <a:pt x="230" y="1312"/>
                      </a:cubicBezTo>
                      <a:cubicBezTo>
                        <a:pt x="461" y="1749"/>
                        <a:pt x="1706" y="2195"/>
                        <a:pt x="1706" y="2195"/>
                      </a:cubicBezTo>
                      <a:cubicBezTo>
                        <a:pt x="1706" y="2195"/>
                        <a:pt x="2044" y="915"/>
                        <a:pt x="1814" y="478"/>
                      </a:cubicBezTo>
                      <a:cubicBezTo>
                        <a:pt x="1654" y="174"/>
                        <a:pt x="1342" y="0"/>
                        <a:pt x="10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46"/>
                <p:cNvSpPr/>
                <p:nvPr/>
              </p:nvSpPr>
              <p:spPr>
                <a:xfrm>
                  <a:off x="5815911" y="798223"/>
                  <a:ext cx="56575" cy="58211"/>
                </a:xfrm>
                <a:custGeom>
                  <a:rect b="b" l="l" r="r" t="t"/>
                  <a:pathLst>
                    <a:path extrusionOk="0" h="2485" w="2418">
                      <a:moveTo>
                        <a:pt x="1210" y="1"/>
                      </a:moveTo>
                      <a:cubicBezTo>
                        <a:pt x="880" y="1"/>
                        <a:pt x="555" y="153"/>
                        <a:pt x="346" y="439"/>
                      </a:cubicBezTo>
                      <a:cubicBezTo>
                        <a:pt x="0" y="916"/>
                        <a:pt x="177" y="2484"/>
                        <a:pt x="177" y="2484"/>
                      </a:cubicBezTo>
                      <a:cubicBezTo>
                        <a:pt x="177" y="2484"/>
                        <a:pt x="1725" y="2173"/>
                        <a:pt x="2072" y="1696"/>
                      </a:cubicBezTo>
                      <a:cubicBezTo>
                        <a:pt x="2417" y="1219"/>
                        <a:pt x="2313" y="552"/>
                        <a:pt x="1837" y="206"/>
                      </a:cubicBezTo>
                      <a:cubicBezTo>
                        <a:pt x="1647" y="67"/>
                        <a:pt x="1428" y="1"/>
                        <a:pt x="1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46"/>
                <p:cNvSpPr/>
                <p:nvPr/>
              </p:nvSpPr>
              <p:spPr>
                <a:xfrm>
                  <a:off x="5260712" y="936782"/>
                  <a:ext cx="203348" cy="667097"/>
                </a:xfrm>
                <a:custGeom>
                  <a:rect b="b" l="l" r="r" t="t"/>
                  <a:pathLst>
                    <a:path extrusionOk="0" h="28478" w="8691">
                      <a:moveTo>
                        <a:pt x="5902" y="1"/>
                      </a:moveTo>
                      <a:cubicBezTo>
                        <a:pt x="5875" y="19"/>
                        <a:pt x="5846" y="37"/>
                        <a:pt x="5819" y="55"/>
                      </a:cubicBezTo>
                      <a:cubicBezTo>
                        <a:pt x="5773" y="85"/>
                        <a:pt x="5725" y="114"/>
                        <a:pt x="5677" y="142"/>
                      </a:cubicBezTo>
                      <a:cubicBezTo>
                        <a:pt x="5654" y="158"/>
                        <a:pt x="5630" y="172"/>
                        <a:pt x="5605" y="186"/>
                      </a:cubicBezTo>
                      <a:cubicBezTo>
                        <a:pt x="5594" y="231"/>
                        <a:pt x="5586" y="256"/>
                        <a:pt x="5575" y="301"/>
                      </a:cubicBezTo>
                      <a:lnTo>
                        <a:pt x="7331" y="3379"/>
                      </a:lnTo>
                      <a:cubicBezTo>
                        <a:pt x="7905" y="4383"/>
                        <a:pt x="8141" y="5515"/>
                        <a:pt x="8046" y="6621"/>
                      </a:cubicBezTo>
                      <a:cubicBezTo>
                        <a:pt x="7979" y="7428"/>
                        <a:pt x="7736" y="8220"/>
                        <a:pt x="7321" y="8941"/>
                      </a:cubicBezTo>
                      <a:cubicBezTo>
                        <a:pt x="7229" y="9102"/>
                        <a:pt x="7127" y="9260"/>
                        <a:pt x="7017" y="9412"/>
                      </a:cubicBezTo>
                      <a:lnTo>
                        <a:pt x="6252" y="10479"/>
                      </a:lnTo>
                      <a:lnTo>
                        <a:pt x="1424" y="17202"/>
                      </a:lnTo>
                      <a:cubicBezTo>
                        <a:pt x="1354" y="17299"/>
                        <a:pt x="1288" y="17397"/>
                        <a:pt x="1224" y="17497"/>
                      </a:cubicBezTo>
                      <a:cubicBezTo>
                        <a:pt x="269" y="18996"/>
                        <a:pt x="1" y="20845"/>
                        <a:pt x="501" y="22570"/>
                      </a:cubicBezTo>
                      <a:lnTo>
                        <a:pt x="1139" y="24772"/>
                      </a:lnTo>
                      <a:lnTo>
                        <a:pt x="1277" y="25247"/>
                      </a:lnTo>
                      <a:cubicBezTo>
                        <a:pt x="1387" y="25629"/>
                        <a:pt x="1474" y="26014"/>
                        <a:pt x="1536" y="26404"/>
                      </a:cubicBezTo>
                      <a:cubicBezTo>
                        <a:pt x="1608" y="26854"/>
                        <a:pt x="1647" y="27306"/>
                        <a:pt x="1655" y="27761"/>
                      </a:cubicBezTo>
                      <a:cubicBezTo>
                        <a:pt x="1657" y="27881"/>
                        <a:pt x="1657" y="28002"/>
                        <a:pt x="1655" y="28122"/>
                      </a:cubicBezTo>
                      <a:cubicBezTo>
                        <a:pt x="1652" y="28240"/>
                        <a:pt x="1649" y="28360"/>
                        <a:pt x="1642" y="28478"/>
                      </a:cubicBezTo>
                      <a:lnTo>
                        <a:pt x="4882" y="28478"/>
                      </a:lnTo>
                      <a:cubicBezTo>
                        <a:pt x="4736" y="28206"/>
                        <a:pt x="4591" y="27932"/>
                        <a:pt x="4452" y="27660"/>
                      </a:cubicBezTo>
                      <a:cubicBezTo>
                        <a:pt x="3825" y="26447"/>
                        <a:pt x="3277" y="25249"/>
                        <a:pt x="2912" y="24193"/>
                      </a:cubicBezTo>
                      <a:cubicBezTo>
                        <a:pt x="2616" y="23335"/>
                        <a:pt x="2441" y="22568"/>
                        <a:pt x="2441" y="21958"/>
                      </a:cubicBezTo>
                      <a:cubicBezTo>
                        <a:pt x="2441" y="20773"/>
                        <a:pt x="2925" y="19437"/>
                        <a:pt x="3624" y="18027"/>
                      </a:cubicBezTo>
                      <a:cubicBezTo>
                        <a:pt x="4707" y="15841"/>
                        <a:pt x="6303" y="13482"/>
                        <a:pt x="7402" y="11246"/>
                      </a:cubicBezTo>
                      <a:cubicBezTo>
                        <a:pt x="7780" y="10476"/>
                        <a:pt x="8101" y="9720"/>
                        <a:pt x="8318" y="8992"/>
                      </a:cubicBezTo>
                      <a:cubicBezTo>
                        <a:pt x="8390" y="8754"/>
                        <a:pt x="8450" y="8518"/>
                        <a:pt x="8500" y="8287"/>
                      </a:cubicBezTo>
                      <a:cubicBezTo>
                        <a:pt x="8653" y="7553"/>
                        <a:pt x="8690" y="6861"/>
                        <a:pt x="8645" y="6216"/>
                      </a:cubicBezTo>
                      <a:cubicBezTo>
                        <a:pt x="8476" y="3760"/>
                        <a:pt x="7122" y="2004"/>
                        <a:pt x="6528" y="1343"/>
                      </a:cubicBezTo>
                      <a:cubicBezTo>
                        <a:pt x="6363" y="1159"/>
                        <a:pt x="6321" y="896"/>
                        <a:pt x="6421" y="670"/>
                      </a:cubicBezTo>
                      <a:lnTo>
                        <a:pt x="5902" y="1"/>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46"/>
                <p:cNvSpPr/>
                <p:nvPr/>
              </p:nvSpPr>
              <p:spPr>
                <a:xfrm>
                  <a:off x="5495436" y="771870"/>
                  <a:ext cx="42326" cy="268661"/>
                </a:xfrm>
                <a:custGeom>
                  <a:rect b="b" l="l" r="r" t="t"/>
                  <a:pathLst>
                    <a:path extrusionOk="0" h="11469" w="1809">
                      <a:moveTo>
                        <a:pt x="1507" y="0"/>
                      </a:moveTo>
                      <a:cubicBezTo>
                        <a:pt x="1358" y="585"/>
                        <a:pt x="1091" y="1123"/>
                        <a:pt x="736" y="1589"/>
                      </a:cubicBezTo>
                      <a:lnTo>
                        <a:pt x="486" y="10778"/>
                      </a:lnTo>
                      <a:cubicBezTo>
                        <a:pt x="479" y="11121"/>
                        <a:pt x="267" y="11366"/>
                        <a:pt x="1" y="11468"/>
                      </a:cubicBezTo>
                      <a:lnTo>
                        <a:pt x="894" y="11133"/>
                      </a:lnTo>
                      <a:lnTo>
                        <a:pt x="1193" y="2195"/>
                      </a:lnTo>
                      <a:cubicBezTo>
                        <a:pt x="1203" y="1918"/>
                        <a:pt x="1431" y="1698"/>
                        <a:pt x="1708" y="1698"/>
                      </a:cubicBezTo>
                      <a:lnTo>
                        <a:pt x="1690" y="722"/>
                      </a:lnTo>
                      <a:lnTo>
                        <a:pt x="1809" y="582"/>
                      </a:lnTo>
                      <a:cubicBezTo>
                        <a:pt x="1751" y="418"/>
                        <a:pt x="1711" y="246"/>
                        <a:pt x="1691" y="66"/>
                      </a:cubicBezTo>
                      <a:lnTo>
                        <a:pt x="1561" y="215"/>
                      </a:lnTo>
                      <a:lnTo>
                        <a:pt x="1559" y="8"/>
                      </a:lnTo>
                      <a:cubicBezTo>
                        <a:pt x="1542" y="6"/>
                        <a:pt x="1525" y="4"/>
                        <a:pt x="1507"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46"/>
                <p:cNvSpPr/>
                <p:nvPr/>
              </p:nvSpPr>
              <p:spPr>
                <a:xfrm>
                  <a:off x="5495155" y="1040508"/>
                  <a:ext cx="304" cy="94"/>
                </a:xfrm>
                <a:custGeom>
                  <a:rect b="b" l="l" r="r" t="t"/>
                  <a:pathLst>
                    <a:path extrusionOk="0" h="4" w="13">
                      <a:moveTo>
                        <a:pt x="0" y="3"/>
                      </a:moveTo>
                      <a:lnTo>
                        <a:pt x="0" y="3"/>
                      </a:lnTo>
                      <a:lnTo>
                        <a:pt x="13" y="0"/>
                      </a:lnTo>
                      <a:close/>
                    </a:path>
                  </a:pathLst>
                </a:custGeom>
                <a:solidFill>
                  <a:srgbClr val="753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46"/>
                <p:cNvSpPr/>
                <p:nvPr/>
              </p:nvSpPr>
              <p:spPr>
                <a:xfrm>
                  <a:off x="5596981" y="851749"/>
                  <a:ext cx="206974" cy="208740"/>
                </a:xfrm>
                <a:custGeom>
                  <a:rect b="b" l="l" r="r" t="t"/>
                  <a:pathLst>
                    <a:path extrusionOk="0" h="8911" w="8846">
                      <a:moveTo>
                        <a:pt x="8497" y="0"/>
                      </a:moveTo>
                      <a:lnTo>
                        <a:pt x="8238" y="2226"/>
                      </a:lnTo>
                      <a:lnTo>
                        <a:pt x="3521" y="8240"/>
                      </a:lnTo>
                      <a:lnTo>
                        <a:pt x="4057" y="4589"/>
                      </a:lnTo>
                      <a:cubicBezTo>
                        <a:pt x="4042" y="4586"/>
                        <a:pt x="4048" y="4588"/>
                        <a:pt x="4033" y="4584"/>
                      </a:cubicBezTo>
                      <a:lnTo>
                        <a:pt x="3017" y="8347"/>
                      </a:lnTo>
                      <a:lnTo>
                        <a:pt x="1" y="8911"/>
                      </a:lnTo>
                      <a:lnTo>
                        <a:pt x="1" y="8911"/>
                      </a:lnTo>
                      <a:lnTo>
                        <a:pt x="3042" y="8848"/>
                      </a:lnTo>
                      <a:cubicBezTo>
                        <a:pt x="3425" y="8840"/>
                        <a:pt x="3784" y="8655"/>
                        <a:pt x="4014" y="8349"/>
                      </a:cubicBezTo>
                      <a:lnTo>
                        <a:pt x="8559" y="2280"/>
                      </a:lnTo>
                      <a:lnTo>
                        <a:pt x="8845" y="84"/>
                      </a:lnTo>
                      <a:cubicBezTo>
                        <a:pt x="8727" y="60"/>
                        <a:pt x="8610" y="31"/>
                        <a:pt x="8497"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46"/>
                <p:cNvSpPr/>
                <p:nvPr/>
              </p:nvSpPr>
              <p:spPr>
                <a:xfrm>
                  <a:off x="5538276" y="913334"/>
                  <a:ext cx="120310" cy="53714"/>
                </a:xfrm>
                <a:custGeom>
                  <a:rect b="b" l="l" r="r" t="t"/>
                  <a:pathLst>
                    <a:path extrusionOk="0" h="2293" w="5142">
                      <a:moveTo>
                        <a:pt x="5085" y="1"/>
                      </a:moveTo>
                      <a:lnTo>
                        <a:pt x="0" y="2292"/>
                      </a:lnTo>
                      <a:lnTo>
                        <a:pt x="4684" y="366"/>
                      </a:lnTo>
                      <a:lnTo>
                        <a:pt x="4920" y="545"/>
                      </a:lnTo>
                      <a:lnTo>
                        <a:pt x="5141" y="440"/>
                      </a:lnTo>
                      <a:cubicBezTo>
                        <a:pt x="5109" y="298"/>
                        <a:pt x="5089" y="151"/>
                        <a:pt x="5085"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46"/>
                <p:cNvSpPr/>
                <p:nvPr/>
              </p:nvSpPr>
              <p:spPr>
                <a:xfrm>
                  <a:off x="5404794" y="1101788"/>
                  <a:ext cx="220896" cy="502021"/>
                </a:xfrm>
                <a:custGeom>
                  <a:rect b="b" l="l" r="r" t="t"/>
                  <a:pathLst>
                    <a:path extrusionOk="0" h="21431" w="9441">
                      <a:moveTo>
                        <a:pt x="9440" y="0"/>
                      </a:moveTo>
                      <a:cubicBezTo>
                        <a:pt x="9440" y="0"/>
                        <a:pt x="6574" y="17"/>
                        <a:pt x="5247" y="2892"/>
                      </a:cubicBezTo>
                      <a:cubicBezTo>
                        <a:pt x="4348" y="4840"/>
                        <a:pt x="3663" y="6723"/>
                        <a:pt x="3318" y="7734"/>
                      </a:cubicBezTo>
                      <a:cubicBezTo>
                        <a:pt x="3155" y="8207"/>
                        <a:pt x="2753" y="8558"/>
                        <a:pt x="2262" y="8652"/>
                      </a:cubicBezTo>
                      <a:lnTo>
                        <a:pt x="0" y="9089"/>
                      </a:lnTo>
                      <a:lnTo>
                        <a:pt x="1367" y="9333"/>
                      </a:lnTo>
                      <a:cubicBezTo>
                        <a:pt x="2226" y="9486"/>
                        <a:pt x="2748" y="10364"/>
                        <a:pt x="2475" y="11191"/>
                      </a:cubicBezTo>
                      <a:cubicBezTo>
                        <a:pt x="2136" y="12215"/>
                        <a:pt x="1787" y="13557"/>
                        <a:pt x="1837" y="14626"/>
                      </a:cubicBezTo>
                      <a:cubicBezTo>
                        <a:pt x="1932" y="16639"/>
                        <a:pt x="4337" y="21431"/>
                        <a:pt x="4337" y="21431"/>
                      </a:cubicBezTo>
                      <a:lnTo>
                        <a:pt x="6654" y="21431"/>
                      </a:lnTo>
                      <a:lnTo>
                        <a:pt x="6136" y="20332"/>
                      </a:lnTo>
                      <a:lnTo>
                        <a:pt x="4808" y="17518"/>
                      </a:lnTo>
                      <a:lnTo>
                        <a:pt x="3577" y="14911"/>
                      </a:lnTo>
                      <a:lnTo>
                        <a:pt x="3517" y="14784"/>
                      </a:lnTo>
                      <a:cubicBezTo>
                        <a:pt x="3144" y="13991"/>
                        <a:pt x="3041" y="13104"/>
                        <a:pt x="3215" y="12256"/>
                      </a:cubicBezTo>
                      <a:cubicBezTo>
                        <a:pt x="3250" y="12084"/>
                        <a:pt x="3297" y="11914"/>
                        <a:pt x="3355" y="11748"/>
                      </a:cubicBezTo>
                      <a:lnTo>
                        <a:pt x="5087" y="6769"/>
                      </a:lnTo>
                      <a:lnTo>
                        <a:pt x="6883" y="2199"/>
                      </a:lnTo>
                      <a:cubicBezTo>
                        <a:pt x="7429" y="1379"/>
                        <a:pt x="8170" y="694"/>
                        <a:pt x="9048" y="215"/>
                      </a:cubicBezTo>
                      <a:lnTo>
                        <a:pt x="9440"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9" name="Google Shape;2509;p46"/>
              <p:cNvSpPr/>
              <p:nvPr/>
            </p:nvSpPr>
            <p:spPr>
              <a:xfrm>
                <a:off x="3637540" y="713579"/>
                <a:ext cx="965405" cy="796587"/>
              </a:xfrm>
              <a:custGeom>
                <a:rect b="b" l="l" r="r" t="t"/>
                <a:pathLst>
                  <a:path extrusionOk="0" h="7462" w="9054">
                    <a:moveTo>
                      <a:pt x="2640" y="0"/>
                    </a:moveTo>
                    <a:cubicBezTo>
                      <a:pt x="1183" y="1"/>
                      <a:pt x="1" y="1182"/>
                      <a:pt x="1" y="2640"/>
                    </a:cubicBezTo>
                    <a:cubicBezTo>
                      <a:pt x="1" y="3791"/>
                      <a:pt x="738" y="4770"/>
                      <a:pt x="1767" y="5130"/>
                    </a:cubicBezTo>
                    <a:cubicBezTo>
                      <a:pt x="1958" y="5199"/>
                      <a:pt x="2162" y="5245"/>
                      <a:pt x="2373" y="5266"/>
                    </a:cubicBezTo>
                    <a:cubicBezTo>
                      <a:pt x="2415" y="5269"/>
                      <a:pt x="2457" y="5273"/>
                      <a:pt x="2500" y="5276"/>
                    </a:cubicBezTo>
                    <a:cubicBezTo>
                      <a:pt x="2501" y="5292"/>
                      <a:pt x="2503" y="5309"/>
                      <a:pt x="2505" y="5324"/>
                    </a:cubicBezTo>
                    <a:cubicBezTo>
                      <a:pt x="2525" y="5503"/>
                      <a:pt x="2564" y="5674"/>
                      <a:pt x="2623" y="5840"/>
                    </a:cubicBezTo>
                    <a:cubicBezTo>
                      <a:pt x="2952" y="6785"/>
                      <a:pt x="3849" y="7461"/>
                      <a:pt x="4907" y="7461"/>
                    </a:cubicBezTo>
                    <a:cubicBezTo>
                      <a:pt x="6243" y="7461"/>
                      <a:pt x="7326" y="6378"/>
                      <a:pt x="7326" y="5042"/>
                    </a:cubicBezTo>
                    <a:cubicBezTo>
                      <a:pt x="7326" y="4903"/>
                      <a:pt x="7313" y="4766"/>
                      <a:pt x="7291" y="4633"/>
                    </a:cubicBezTo>
                    <a:cubicBezTo>
                      <a:pt x="8299" y="4410"/>
                      <a:pt x="9053" y="3511"/>
                      <a:pt x="9053" y="2437"/>
                    </a:cubicBezTo>
                    <a:cubicBezTo>
                      <a:pt x="9053" y="1195"/>
                      <a:pt x="8045" y="187"/>
                      <a:pt x="6803" y="187"/>
                    </a:cubicBezTo>
                    <a:cubicBezTo>
                      <a:pt x="5994" y="187"/>
                      <a:pt x="5285" y="614"/>
                      <a:pt x="4887" y="1255"/>
                    </a:cubicBezTo>
                    <a:cubicBezTo>
                      <a:pt x="4423" y="503"/>
                      <a:pt x="3590" y="0"/>
                      <a:pt x="2640"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46"/>
              <p:cNvSpPr/>
              <p:nvPr/>
            </p:nvSpPr>
            <p:spPr>
              <a:xfrm>
                <a:off x="4090355" y="901036"/>
                <a:ext cx="231168" cy="254498"/>
              </a:xfrm>
              <a:custGeom>
                <a:rect b="b" l="l" r="r" t="t"/>
                <a:pathLst>
                  <a:path extrusionOk="0" h="2384" w="2168">
                    <a:moveTo>
                      <a:pt x="1086" y="0"/>
                    </a:moveTo>
                    <a:cubicBezTo>
                      <a:pt x="720" y="0"/>
                      <a:pt x="370" y="212"/>
                      <a:pt x="213" y="568"/>
                    </a:cubicBezTo>
                    <a:cubicBezTo>
                      <a:pt x="1" y="1050"/>
                      <a:pt x="454" y="2384"/>
                      <a:pt x="454" y="2384"/>
                    </a:cubicBezTo>
                    <a:cubicBezTo>
                      <a:pt x="454" y="2384"/>
                      <a:pt x="1744" y="1819"/>
                      <a:pt x="1957" y="1338"/>
                    </a:cubicBezTo>
                    <a:cubicBezTo>
                      <a:pt x="2168" y="856"/>
                      <a:pt x="1950" y="294"/>
                      <a:pt x="1470" y="81"/>
                    </a:cubicBezTo>
                    <a:cubicBezTo>
                      <a:pt x="1345" y="26"/>
                      <a:pt x="1214" y="0"/>
                      <a:pt x="1086"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1" name="Google Shape;2511;p46"/>
            <p:cNvSpPr/>
            <p:nvPr/>
          </p:nvSpPr>
          <p:spPr>
            <a:xfrm flipH="1" rot="677750">
              <a:off x="8323065" y="984683"/>
              <a:ext cx="198358" cy="146412"/>
            </a:xfrm>
            <a:custGeom>
              <a:rect b="b" l="l" r="r" t="t"/>
              <a:pathLst>
                <a:path extrusionOk="0" h="1835" w="2489">
                  <a:moveTo>
                    <a:pt x="1470" y="1"/>
                  </a:moveTo>
                  <a:cubicBezTo>
                    <a:pt x="1393" y="1"/>
                    <a:pt x="1316" y="10"/>
                    <a:pt x="1239" y="30"/>
                  </a:cubicBezTo>
                  <a:cubicBezTo>
                    <a:pt x="745" y="157"/>
                    <a:pt x="1" y="1301"/>
                    <a:pt x="1" y="1301"/>
                  </a:cubicBezTo>
                  <a:cubicBezTo>
                    <a:pt x="1" y="1301"/>
                    <a:pt x="999" y="1834"/>
                    <a:pt x="1550" y="1834"/>
                  </a:cubicBezTo>
                  <a:cubicBezTo>
                    <a:pt x="1604" y="1834"/>
                    <a:pt x="1654" y="1829"/>
                    <a:pt x="1698" y="1818"/>
                  </a:cubicBezTo>
                  <a:cubicBezTo>
                    <a:pt x="2191" y="1691"/>
                    <a:pt x="2489" y="1188"/>
                    <a:pt x="2362" y="695"/>
                  </a:cubicBezTo>
                  <a:cubicBezTo>
                    <a:pt x="2255" y="278"/>
                    <a:pt x="1881" y="1"/>
                    <a:pt x="14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46"/>
            <p:cNvSpPr/>
            <p:nvPr/>
          </p:nvSpPr>
          <p:spPr>
            <a:xfrm flipH="1" rot="-1539499">
              <a:off x="7826006" y="857017"/>
              <a:ext cx="247209" cy="212952"/>
            </a:xfrm>
            <a:custGeom>
              <a:rect b="b" l="l" r="r" t="t"/>
              <a:pathLst>
                <a:path extrusionOk="0" h="2669" w="3102">
                  <a:moveTo>
                    <a:pt x="433" y="1"/>
                  </a:moveTo>
                  <a:cubicBezTo>
                    <a:pt x="175" y="1"/>
                    <a:pt x="1" y="10"/>
                    <a:pt x="1" y="10"/>
                  </a:cubicBezTo>
                  <a:cubicBezTo>
                    <a:pt x="1" y="10"/>
                    <a:pt x="260" y="1912"/>
                    <a:pt x="814" y="2370"/>
                  </a:cubicBezTo>
                  <a:cubicBezTo>
                    <a:pt x="1057" y="2570"/>
                    <a:pt x="1351" y="2668"/>
                    <a:pt x="1643" y="2668"/>
                  </a:cubicBezTo>
                  <a:cubicBezTo>
                    <a:pt x="2016" y="2668"/>
                    <a:pt x="2387" y="2508"/>
                    <a:pt x="2644" y="2198"/>
                  </a:cubicBezTo>
                  <a:cubicBezTo>
                    <a:pt x="3101" y="1645"/>
                    <a:pt x="3024" y="826"/>
                    <a:pt x="2473" y="369"/>
                  </a:cubicBezTo>
                  <a:cubicBezTo>
                    <a:pt x="2086" y="49"/>
                    <a:pt x="1032" y="1"/>
                    <a:pt x="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6"/>
            <p:cNvSpPr/>
            <p:nvPr/>
          </p:nvSpPr>
          <p:spPr>
            <a:xfrm flipH="1" rot="677750">
              <a:off x="7498520" y="1209776"/>
              <a:ext cx="192699" cy="198274"/>
            </a:xfrm>
            <a:custGeom>
              <a:rect b="b" l="l" r="r" t="t"/>
              <a:pathLst>
                <a:path extrusionOk="0" h="2485" w="2418">
                  <a:moveTo>
                    <a:pt x="1210" y="1"/>
                  </a:moveTo>
                  <a:cubicBezTo>
                    <a:pt x="880" y="1"/>
                    <a:pt x="555" y="153"/>
                    <a:pt x="346" y="439"/>
                  </a:cubicBezTo>
                  <a:cubicBezTo>
                    <a:pt x="0" y="916"/>
                    <a:pt x="177" y="2484"/>
                    <a:pt x="177" y="2484"/>
                  </a:cubicBezTo>
                  <a:cubicBezTo>
                    <a:pt x="177" y="2484"/>
                    <a:pt x="1725" y="2173"/>
                    <a:pt x="2072" y="1696"/>
                  </a:cubicBezTo>
                  <a:cubicBezTo>
                    <a:pt x="2417" y="1219"/>
                    <a:pt x="2313" y="552"/>
                    <a:pt x="1837" y="206"/>
                  </a:cubicBezTo>
                  <a:cubicBezTo>
                    <a:pt x="1647" y="67"/>
                    <a:pt x="1428" y="1"/>
                    <a:pt x="1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4" name="Google Shape;2514;p46"/>
          <p:cNvGrpSpPr/>
          <p:nvPr/>
        </p:nvGrpSpPr>
        <p:grpSpPr>
          <a:xfrm>
            <a:off x="4737146" y="1357715"/>
            <a:ext cx="760392" cy="914212"/>
            <a:chOff x="5608462" y="1587757"/>
            <a:chExt cx="350767" cy="374846"/>
          </a:xfrm>
        </p:grpSpPr>
        <p:sp>
          <p:nvSpPr>
            <p:cNvPr id="2515" name="Google Shape;2515;p46"/>
            <p:cNvSpPr/>
            <p:nvPr/>
          </p:nvSpPr>
          <p:spPr>
            <a:xfrm>
              <a:off x="5778260" y="1596307"/>
              <a:ext cx="11061" cy="68901"/>
            </a:xfrm>
            <a:custGeom>
              <a:rect b="b" l="l" r="r" t="t"/>
              <a:pathLst>
                <a:path extrusionOk="0" h="2498" w="401">
                  <a:moveTo>
                    <a:pt x="201" y="0"/>
                  </a:moveTo>
                  <a:cubicBezTo>
                    <a:pt x="199" y="0"/>
                    <a:pt x="197" y="0"/>
                    <a:pt x="196" y="0"/>
                  </a:cubicBezTo>
                  <a:cubicBezTo>
                    <a:pt x="86" y="5"/>
                    <a:pt x="1" y="100"/>
                    <a:pt x="1" y="210"/>
                  </a:cubicBezTo>
                  <a:lnTo>
                    <a:pt x="1" y="2289"/>
                  </a:lnTo>
                  <a:cubicBezTo>
                    <a:pt x="1" y="2399"/>
                    <a:pt x="87" y="2496"/>
                    <a:pt x="196" y="2497"/>
                  </a:cubicBezTo>
                  <a:cubicBezTo>
                    <a:pt x="197" y="2497"/>
                    <a:pt x="197" y="2497"/>
                    <a:pt x="198" y="2497"/>
                  </a:cubicBezTo>
                  <a:cubicBezTo>
                    <a:pt x="311" y="2497"/>
                    <a:pt x="401" y="2409"/>
                    <a:pt x="401" y="2298"/>
                  </a:cubicBezTo>
                  <a:lnTo>
                    <a:pt x="401" y="201"/>
                  </a:lnTo>
                  <a:cubicBezTo>
                    <a:pt x="401" y="90"/>
                    <a:pt x="310"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46"/>
            <p:cNvSpPr/>
            <p:nvPr/>
          </p:nvSpPr>
          <p:spPr>
            <a:xfrm>
              <a:off x="5772495" y="1660933"/>
              <a:ext cx="21956" cy="23473"/>
            </a:xfrm>
            <a:custGeom>
              <a:rect b="b" l="l" r="r" t="t"/>
              <a:pathLst>
                <a:path extrusionOk="0" h="851" w="796">
                  <a:moveTo>
                    <a:pt x="180" y="0"/>
                  </a:moveTo>
                  <a:cubicBezTo>
                    <a:pt x="81" y="0"/>
                    <a:pt x="0" y="81"/>
                    <a:pt x="0" y="182"/>
                  </a:cubicBezTo>
                  <a:lnTo>
                    <a:pt x="0" y="669"/>
                  </a:lnTo>
                  <a:cubicBezTo>
                    <a:pt x="0" y="770"/>
                    <a:pt x="81" y="850"/>
                    <a:pt x="180" y="850"/>
                  </a:cubicBezTo>
                  <a:lnTo>
                    <a:pt x="616" y="850"/>
                  </a:lnTo>
                  <a:cubicBezTo>
                    <a:pt x="714" y="850"/>
                    <a:pt x="794" y="768"/>
                    <a:pt x="796" y="669"/>
                  </a:cubicBezTo>
                  <a:lnTo>
                    <a:pt x="796" y="182"/>
                  </a:lnTo>
                  <a:cubicBezTo>
                    <a:pt x="796" y="81"/>
                    <a:pt x="717"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6"/>
            <p:cNvSpPr/>
            <p:nvPr/>
          </p:nvSpPr>
          <p:spPr>
            <a:xfrm>
              <a:off x="5641341" y="1677758"/>
              <a:ext cx="284927" cy="284844"/>
            </a:xfrm>
            <a:custGeom>
              <a:rect b="b" l="l" r="r" t="t"/>
              <a:pathLst>
                <a:path extrusionOk="0" h="10327" w="10330">
                  <a:moveTo>
                    <a:pt x="1343" y="0"/>
                  </a:moveTo>
                  <a:cubicBezTo>
                    <a:pt x="602" y="0"/>
                    <a:pt x="1" y="601"/>
                    <a:pt x="1" y="1344"/>
                  </a:cubicBezTo>
                  <a:lnTo>
                    <a:pt x="1" y="8987"/>
                  </a:lnTo>
                  <a:cubicBezTo>
                    <a:pt x="1" y="9258"/>
                    <a:pt x="82" y="9508"/>
                    <a:pt x="219" y="9719"/>
                  </a:cubicBezTo>
                  <a:cubicBezTo>
                    <a:pt x="460" y="10086"/>
                    <a:pt x="873" y="10326"/>
                    <a:pt x="1343" y="10326"/>
                  </a:cubicBezTo>
                  <a:lnTo>
                    <a:pt x="8986" y="10326"/>
                  </a:lnTo>
                  <a:cubicBezTo>
                    <a:pt x="9458" y="10326"/>
                    <a:pt x="9871" y="10086"/>
                    <a:pt x="10112" y="9719"/>
                  </a:cubicBezTo>
                  <a:cubicBezTo>
                    <a:pt x="10249" y="9508"/>
                    <a:pt x="10330" y="9258"/>
                    <a:pt x="10330" y="8987"/>
                  </a:cubicBezTo>
                  <a:lnTo>
                    <a:pt x="10330" y="1344"/>
                  </a:lnTo>
                  <a:cubicBezTo>
                    <a:pt x="10330" y="601"/>
                    <a:pt x="9728" y="0"/>
                    <a:pt x="89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6"/>
            <p:cNvSpPr/>
            <p:nvPr/>
          </p:nvSpPr>
          <p:spPr>
            <a:xfrm>
              <a:off x="5641396" y="1705561"/>
              <a:ext cx="284872" cy="254173"/>
            </a:xfrm>
            <a:custGeom>
              <a:rect b="b" l="l" r="r" t="t"/>
              <a:pathLst>
                <a:path extrusionOk="0" h="9215" w="10328">
                  <a:moveTo>
                    <a:pt x="2880" y="0"/>
                  </a:moveTo>
                  <a:cubicBezTo>
                    <a:pt x="2741" y="0"/>
                    <a:pt x="2630" y="113"/>
                    <a:pt x="2630" y="251"/>
                  </a:cubicBezTo>
                  <a:lnTo>
                    <a:pt x="2630" y="584"/>
                  </a:lnTo>
                  <a:lnTo>
                    <a:pt x="0" y="584"/>
                  </a:lnTo>
                  <a:lnTo>
                    <a:pt x="0" y="7980"/>
                  </a:lnTo>
                  <a:cubicBezTo>
                    <a:pt x="0" y="8250"/>
                    <a:pt x="80" y="8500"/>
                    <a:pt x="217" y="8709"/>
                  </a:cubicBezTo>
                  <a:lnTo>
                    <a:pt x="2628" y="8709"/>
                  </a:lnTo>
                  <a:lnTo>
                    <a:pt x="2628" y="8964"/>
                  </a:lnTo>
                  <a:cubicBezTo>
                    <a:pt x="2628" y="9103"/>
                    <a:pt x="2739" y="9214"/>
                    <a:pt x="2879" y="9214"/>
                  </a:cubicBezTo>
                  <a:lnTo>
                    <a:pt x="7451" y="9214"/>
                  </a:lnTo>
                  <a:cubicBezTo>
                    <a:pt x="7589" y="9214"/>
                    <a:pt x="7700" y="9103"/>
                    <a:pt x="7700" y="8965"/>
                  </a:cubicBezTo>
                  <a:lnTo>
                    <a:pt x="7700" y="8711"/>
                  </a:lnTo>
                  <a:lnTo>
                    <a:pt x="10111" y="8711"/>
                  </a:lnTo>
                  <a:cubicBezTo>
                    <a:pt x="10249" y="8500"/>
                    <a:pt x="10328" y="8251"/>
                    <a:pt x="10328" y="7982"/>
                  </a:cubicBezTo>
                  <a:lnTo>
                    <a:pt x="10328" y="587"/>
                  </a:lnTo>
                  <a:lnTo>
                    <a:pt x="10328" y="584"/>
                  </a:lnTo>
                  <a:lnTo>
                    <a:pt x="7702" y="584"/>
                  </a:lnTo>
                  <a:lnTo>
                    <a:pt x="7702" y="251"/>
                  </a:lnTo>
                  <a:cubicBezTo>
                    <a:pt x="7702" y="112"/>
                    <a:pt x="7589" y="0"/>
                    <a:pt x="7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6"/>
            <p:cNvSpPr/>
            <p:nvPr/>
          </p:nvSpPr>
          <p:spPr>
            <a:xfrm>
              <a:off x="5608462" y="1735682"/>
              <a:ext cx="350767" cy="196222"/>
            </a:xfrm>
            <a:custGeom>
              <a:rect b="b" l="l" r="r" t="t"/>
              <a:pathLst>
                <a:path extrusionOk="0" h="7114" w="12717">
                  <a:moveTo>
                    <a:pt x="547" y="0"/>
                  </a:moveTo>
                  <a:cubicBezTo>
                    <a:pt x="246" y="0"/>
                    <a:pt x="0" y="244"/>
                    <a:pt x="0" y="545"/>
                  </a:cubicBezTo>
                  <a:lnTo>
                    <a:pt x="0" y="6567"/>
                  </a:lnTo>
                  <a:cubicBezTo>
                    <a:pt x="0" y="6868"/>
                    <a:pt x="245" y="7114"/>
                    <a:pt x="547" y="7114"/>
                  </a:cubicBezTo>
                  <a:lnTo>
                    <a:pt x="12168" y="7114"/>
                  </a:lnTo>
                  <a:cubicBezTo>
                    <a:pt x="12470" y="7114"/>
                    <a:pt x="12716" y="6868"/>
                    <a:pt x="12713" y="6567"/>
                  </a:cubicBezTo>
                  <a:lnTo>
                    <a:pt x="12713" y="545"/>
                  </a:lnTo>
                  <a:cubicBezTo>
                    <a:pt x="12713" y="245"/>
                    <a:pt x="12470" y="0"/>
                    <a:pt x="12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6"/>
            <p:cNvSpPr/>
            <p:nvPr/>
          </p:nvSpPr>
          <p:spPr>
            <a:xfrm>
              <a:off x="5641396" y="1735599"/>
              <a:ext cx="284872" cy="196277"/>
            </a:xfrm>
            <a:custGeom>
              <a:rect b="b" l="l" r="r" t="t"/>
              <a:pathLst>
                <a:path extrusionOk="0" h="7116" w="10328">
                  <a:moveTo>
                    <a:pt x="0" y="0"/>
                  </a:moveTo>
                  <a:lnTo>
                    <a:pt x="0" y="7115"/>
                  </a:lnTo>
                  <a:lnTo>
                    <a:pt x="10328" y="7115"/>
                  </a:lnTo>
                  <a:lnTo>
                    <a:pt x="103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46"/>
            <p:cNvSpPr/>
            <p:nvPr/>
          </p:nvSpPr>
          <p:spPr>
            <a:xfrm>
              <a:off x="5907181" y="1735599"/>
              <a:ext cx="19087" cy="196277"/>
            </a:xfrm>
            <a:custGeom>
              <a:rect b="b" l="l" r="r" t="t"/>
              <a:pathLst>
                <a:path extrusionOk="0" h="7116" w="692">
                  <a:moveTo>
                    <a:pt x="0" y="0"/>
                  </a:moveTo>
                  <a:lnTo>
                    <a:pt x="0" y="7115"/>
                  </a:lnTo>
                  <a:lnTo>
                    <a:pt x="692" y="7115"/>
                  </a:lnTo>
                  <a:lnTo>
                    <a:pt x="692" y="0"/>
                  </a:lnTo>
                  <a:close/>
                </a:path>
              </a:pathLst>
            </a:custGeom>
            <a:solidFill>
              <a:srgbClr val="7A9CC4">
                <a:alpha val="45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46"/>
            <p:cNvSpPr/>
            <p:nvPr/>
          </p:nvSpPr>
          <p:spPr>
            <a:xfrm>
              <a:off x="5641396" y="1735599"/>
              <a:ext cx="19115" cy="196277"/>
            </a:xfrm>
            <a:custGeom>
              <a:rect b="b" l="l" r="r" t="t"/>
              <a:pathLst>
                <a:path extrusionOk="0" h="7116" w="693">
                  <a:moveTo>
                    <a:pt x="0" y="0"/>
                  </a:moveTo>
                  <a:lnTo>
                    <a:pt x="0" y="7115"/>
                  </a:lnTo>
                  <a:lnTo>
                    <a:pt x="692" y="7115"/>
                  </a:lnTo>
                  <a:lnTo>
                    <a:pt x="692" y="0"/>
                  </a:lnTo>
                  <a:close/>
                </a:path>
              </a:pathLst>
            </a:custGeom>
            <a:solidFill>
              <a:srgbClr val="7A9CC4">
                <a:alpha val="45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6"/>
            <p:cNvSpPr/>
            <p:nvPr/>
          </p:nvSpPr>
          <p:spPr>
            <a:xfrm>
              <a:off x="5687045" y="1827642"/>
              <a:ext cx="78445" cy="78445"/>
            </a:xfrm>
            <a:custGeom>
              <a:rect b="b" l="l" r="r" t="t"/>
              <a:pathLst>
                <a:path extrusionOk="0" h="2844" w="2844">
                  <a:moveTo>
                    <a:pt x="1422" y="0"/>
                  </a:moveTo>
                  <a:cubicBezTo>
                    <a:pt x="844" y="0"/>
                    <a:pt x="349" y="343"/>
                    <a:pt x="125" y="837"/>
                  </a:cubicBezTo>
                  <a:cubicBezTo>
                    <a:pt x="44" y="1017"/>
                    <a:pt x="0" y="1212"/>
                    <a:pt x="0" y="1422"/>
                  </a:cubicBezTo>
                  <a:cubicBezTo>
                    <a:pt x="0" y="1630"/>
                    <a:pt x="44" y="1828"/>
                    <a:pt x="125" y="2007"/>
                  </a:cubicBezTo>
                  <a:cubicBezTo>
                    <a:pt x="349" y="2499"/>
                    <a:pt x="844" y="2843"/>
                    <a:pt x="1422" y="2843"/>
                  </a:cubicBezTo>
                  <a:cubicBezTo>
                    <a:pt x="1999" y="2843"/>
                    <a:pt x="2497" y="2500"/>
                    <a:pt x="2719" y="2007"/>
                  </a:cubicBezTo>
                  <a:cubicBezTo>
                    <a:pt x="2799" y="1826"/>
                    <a:pt x="2843" y="1628"/>
                    <a:pt x="2843" y="1422"/>
                  </a:cubicBezTo>
                  <a:cubicBezTo>
                    <a:pt x="2843" y="1212"/>
                    <a:pt x="2799" y="1016"/>
                    <a:pt x="2719" y="837"/>
                  </a:cubicBezTo>
                  <a:cubicBezTo>
                    <a:pt x="2496" y="345"/>
                    <a:pt x="1999"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6"/>
            <p:cNvSpPr/>
            <p:nvPr/>
          </p:nvSpPr>
          <p:spPr>
            <a:xfrm>
              <a:off x="5687045" y="1850563"/>
              <a:ext cx="78472" cy="32272"/>
            </a:xfrm>
            <a:custGeom>
              <a:rect b="b" l="l" r="r" t="t"/>
              <a:pathLst>
                <a:path extrusionOk="0" h="1170" w="2845">
                  <a:moveTo>
                    <a:pt x="125" y="0"/>
                  </a:moveTo>
                  <a:cubicBezTo>
                    <a:pt x="44" y="179"/>
                    <a:pt x="0" y="377"/>
                    <a:pt x="0" y="585"/>
                  </a:cubicBezTo>
                  <a:cubicBezTo>
                    <a:pt x="0" y="795"/>
                    <a:pt x="44" y="992"/>
                    <a:pt x="125" y="1170"/>
                  </a:cubicBezTo>
                  <a:lnTo>
                    <a:pt x="2720" y="1170"/>
                  </a:lnTo>
                  <a:cubicBezTo>
                    <a:pt x="2801" y="991"/>
                    <a:pt x="2845" y="795"/>
                    <a:pt x="2845" y="585"/>
                  </a:cubicBezTo>
                  <a:cubicBezTo>
                    <a:pt x="2845" y="377"/>
                    <a:pt x="2799" y="179"/>
                    <a:pt x="2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6"/>
            <p:cNvSpPr/>
            <p:nvPr/>
          </p:nvSpPr>
          <p:spPr>
            <a:xfrm>
              <a:off x="5729550" y="1856134"/>
              <a:ext cx="21459" cy="21459"/>
            </a:xfrm>
            <a:custGeom>
              <a:rect b="b" l="l" r="r" t="t"/>
              <a:pathLst>
                <a:path extrusionOk="0" h="778" w="778">
                  <a:moveTo>
                    <a:pt x="389" y="0"/>
                  </a:moveTo>
                  <a:cubicBezTo>
                    <a:pt x="175" y="0"/>
                    <a:pt x="1" y="173"/>
                    <a:pt x="1" y="389"/>
                  </a:cubicBezTo>
                  <a:cubicBezTo>
                    <a:pt x="1" y="603"/>
                    <a:pt x="175" y="777"/>
                    <a:pt x="389" y="777"/>
                  </a:cubicBezTo>
                  <a:cubicBezTo>
                    <a:pt x="605" y="777"/>
                    <a:pt x="777" y="603"/>
                    <a:pt x="777" y="389"/>
                  </a:cubicBezTo>
                  <a:cubicBezTo>
                    <a:pt x="777" y="173"/>
                    <a:pt x="605" y="0"/>
                    <a:pt x="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6"/>
            <p:cNvSpPr/>
            <p:nvPr/>
          </p:nvSpPr>
          <p:spPr>
            <a:xfrm>
              <a:off x="5802064" y="1827642"/>
              <a:ext cx="78472" cy="78445"/>
            </a:xfrm>
            <a:custGeom>
              <a:rect b="b" l="l" r="r" t="t"/>
              <a:pathLst>
                <a:path extrusionOk="0" h="2844" w="2845">
                  <a:moveTo>
                    <a:pt x="1422" y="0"/>
                  </a:moveTo>
                  <a:cubicBezTo>
                    <a:pt x="1214" y="0"/>
                    <a:pt x="1018" y="44"/>
                    <a:pt x="839" y="125"/>
                  </a:cubicBezTo>
                  <a:cubicBezTo>
                    <a:pt x="345" y="348"/>
                    <a:pt x="1" y="844"/>
                    <a:pt x="1" y="1422"/>
                  </a:cubicBezTo>
                  <a:cubicBezTo>
                    <a:pt x="1" y="1999"/>
                    <a:pt x="344" y="2495"/>
                    <a:pt x="839" y="2719"/>
                  </a:cubicBezTo>
                  <a:cubicBezTo>
                    <a:pt x="1018" y="2799"/>
                    <a:pt x="1214" y="2843"/>
                    <a:pt x="1422" y="2843"/>
                  </a:cubicBezTo>
                  <a:cubicBezTo>
                    <a:pt x="1632" y="2843"/>
                    <a:pt x="1830" y="2799"/>
                    <a:pt x="2007" y="2719"/>
                  </a:cubicBezTo>
                  <a:cubicBezTo>
                    <a:pt x="2500" y="2495"/>
                    <a:pt x="2844" y="1999"/>
                    <a:pt x="2844" y="1422"/>
                  </a:cubicBezTo>
                  <a:cubicBezTo>
                    <a:pt x="2844" y="844"/>
                    <a:pt x="2503" y="346"/>
                    <a:pt x="2007" y="125"/>
                  </a:cubicBezTo>
                  <a:cubicBezTo>
                    <a:pt x="1828" y="44"/>
                    <a:pt x="1629"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46"/>
            <p:cNvSpPr/>
            <p:nvPr/>
          </p:nvSpPr>
          <p:spPr>
            <a:xfrm>
              <a:off x="5825206" y="1827586"/>
              <a:ext cx="32244" cy="78445"/>
            </a:xfrm>
            <a:custGeom>
              <a:rect b="b" l="l" r="r" t="t"/>
              <a:pathLst>
                <a:path extrusionOk="0" h="2844" w="1169">
                  <a:moveTo>
                    <a:pt x="583" y="1"/>
                  </a:moveTo>
                  <a:cubicBezTo>
                    <a:pt x="375" y="1"/>
                    <a:pt x="178" y="46"/>
                    <a:pt x="0" y="125"/>
                  </a:cubicBezTo>
                  <a:lnTo>
                    <a:pt x="0" y="2719"/>
                  </a:lnTo>
                  <a:cubicBezTo>
                    <a:pt x="178" y="2800"/>
                    <a:pt x="375" y="2844"/>
                    <a:pt x="583" y="2844"/>
                  </a:cubicBezTo>
                  <a:cubicBezTo>
                    <a:pt x="793" y="2844"/>
                    <a:pt x="991" y="2800"/>
                    <a:pt x="1168" y="2719"/>
                  </a:cubicBezTo>
                  <a:lnTo>
                    <a:pt x="1168" y="125"/>
                  </a:lnTo>
                  <a:cubicBezTo>
                    <a:pt x="991" y="45"/>
                    <a:pt x="793" y="1"/>
                    <a:pt x="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46"/>
            <p:cNvSpPr/>
            <p:nvPr/>
          </p:nvSpPr>
          <p:spPr>
            <a:xfrm>
              <a:off x="5830584" y="1842067"/>
              <a:ext cx="21432" cy="21459"/>
            </a:xfrm>
            <a:custGeom>
              <a:rect b="b" l="l" r="r" t="t"/>
              <a:pathLst>
                <a:path extrusionOk="0" h="778" w="777">
                  <a:moveTo>
                    <a:pt x="388" y="0"/>
                  </a:moveTo>
                  <a:cubicBezTo>
                    <a:pt x="174" y="0"/>
                    <a:pt x="0" y="175"/>
                    <a:pt x="0" y="389"/>
                  </a:cubicBezTo>
                  <a:cubicBezTo>
                    <a:pt x="0" y="604"/>
                    <a:pt x="174" y="777"/>
                    <a:pt x="388" y="777"/>
                  </a:cubicBezTo>
                  <a:cubicBezTo>
                    <a:pt x="604" y="777"/>
                    <a:pt x="777" y="604"/>
                    <a:pt x="777" y="389"/>
                  </a:cubicBezTo>
                  <a:cubicBezTo>
                    <a:pt x="777" y="175"/>
                    <a:pt x="604" y="0"/>
                    <a:pt x="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6"/>
            <p:cNvSpPr/>
            <p:nvPr/>
          </p:nvSpPr>
          <p:spPr>
            <a:xfrm>
              <a:off x="5743175" y="1759044"/>
              <a:ext cx="98856" cy="49097"/>
            </a:xfrm>
            <a:custGeom>
              <a:rect b="b" l="l" r="r" t="t"/>
              <a:pathLst>
                <a:path extrusionOk="0" h="1780" w="3584">
                  <a:moveTo>
                    <a:pt x="228" y="0"/>
                  </a:moveTo>
                  <a:cubicBezTo>
                    <a:pt x="102" y="0"/>
                    <a:pt x="1" y="103"/>
                    <a:pt x="1" y="227"/>
                  </a:cubicBezTo>
                  <a:lnTo>
                    <a:pt x="1" y="1552"/>
                  </a:lnTo>
                  <a:cubicBezTo>
                    <a:pt x="1" y="1680"/>
                    <a:pt x="103" y="1779"/>
                    <a:pt x="228" y="1779"/>
                  </a:cubicBezTo>
                  <a:lnTo>
                    <a:pt x="3357" y="1779"/>
                  </a:lnTo>
                  <a:cubicBezTo>
                    <a:pt x="3483" y="1779"/>
                    <a:pt x="3584" y="1677"/>
                    <a:pt x="3584" y="1552"/>
                  </a:cubicBezTo>
                  <a:lnTo>
                    <a:pt x="3584" y="227"/>
                  </a:lnTo>
                  <a:cubicBezTo>
                    <a:pt x="3584" y="101"/>
                    <a:pt x="3481" y="0"/>
                    <a:pt x="3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6"/>
            <p:cNvSpPr/>
            <p:nvPr/>
          </p:nvSpPr>
          <p:spPr>
            <a:xfrm>
              <a:off x="5860484" y="1765636"/>
              <a:ext cx="34120" cy="11061"/>
            </a:xfrm>
            <a:custGeom>
              <a:rect b="b" l="l" r="r" t="t"/>
              <a:pathLst>
                <a:path extrusionOk="0" h="401" w="1237">
                  <a:moveTo>
                    <a:pt x="204" y="0"/>
                  </a:moveTo>
                  <a:cubicBezTo>
                    <a:pt x="93" y="0"/>
                    <a:pt x="1" y="94"/>
                    <a:pt x="5" y="205"/>
                  </a:cubicBezTo>
                  <a:cubicBezTo>
                    <a:pt x="8" y="315"/>
                    <a:pt x="103" y="400"/>
                    <a:pt x="213" y="400"/>
                  </a:cubicBezTo>
                  <a:lnTo>
                    <a:pt x="1034" y="400"/>
                  </a:lnTo>
                  <a:cubicBezTo>
                    <a:pt x="1147" y="400"/>
                    <a:pt x="1236" y="306"/>
                    <a:pt x="1233" y="195"/>
                  </a:cubicBezTo>
                  <a:cubicBezTo>
                    <a:pt x="1230" y="85"/>
                    <a:pt x="1135"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6"/>
            <p:cNvSpPr/>
            <p:nvPr/>
          </p:nvSpPr>
          <p:spPr>
            <a:xfrm>
              <a:off x="5860484" y="1783951"/>
              <a:ext cx="34120" cy="11005"/>
            </a:xfrm>
            <a:custGeom>
              <a:rect b="b" l="l" r="r" t="t"/>
              <a:pathLst>
                <a:path extrusionOk="0" h="399" w="1237">
                  <a:moveTo>
                    <a:pt x="204" y="0"/>
                  </a:moveTo>
                  <a:cubicBezTo>
                    <a:pt x="93" y="0"/>
                    <a:pt x="1" y="92"/>
                    <a:pt x="5" y="205"/>
                  </a:cubicBezTo>
                  <a:cubicBezTo>
                    <a:pt x="8" y="315"/>
                    <a:pt x="103" y="399"/>
                    <a:pt x="213" y="399"/>
                  </a:cubicBezTo>
                  <a:lnTo>
                    <a:pt x="1034" y="399"/>
                  </a:lnTo>
                  <a:cubicBezTo>
                    <a:pt x="1147" y="399"/>
                    <a:pt x="1236" y="308"/>
                    <a:pt x="1233" y="194"/>
                  </a:cubicBezTo>
                  <a:cubicBezTo>
                    <a:pt x="1230" y="84"/>
                    <a:pt x="1135"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6"/>
            <p:cNvSpPr/>
            <p:nvPr/>
          </p:nvSpPr>
          <p:spPr>
            <a:xfrm>
              <a:off x="5671433" y="1770794"/>
              <a:ext cx="50559" cy="24907"/>
            </a:xfrm>
            <a:custGeom>
              <a:rect b="b" l="l" r="r" t="t"/>
              <a:pathLst>
                <a:path extrusionOk="0" h="903" w="1833">
                  <a:moveTo>
                    <a:pt x="1581" y="1"/>
                  </a:moveTo>
                  <a:cubicBezTo>
                    <a:pt x="1580" y="1"/>
                    <a:pt x="1580" y="1"/>
                    <a:pt x="1579" y="1"/>
                  </a:cubicBezTo>
                  <a:lnTo>
                    <a:pt x="251" y="1"/>
                  </a:lnTo>
                  <a:cubicBezTo>
                    <a:pt x="113" y="1"/>
                    <a:pt x="0" y="112"/>
                    <a:pt x="0" y="251"/>
                  </a:cubicBezTo>
                  <a:lnTo>
                    <a:pt x="0" y="650"/>
                  </a:lnTo>
                  <a:cubicBezTo>
                    <a:pt x="0" y="789"/>
                    <a:pt x="112" y="902"/>
                    <a:pt x="251" y="902"/>
                  </a:cubicBezTo>
                  <a:lnTo>
                    <a:pt x="1580" y="902"/>
                  </a:lnTo>
                  <a:cubicBezTo>
                    <a:pt x="1719" y="902"/>
                    <a:pt x="1832" y="789"/>
                    <a:pt x="1832" y="650"/>
                  </a:cubicBezTo>
                  <a:lnTo>
                    <a:pt x="1832" y="251"/>
                  </a:lnTo>
                  <a:cubicBezTo>
                    <a:pt x="1832" y="113"/>
                    <a:pt x="1719" y="1"/>
                    <a:pt x="15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46"/>
            <p:cNvSpPr/>
            <p:nvPr/>
          </p:nvSpPr>
          <p:spPr>
            <a:xfrm>
              <a:off x="5696340" y="1770711"/>
              <a:ext cx="25652" cy="24935"/>
            </a:xfrm>
            <a:custGeom>
              <a:rect b="b" l="l" r="r" t="t"/>
              <a:pathLst>
                <a:path extrusionOk="0" h="904" w="930">
                  <a:moveTo>
                    <a:pt x="0" y="1"/>
                  </a:moveTo>
                  <a:lnTo>
                    <a:pt x="0" y="904"/>
                  </a:lnTo>
                  <a:lnTo>
                    <a:pt x="677" y="904"/>
                  </a:lnTo>
                  <a:cubicBezTo>
                    <a:pt x="815" y="904"/>
                    <a:pt x="929" y="792"/>
                    <a:pt x="929" y="653"/>
                  </a:cubicBezTo>
                  <a:lnTo>
                    <a:pt x="929" y="257"/>
                  </a:lnTo>
                  <a:cubicBezTo>
                    <a:pt x="929" y="117"/>
                    <a:pt x="815" y="2"/>
                    <a:pt x="6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46"/>
            <p:cNvSpPr/>
            <p:nvPr/>
          </p:nvSpPr>
          <p:spPr>
            <a:xfrm>
              <a:off x="5690465" y="1768063"/>
              <a:ext cx="11061" cy="30506"/>
            </a:xfrm>
            <a:custGeom>
              <a:rect b="b" l="l" r="r" t="t"/>
              <a:pathLst>
                <a:path extrusionOk="0" h="1106" w="401">
                  <a:moveTo>
                    <a:pt x="201" y="0"/>
                  </a:moveTo>
                  <a:cubicBezTo>
                    <a:pt x="199" y="0"/>
                    <a:pt x="197" y="0"/>
                    <a:pt x="195" y="0"/>
                  </a:cubicBezTo>
                  <a:cubicBezTo>
                    <a:pt x="86" y="5"/>
                    <a:pt x="1" y="98"/>
                    <a:pt x="1" y="208"/>
                  </a:cubicBezTo>
                  <a:lnTo>
                    <a:pt x="1" y="896"/>
                  </a:lnTo>
                  <a:cubicBezTo>
                    <a:pt x="1" y="1005"/>
                    <a:pt x="86" y="1101"/>
                    <a:pt x="195" y="1105"/>
                  </a:cubicBezTo>
                  <a:cubicBezTo>
                    <a:pt x="196" y="1105"/>
                    <a:pt x="197" y="1105"/>
                    <a:pt x="198" y="1105"/>
                  </a:cubicBezTo>
                  <a:cubicBezTo>
                    <a:pt x="310" y="1105"/>
                    <a:pt x="401" y="1016"/>
                    <a:pt x="401" y="904"/>
                  </a:cubicBezTo>
                  <a:lnTo>
                    <a:pt x="401" y="199"/>
                  </a:lnTo>
                  <a:cubicBezTo>
                    <a:pt x="401" y="90"/>
                    <a:pt x="310"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46"/>
            <p:cNvSpPr/>
            <p:nvPr/>
          </p:nvSpPr>
          <p:spPr>
            <a:xfrm>
              <a:off x="5727812" y="1719463"/>
              <a:ext cx="111351" cy="22756"/>
            </a:xfrm>
            <a:custGeom>
              <a:rect b="b" l="l" r="r" t="t"/>
              <a:pathLst>
                <a:path extrusionOk="0" h="825" w="4037">
                  <a:moveTo>
                    <a:pt x="221" y="1"/>
                  </a:moveTo>
                  <a:cubicBezTo>
                    <a:pt x="99" y="1"/>
                    <a:pt x="1" y="99"/>
                    <a:pt x="1" y="220"/>
                  </a:cubicBezTo>
                  <a:lnTo>
                    <a:pt x="1" y="604"/>
                  </a:lnTo>
                  <a:cubicBezTo>
                    <a:pt x="1" y="725"/>
                    <a:pt x="99" y="824"/>
                    <a:pt x="221" y="824"/>
                  </a:cubicBezTo>
                  <a:lnTo>
                    <a:pt x="3817" y="824"/>
                  </a:lnTo>
                  <a:cubicBezTo>
                    <a:pt x="3937" y="824"/>
                    <a:pt x="4034" y="727"/>
                    <a:pt x="4037" y="604"/>
                  </a:cubicBezTo>
                  <a:lnTo>
                    <a:pt x="4037" y="220"/>
                  </a:lnTo>
                  <a:cubicBezTo>
                    <a:pt x="4037" y="99"/>
                    <a:pt x="3937" y="1"/>
                    <a:pt x="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46"/>
            <p:cNvSpPr/>
            <p:nvPr/>
          </p:nvSpPr>
          <p:spPr>
            <a:xfrm>
              <a:off x="5727812" y="1923794"/>
              <a:ext cx="111351" cy="22756"/>
            </a:xfrm>
            <a:custGeom>
              <a:rect b="b" l="l" r="r" t="t"/>
              <a:pathLst>
                <a:path extrusionOk="0" h="825" w="4037">
                  <a:moveTo>
                    <a:pt x="221" y="1"/>
                  </a:moveTo>
                  <a:cubicBezTo>
                    <a:pt x="99" y="1"/>
                    <a:pt x="1" y="99"/>
                    <a:pt x="1" y="221"/>
                  </a:cubicBezTo>
                  <a:lnTo>
                    <a:pt x="1" y="605"/>
                  </a:lnTo>
                  <a:cubicBezTo>
                    <a:pt x="1" y="726"/>
                    <a:pt x="99" y="824"/>
                    <a:pt x="221" y="824"/>
                  </a:cubicBezTo>
                  <a:lnTo>
                    <a:pt x="3817" y="824"/>
                  </a:lnTo>
                  <a:cubicBezTo>
                    <a:pt x="3937" y="824"/>
                    <a:pt x="4034" y="726"/>
                    <a:pt x="4037" y="605"/>
                  </a:cubicBezTo>
                  <a:lnTo>
                    <a:pt x="4037" y="221"/>
                  </a:lnTo>
                  <a:cubicBezTo>
                    <a:pt x="4037" y="99"/>
                    <a:pt x="3937" y="1"/>
                    <a:pt x="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46"/>
            <p:cNvSpPr/>
            <p:nvPr/>
          </p:nvSpPr>
          <p:spPr>
            <a:xfrm>
              <a:off x="5668840" y="1697507"/>
              <a:ext cx="11557" cy="11061"/>
            </a:xfrm>
            <a:custGeom>
              <a:rect b="b" l="l" r="r" t="t"/>
              <a:pathLst>
                <a:path extrusionOk="0" h="401" w="419">
                  <a:moveTo>
                    <a:pt x="204" y="1"/>
                  </a:moveTo>
                  <a:cubicBezTo>
                    <a:pt x="91" y="1"/>
                    <a:pt x="1" y="95"/>
                    <a:pt x="5" y="206"/>
                  </a:cubicBezTo>
                  <a:cubicBezTo>
                    <a:pt x="8" y="316"/>
                    <a:pt x="103" y="401"/>
                    <a:pt x="213" y="401"/>
                  </a:cubicBezTo>
                  <a:lnTo>
                    <a:pt x="217" y="401"/>
                  </a:lnTo>
                  <a:cubicBezTo>
                    <a:pt x="329" y="401"/>
                    <a:pt x="418" y="309"/>
                    <a:pt x="417" y="196"/>
                  </a:cubicBezTo>
                  <a:cubicBezTo>
                    <a:pt x="412" y="86"/>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46"/>
            <p:cNvSpPr/>
            <p:nvPr/>
          </p:nvSpPr>
          <p:spPr>
            <a:xfrm>
              <a:off x="5887128" y="1697507"/>
              <a:ext cx="11557" cy="11061"/>
            </a:xfrm>
            <a:custGeom>
              <a:rect b="b" l="l" r="r" t="t"/>
              <a:pathLst>
                <a:path extrusionOk="0" h="401" w="419">
                  <a:moveTo>
                    <a:pt x="204" y="1"/>
                  </a:moveTo>
                  <a:cubicBezTo>
                    <a:pt x="91" y="1"/>
                    <a:pt x="0" y="95"/>
                    <a:pt x="5" y="206"/>
                  </a:cubicBezTo>
                  <a:cubicBezTo>
                    <a:pt x="8" y="316"/>
                    <a:pt x="103" y="401"/>
                    <a:pt x="213" y="401"/>
                  </a:cubicBezTo>
                  <a:lnTo>
                    <a:pt x="217" y="401"/>
                  </a:lnTo>
                  <a:cubicBezTo>
                    <a:pt x="329" y="401"/>
                    <a:pt x="418" y="309"/>
                    <a:pt x="417" y="196"/>
                  </a:cubicBezTo>
                  <a:cubicBezTo>
                    <a:pt x="412" y="86"/>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46"/>
            <p:cNvSpPr/>
            <p:nvPr/>
          </p:nvSpPr>
          <p:spPr>
            <a:xfrm>
              <a:off x="5770951" y="1587757"/>
              <a:ext cx="25707" cy="25707"/>
            </a:xfrm>
            <a:custGeom>
              <a:rect b="b" l="l" r="r" t="t"/>
              <a:pathLst>
                <a:path extrusionOk="0" h="932" w="932">
                  <a:moveTo>
                    <a:pt x="466" y="1"/>
                  </a:moveTo>
                  <a:cubicBezTo>
                    <a:pt x="209" y="1"/>
                    <a:pt x="0" y="209"/>
                    <a:pt x="0" y="467"/>
                  </a:cubicBezTo>
                  <a:cubicBezTo>
                    <a:pt x="0" y="723"/>
                    <a:pt x="209" y="931"/>
                    <a:pt x="466" y="931"/>
                  </a:cubicBezTo>
                  <a:cubicBezTo>
                    <a:pt x="723" y="931"/>
                    <a:pt x="931" y="723"/>
                    <a:pt x="931" y="467"/>
                  </a:cubicBezTo>
                  <a:cubicBezTo>
                    <a:pt x="931" y="209"/>
                    <a:pt x="723" y="1"/>
                    <a:pt x="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46"/>
            <p:cNvSpPr/>
            <p:nvPr/>
          </p:nvSpPr>
          <p:spPr>
            <a:xfrm>
              <a:off x="5936473" y="1803148"/>
              <a:ext cx="11033" cy="59109"/>
            </a:xfrm>
            <a:custGeom>
              <a:rect b="b" l="l" r="r" t="t"/>
              <a:pathLst>
                <a:path extrusionOk="0" h="2143" w="400">
                  <a:moveTo>
                    <a:pt x="200" y="0"/>
                  </a:moveTo>
                  <a:cubicBezTo>
                    <a:pt x="192" y="0"/>
                    <a:pt x="184" y="1"/>
                    <a:pt x="175" y="2"/>
                  </a:cubicBezTo>
                  <a:cubicBezTo>
                    <a:pt x="74" y="12"/>
                    <a:pt x="1" y="104"/>
                    <a:pt x="1" y="207"/>
                  </a:cubicBezTo>
                  <a:lnTo>
                    <a:pt x="1" y="1935"/>
                  </a:lnTo>
                  <a:cubicBezTo>
                    <a:pt x="1" y="2037"/>
                    <a:pt x="74" y="2128"/>
                    <a:pt x="175" y="2141"/>
                  </a:cubicBezTo>
                  <a:cubicBezTo>
                    <a:pt x="184" y="2142"/>
                    <a:pt x="192" y="2143"/>
                    <a:pt x="200" y="2143"/>
                  </a:cubicBezTo>
                  <a:cubicBezTo>
                    <a:pt x="310" y="2143"/>
                    <a:pt x="399" y="2053"/>
                    <a:pt x="399" y="1943"/>
                  </a:cubicBezTo>
                  <a:lnTo>
                    <a:pt x="399" y="199"/>
                  </a:lnTo>
                  <a:cubicBezTo>
                    <a:pt x="399" y="90"/>
                    <a:pt x="310" y="0"/>
                    <a:pt x="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4" name="Shape 2544"/>
        <p:cNvGrpSpPr/>
        <p:nvPr/>
      </p:nvGrpSpPr>
      <p:grpSpPr>
        <a:xfrm>
          <a:off x="0" y="0"/>
          <a:ext cx="0" cy="0"/>
          <a:chOff x="0" y="0"/>
          <a:chExt cx="0" cy="0"/>
        </a:xfrm>
      </p:grpSpPr>
      <p:sp>
        <p:nvSpPr>
          <p:cNvPr id="2545" name="Google Shape;2545;p47"/>
          <p:cNvSpPr txBox="1"/>
          <p:nvPr>
            <p:ph idx="5" type="subTitle"/>
          </p:nvPr>
        </p:nvSpPr>
        <p:spPr>
          <a:xfrm>
            <a:off x="1686975" y="1552000"/>
            <a:ext cx="6750300" cy="9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Búsqueda y evaluación matemática de algoritmos de inteligencia de enjambre</a:t>
            </a:r>
            <a:endParaRPr sz="2300"/>
          </a:p>
        </p:txBody>
      </p:sp>
      <p:sp>
        <p:nvSpPr>
          <p:cNvPr id="2546" name="Google Shape;2546;p47"/>
          <p:cNvSpPr txBox="1"/>
          <p:nvPr>
            <p:ph idx="1" type="subTitle"/>
          </p:nvPr>
        </p:nvSpPr>
        <p:spPr>
          <a:xfrm>
            <a:off x="1686975" y="2666300"/>
            <a:ext cx="6750300" cy="9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300"/>
              <a:t>Revisión código y documentación de propuesta de implementación del firmware</a:t>
            </a:r>
            <a:endParaRPr sz="2300"/>
          </a:p>
        </p:txBody>
      </p:sp>
      <p:sp>
        <p:nvSpPr>
          <p:cNvPr id="2547" name="Google Shape;2547;p47"/>
          <p:cNvSpPr txBox="1"/>
          <p:nvPr>
            <p:ph type="title"/>
          </p:nvPr>
        </p:nvSpPr>
        <p:spPr>
          <a:xfrm>
            <a:off x="720000" y="535000"/>
            <a:ext cx="81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Recomendaciones</a:t>
            </a:r>
            <a:endParaRPr sz="3000"/>
          </a:p>
        </p:txBody>
      </p:sp>
      <p:grpSp>
        <p:nvGrpSpPr>
          <p:cNvPr id="2548" name="Google Shape;2548;p47"/>
          <p:cNvGrpSpPr/>
          <p:nvPr/>
        </p:nvGrpSpPr>
        <p:grpSpPr>
          <a:xfrm>
            <a:off x="747848" y="2841672"/>
            <a:ext cx="647887" cy="696885"/>
            <a:chOff x="1539961" y="3407429"/>
            <a:chExt cx="375674" cy="352532"/>
          </a:xfrm>
        </p:grpSpPr>
        <p:grpSp>
          <p:nvGrpSpPr>
            <p:cNvPr id="2549" name="Google Shape;2549;p47"/>
            <p:cNvGrpSpPr/>
            <p:nvPr/>
          </p:nvGrpSpPr>
          <p:grpSpPr>
            <a:xfrm>
              <a:off x="1828694" y="3473738"/>
              <a:ext cx="28658" cy="11005"/>
              <a:chOff x="1828694" y="3473738"/>
              <a:chExt cx="28658" cy="11005"/>
            </a:xfrm>
          </p:grpSpPr>
          <p:sp>
            <p:nvSpPr>
              <p:cNvPr id="2550" name="Google Shape;2550;p47"/>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7"/>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2" name="Google Shape;2552;p47"/>
            <p:cNvSpPr/>
            <p:nvPr/>
          </p:nvSpPr>
          <p:spPr>
            <a:xfrm>
              <a:off x="1718916" y="3527910"/>
              <a:ext cx="17598" cy="41760"/>
            </a:xfrm>
            <a:custGeom>
              <a:rect b="b" l="l" r="r" t="t"/>
              <a:pathLst>
                <a:path extrusionOk="0" h="1514" w="638">
                  <a:moveTo>
                    <a:pt x="0" y="0"/>
                  </a:moveTo>
                  <a:lnTo>
                    <a:pt x="0" y="1514"/>
                  </a:lnTo>
                  <a:lnTo>
                    <a:pt x="638" y="1514"/>
                  </a:lnTo>
                  <a:lnTo>
                    <a:pt x="6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47"/>
            <p:cNvSpPr/>
            <p:nvPr/>
          </p:nvSpPr>
          <p:spPr>
            <a:xfrm>
              <a:off x="1598105" y="3473738"/>
              <a:ext cx="28603" cy="11005"/>
            </a:xfrm>
            <a:custGeom>
              <a:rect b="b" l="l" r="r" t="t"/>
              <a:pathLst>
                <a:path extrusionOk="0" h="399" w="1037">
                  <a:moveTo>
                    <a:pt x="19" y="0"/>
                  </a:moveTo>
                  <a:lnTo>
                    <a:pt x="0" y="19"/>
                  </a:lnTo>
                  <a:lnTo>
                    <a:pt x="0" y="399"/>
                  </a:lnTo>
                  <a:lnTo>
                    <a:pt x="1036" y="399"/>
                  </a:lnTo>
                  <a:lnTo>
                    <a:pt x="10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47"/>
            <p:cNvSpPr/>
            <p:nvPr/>
          </p:nvSpPr>
          <p:spPr>
            <a:xfrm>
              <a:off x="1789858" y="3505540"/>
              <a:ext cx="42587" cy="117915"/>
            </a:xfrm>
            <a:custGeom>
              <a:rect b="b" l="l" r="r" t="t"/>
              <a:pathLst>
                <a:path extrusionOk="0" h="4275" w="1544">
                  <a:moveTo>
                    <a:pt x="229" y="1"/>
                  </a:moveTo>
                  <a:cubicBezTo>
                    <a:pt x="162" y="1"/>
                    <a:pt x="97" y="35"/>
                    <a:pt x="59" y="96"/>
                  </a:cubicBezTo>
                  <a:cubicBezTo>
                    <a:pt x="0" y="188"/>
                    <a:pt x="30" y="311"/>
                    <a:pt x="124" y="370"/>
                  </a:cubicBezTo>
                  <a:cubicBezTo>
                    <a:pt x="166" y="396"/>
                    <a:pt x="1145" y="1019"/>
                    <a:pt x="1145" y="2266"/>
                  </a:cubicBezTo>
                  <a:lnTo>
                    <a:pt x="1145" y="4067"/>
                  </a:lnTo>
                  <a:cubicBezTo>
                    <a:pt x="1145" y="4170"/>
                    <a:pt x="1218" y="4259"/>
                    <a:pt x="1319" y="4273"/>
                  </a:cubicBezTo>
                  <a:cubicBezTo>
                    <a:pt x="1328" y="4274"/>
                    <a:pt x="1336" y="4274"/>
                    <a:pt x="1345" y="4274"/>
                  </a:cubicBezTo>
                  <a:cubicBezTo>
                    <a:pt x="1455" y="4274"/>
                    <a:pt x="1544" y="4185"/>
                    <a:pt x="1544" y="4075"/>
                  </a:cubicBezTo>
                  <a:lnTo>
                    <a:pt x="1544" y="2265"/>
                  </a:lnTo>
                  <a:cubicBezTo>
                    <a:pt x="1544" y="789"/>
                    <a:pt x="382" y="61"/>
                    <a:pt x="332" y="30"/>
                  </a:cubicBezTo>
                  <a:cubicBezTo>
                    <a:pt x="300" y="10"/>
                    <a:pt x="264"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47"/>
            <p:cNvSpPr/>
            <p:nvPr/>
          </p:nvSpPr>
          <p:spPr>
            <a:xfrm>
              <a:off x="1622957" y="3505595"/>
              <a:ext cx="42505" cy="117860"/>
            </a:xfrm>
            <a:custGeom>
              <a:rect b="b" l="l" r="r" t="t"/>
              <a:pathLst>
                <a:path extrusionOk="0" h="4273" w="1541">
                  <a:moveTo>
                    <a:pt x="1315" y="0"/>
                  </a:moveTo>
                  <a:cubicBezTo>
                    <a:pt x="1279" y="0"/>
                    <a:pt x="1243" y="10"/>
                    <a:pt x="1211" y="29"/>
                  </a:cubicBezTo>
                  <a:cubicBezTo>
                    <a:pt x="1162" y="59"/>
                    <a:pt x="0" y="790"/>
                    <a:pt x="0" y="2264"/>
                  </a:cubicBezTo>
                  <a:lnTo>
                    <a:pt x="0" y="4065"/>
                  </a:lnTo>
                  <a:cubicBezTo>
                    <a:pt x="0" y="4168"/>
                    <a:pt x="74" y="4257"/>
                    <a:pt x="175" y="4271"/>
                  </a:cubicBezTo>
                  <a:cubicBezTo>
                    <a:pt x="183" y="4272"/>
                    <a:pt x="192" y="4272"/>
                    <a:pt x="200" y="4272"/>
                  </a:cubicBezTo>
                  <a:cubicBezTo>
                    <a:pt x="310" y="4272"/>
                    <a:pt x="400" y="4183"/>
                    <a:pt x="396" y="4074"/>
                  </a:cubicBezTo>
                  <a:lnTo>
                    <a:pt x="396" y="2264"/>
                  </a:lnTo>
                  <a:cubicBezTo>
                    <a:pt x="396" y="1017"/>
                    <a:pt x="1376" y="394"/>
                    <a:pt x="1419" y="368"/>
                  </a:cubicBezTo>
                  <a:cubicBezTo>
                    <a:pt x="1513" y="311"/>
                    <a:pt x="1541" y="189"/>
                    <a:pt x="1485" y="95"/>
                  </a:cubicBezTo>
                  <a:cubicBezTo>
                    <a:pt x="1448" y="34"/>
                    <a:pt x="1382" y="0"/>
                    <a:pt x="13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47"/>
            <p:cNvSpPr/>
            <p:nvPr/>
          </p:nvSpPr>
          <p:spPr>
            <a:xfrm>
              <a:off x="1622295" y="3462015"/>
              <a:ext cx="211613" cy="74693"/>
            </a:xfrm>
            <a:custGeom>
              <a:rect b="b" l="l" r="r" t="t"/>
              <a:pathLst>
                <a:path extrusionOk="0" h="2708" w="7672">
                  <a:moveTo>
                    <a:pt x="213" y="0"/>
                  </a:moveTo>
                  <a:cubicBezTo>
                    <a:pt x="96" y="0"/>
                    <a:pt x="1" y="96"/>
                    <a:pt x="1" y="213"/>
                  </a:cubicBezTo>
                  <a:lnTo>
                    <a:pt x="1" y="1142"/>
                  </a:lnTo>
                  <a:cubicBezTo>
                    <a:pt x="1" y="1259"/>
                    <a:pt x="96" y="1354"/>
                    <a:pt x="213" y="1354"/>
                  </a:cubicBezTo>
                  <a:lnTo>
                    <a:pt x="482" y="1354"/>
                  </a:lnTo>
                  <a:cubicBezTo>
                    <a:pt x="945" y="1354"/>
                    <a:pt x="1349" y="1604"/>
                    <a:pt x="1568" y="1976"/>
                  </a:cubicBezTo>
                  <a:cubicBezTo>
                    <a:pt x="1677" y="2162"/>
                    <a:pt x="1739" y="2379"/>
                    <a:pt x="1739" y="2612"/>
                  </a:cubicBezTo>
                  <a:cubicBezTo>
                    <a:pt x="1739" y="2638"/>
                    <a:pt x="1749" y="2663"/>
                    <a:pt x="1767" y="2679"/>
                  </a:cubicBezTo>
                  <a:cubicBezTo>
                    <a:pt x="1786" y="2695"/>
                    <a:pt x="1809" y="2707"/>
                    <a:pt x="1834" y="2707"/>
                  </a:cubicBezTo>
                  <a:lnTo>
                    <a:pt x="5894" y="2707"/>
                  </a:lnTo>
                  <a:cubicBezTo>
                    <a:pt x="5948" y="2707"/>
                    <a:pt x="5989" y="2663"/>
                    <a:pt x="5989" y="2609"/>
                  </a:cubicBezTo>
                  <a:cubicBezTo>
                    <a:pt x="5989" y="2379"/>
                    <a:pt x="6052" y="2162"/>
                    <a:pt x="6162" y="1976"/>
                  </a:cubicBezTo>
                  <a:cubicBezTo>
                    <a:pt x="6216" y="1883"/>
                    <a:pt x="6282" y="1798"/>
                    <a:pt x="6358" y="1722"/>
                  </a:cubicBezTo>
                  <a:cubicBezTo>
                    <a:pt x="6587" y="1495"/>
                    <a:pt x="6901" y="1354"/>
                    <a:pt x="7248" y="1354"/>
                  </a:cubicBezTo>
                  <a:lnTo>
                    <a:pt x="7460" y="1354"/>
                  </a:lnTo>
                  <a:cubicBezTo>
                    <a:pt x="7576" y="1354"/>
                    <a:pt x="7671" y="1261"/>
                    <a:pt x="7671" y="1143"/>
                  </a:cubicBezTo>
                  <a:lnTo>
                    <a:pt x="7671" y="213"/>
                  </a:lnTo>
                  <a:cubicBezTo>
                    <a:pt x="7671" y="96"/>
                    <a:pt x="7576" y="0"/>
                    <a:pt x="74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47"/>
            <p:cNvSpPr/>
            <p:nvPr/>
          </p:nvSpPr>
          <p:spPr>
            <a:xfrm>
              <a:off x="1663503" y="3516132"/>
              <a:ext cx="128645" cy="20577"/>
            </a:xfrm>
            <a:custGeom>
              <a:rect b="b" l="l" r="r" t="t"/>
              <a:pathLst>
                <a:path extrusionOk="0" h="746" w="4664">
                  <a:moveTo>
                    <a:pt x="0" y="1"/>
                  </a:moveTo>
                  <a:cubicBezTo>
                    <a:pt x="112" y="191"/>
                    <a:pt x="176" y="411"/>
                    <a:pt x="176" y="647"/>
                  </a:cubicBezTo>
                  <a:cubicBezTo>
                    <a:pt x="176" y="673"/>
                    <a:pt x="185" y="697"/>
                    <a:pt x="204" y="716"/>
                  </a:cubicBezTo>
                  <a:cubicBezTo>
                    <a:pt x="220" y="733"/>
                    <a:pt x="244" y="745"/>
                    <a:pt x="271" y="745"/>
                  </a:cubicBezTo>
                  <a:lnTo>
                    <a:pt x="4392" y="745"/>
                  </a:lnTo>
                  <a:cubicBezTo>
                    <a:pt x="4447" y="745"/>
                    <a:pt x="4488" y="701"/>
                    <a:pt x="4488" y="647"/>
                  </a:cubicBezTo>
                  <a:cubicBezTo>
                    <a:pt x="4488" y="412"/>
                    <a:pt x="4552" y="191"/>
                    <a:pt x="4664" y="2"/>
                  </a:cubicBezTo>
                  <a:lnTo>
                    <a:pt x="46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7"/>
            <p:cNvSpPr/>
            <p:nvPr/>
          </p:nvSpPr>
          <p:spPr>
            <a:xfrm>
              <a:off x="1769971" y="3461960"/>
              <a:ext cx="63164" cy="74749"/>
            </a:xfrm>
            <a:custGeom>
              <a:rect b="b" l="l" r="r" t="t"/>
              <a:pathLst>
                <a:path extrusionOk="0" h="2710" w="2290">
                  <a:moveTo>
                    <a:pt x="1658" y="1"/>
                  </a:moveTo>
                  <a:cubicBezTo>
                    <a:pt x="1771" y="1"/>
                    <a:pt x="1865" y="95"/>
                    <a:pt x="1865" y="210"/>
                  </a:cubicBezTo>
                  <a:lnTo>
                    <a:pt x="1865" y="717"/>
                  </a:lnTo>
                  <a:cubicBezTo>
                    <a:pt x="1865" y="835"/>
                    <a:pt x="1769" y="930"/>
                    <a:pt x="1652" y="930"/>
                  </a:cubicBezTo>
                  <a:lnTo>
                    <a:pt x="1438" y="930"/>
                  </a:lnTo>
                  <a:cubicBezTo>
                    <a:pt x="1020" y="980"/>
                    <a:pt x="685" y="1226"/>
                    <a:pt x="453" y="1547"/>
                  </a:cubicBezTo>
                  <a:cubicBezTo>
                    <a:pt x="222" y="1869"/>
                    <a:pt x="94" y="2265"/>
                    <a:pt x="94" y="2614"/>
                  </a:cubicBezTo>
                  <a:cubicBezTo>
                    <a:pt x="94" y="2665"/>
                    <a:pt x="53" y="2709"/>
                    <a:pt x="0" y="2709"/>
                  </a:cubicBezTo>
                  <a:lnTo>
                    <a:pt x="510" y="2709"/>
                  </a:lnTo>
                  <a:cubicBezTo>
                    <a:pt x="562" y="2709"/>
                    <a:pt x="609" y="2667"/>
                    <a:pt x="609" y="2614"/>
                  </a:cubicBezTo>
                  <a:cubicBezTo>
                    <a:pt x="609" y="2266"/>
                    <a:pt x="749" y="1951"/>
                    <a:pt x="977" y="1724"/>
                  </a:cubicBezTo>
                  <a:cubicBezTo>
                    <a:pt x="1205" y="1497"/>
                    <a:pt x="1519" y="1356"/>
                    <a:pt x="1866" y="1356"/>
                  </a:cubicBezTo>
                  <a:lnTo>
                    <a:pt x="2079" y="1356"/>
                  </a:lnTo>
                  <a:cubicBezTo>
                    <a:pt x="2194" y="1356"/>
                    <a:pt x="2290" y="1263"/>
                    <a:pt x="2290" y="1145"/>
                  </a:cubicBezTo>
                  <a:lnTo>
                    <a:pt x="2290" y="215"/>
                  </a:lnTo>
                  <a:cubicBezTo>
                    <a:pt x="2290" y="98"/>
                    <a:pt x="2194" y="2"/>
                    <a:pt x="207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7"/>
            <p:cNvSpPr/>
            <p:nvPr/>
          </p:nvSpPr>
          <p:spPr>
            <a:xfrm>
              <a:off x="1769861" y="3516187"/>
              <a:ext cx="21845" cy="20549"/>
            </a:xfrm>
            <a:custGeom>
              <a:rect b="b" l="l" r="r" t="t"/>
              <a:pathLst>
                <a:path extrusionOk="0" h="745" w="792">
                  <a:moveTo>
                    <a:pt x="226" y="0"/>
                  </a:moveTo>
                  <a:cubicBezTo>
                    <a:pt x="141" y="217"/>
                    <a:pt x="97" y="440"/>
                    <a:pt x="97" y="648"/>
                  </a:cubicBezTo>
                  <a:cubicBezTo>
                    <a:pt x="97" y="701"/>
                    <a:pt x="53" y="745"/>
                    <a:pt x="0" y="745"/>
                  </a:cubicBezTo>
                  <a:lnTo>
                    <a:pt x="520" y="745"/>
                  </a:lnTo>
                  <a:cubicBezTo>
                    <a:pt x="572" y="745"/>
                    <a:pt x="616" y="702"/>
                    <a:pt x="616" y="649"/>
                  </a:cubicBezTo>
                  <a:cubicBezTo>
                    <a:pt x="616" y="633"/>
                    <a:pt x="617" y="614"/>
                    <a:pt x="617" y="598"/>
                  </a:cubicBezTo>
                  <a:cubicBezTo>
                    <a:pt x="621" y="400"/>
                    <a:pt x="680" y="202"/>
                    <a:pt x="775" y="29"/>
                  </a:cubicBezTo>
                  <a:cubicBezTo>
                    <a:pt x="778" y="21"/>
                    <a:pt x="784" y="12"/>
                    <a:pt x="790" y="3"/>
                  </a:cubicBezTo>
                  <a:cubicBezTo>
                    <a:pt x="791" y="3"/>
                    <a:pt x="791" y="0"/>
                    <a:pt x="791" y="0"/>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7"/>
            <p:cNvSpPr/>
            <p:nvPr/>
          </p:nvSpPr>
          <p:spPr>
            <a:xfrm>
              <a:off x="1812062" y="3613581"/>
              <a:ext cx="32768" cy="11033"/>
            </a:xfrm>
            <a:custGeom>
              <a:rect b="b" l="l" r="r" t="t"/>
              <a:pathLst>
                <a:path extrusionOk="0" h="400" w="1188">
                  <a:moveTo>
                    <a:pt x="213" y="1"/>
                  </a:moveTo>
                  <a:cubicBezTo>
                    <a:pt x="94" y="1"/>
                    <a:pt x="0" y="104"/>
                    <a:pt x="15" y="225"/>
                  </a:cubicBezTo>
                  <a:cubicBezTo>
                    <a:pt x="28" y="326"/>
                    <a:pt x="117" y="400"/>
                    <a:pt x="220" y="400"/>
                  </a:cubicBezTo>
                  <a:lnTo>
                    <a:pt x="975" y="400"/>
                  </a:lnTo>
                  <a:cubicBezTo>
                    <a:pt x="1092" y="400"/>
                    <a:pt x="1187" y="297"/>
                    <a:pt x="1172" y="175"/>
                  </a:cubicBezTo>
                  <a:cubicBezTo>
                    <a:pt x="1159" y="74"/>
                    <a:pt x="1070" y="1"/>
                    <a:pt x="9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7"/>
            <p:cNvSpPr/>
            <p:nvPr/>
          </p:nvSpPr>
          <p:spPr>
            <a:xfrm>
              <a:off x="1610820" y="3613581"/>
              <a:ext cx="32768" cy="11033"/>
            </a:xfrm>
            <a:custGeom>
              <a:rect b="b" l="l" r="r" t="t"/>
              <a:pathLst>
                <a:path extrusionOk="0" h="400" w="1188">
                  <a:moveTo>
                    <a:pt x="213" y="1"/>
                  </a:moveTo>
                  <a:cubicBezTo>
                    <a:pt x="94" y="1"/>
                    <a:pt x="1" y="104"/>
                    <a:pt x="15" y="225"/>
                  </a:cubicBezTo>
                  <a:cubicBezTo>
                    <a:pt x="29" y="326"/>
                    <a:pt x="118" y="400"/>
                    <a:pt x="221" y="400"/>
                  </a:cubicBezTo>
                  <a:lnTo>
                    <a:pt x="975" y="400"/>
                  </a:lnTo>
                  <a:cubicBezTo>
                    <a:pt x="1095" y="400"/>
                    <a:pt x="1188" y="297"/>
                    <a:pt x="1173" y="175"/>
                  </a:cubicBezTo>
                  <a:cubicBezTo>
                    <a:pt x="1161" y="74"/>
                    <a:pt x="1071"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47"/>
            <p:cNvSpPr/>
            <p:nvPr/>
          </p:nvSpPr>
          <p:spPr>
            <a:xfrm>
              <a:off x="1860194" y="3437605"/>
              <a:ext cx="10978" cy="26976"/>
            </a:xfrm>
            <a:custGeom>
              <a:rect b="b" l="l" r="r" t="t"/>
              <a:pathLst>
                <a:path extrusionOk="0" h="978" w="398">
                  <a:moveTo>
                    <a:pt x="200" y="0"/>
                  </a:moveTo>
                  <a:cubicBezTo>
                    <a:pt x="192" y="0"/>
                    <a:pt x="183" y="1"/>
                    <a:pt x="175" y="2"/>
                  </a:cubicBezTo>
                  <a:cubicBezTo>
                    <a:pt x="74" y="13"/>
                    <a:pt x="1" y="104"/>
                    <a:pt x="1" y="207"/>
                  </a:cubicBezTo>
                  <a:lnTo>
                    <a:pt x="1" y="771"/>
                  </a:lnTo>
                  <a:cubicBezTo>
                    <a:pt x="1" y="874"/>
                    <a:pt x="74" y="963"/>
                    <a:pt x="175" y="976"/>
                  </a:cubicBezTo>
                  <a:cubicBezTo>
                    <a:pt x="183" y="977"/>
                    <a:pt x="191" y="978"/>
                    <a:pt x="199" y="978"/>
                  </a:cubicBezTo>
                  <a:cubicBezTo>
                    <a:pt x="309" y="978"/>
                    <a:pt x="398" y="887"/>
                    <a:pt x="398" y="778"/>
                  </a:cubicBezTo>
                  <a:lnTo>
                    <a:pt x="398" y="199"/>
                  </a:lnTo>
                  <a:cubicBezTo>
                    <a:pt x="398" y="88"/>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47"/>
            <p:cNvSpPr/>
            <p:nvPr/>
          </p:nvSpPr>
          <p:spPr>
            <a:xfrm>
              <a:off x="1858732" y="3407429"/>
              <a:ext cx="13984" cy="18011"/>
            </a:xfrm>
            <a:custGeom>
              <a:rect b="b" l="l" r="r" t="t"/>
              <a:pathLst>
                <a:path extrusionOk="0" h="653" w="507">
                  <a:moveTo>
                    <a:pt x="253" y="1"/>
                  </a:moveTo>
                  <a:cubicBezTo>
                    <a:pt x="114" y="1"/>
                    <a:pt x="1" y="111"/>
                    <a:pt x="1" y="248"/>
                  </a:cubicBezTo>
                  <a:lnTo>
                    <a:pt x="1" y="653"/>
                  </a:lnTo>
                  <a:lnTo>
                    <a:pt x="503" y="653"/>
                  </a:lnTo>
                  <a:lnTo>
                    <a:pt x="503" y="248"/>
                  </a:lnTo>
                  <a:cubicBezTo>
                    <a:pt x="506" y="111"/>
                    <a:pt x="392" y="1"/>
                    <a:pt x="2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7"/>
            <p:cNvSpPr/>
            <p:nvPr/>
          </p:nvSpPr>
          <p:spPr>
            <a:xfrm>
              <a:off x="1855091"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47"/>
            <p:cNvSpPr/>
            <p:nvPr/>
          </p:nvSpPr>
          <p:spPr>
            <a:xfrm>
              <a:off x="1866069" y="3458319"/>
              <a:ext cx="11061" cy="41070"/>
            </a:xfrm>
            <a:custGeom>
              <a:rect b="b" l="l" r="r" t="t"/>
              <a:pathLst>
                <a:path extrusionOk="0" h="1489" w="401">
                  <a:moveTo>
                    <a:pt x="0" y="1"/>
                  </a:moveTo>
                  <a:lnTo>
                    <a:pt x="0" y="1488"/>
                  </a:lnTo>
                  <a:lnTo>
                    <a:pt x="160" y="1488"/>
                  </a:lnTo>
                  <a:cubicBezTo>
                    <a:pt x="292" y="1488"/>
                    <a:pt x="400" y="1380"/>
                    <a:pt x="400" y="1248"/>
                  </a:cubicBezTo>
                  <a:lnTo>
                    <a:pt x="400" y="241"/>
                  </a:lnTo>
                  <a:cubicBezTo>
                    <a:pt x="400" y="109"/>
                    <a:pt x="292" y="1"/>
                    <a:pt x="160"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47"/>
            <p:cNvSpPr/>
            <p:nvPr/>
          </p:nvSpPr>
          <p:spPr>
            <a:xfrm>
              <a:off x="1847699" y="3425358"/>
              <a:ext cx="35968" cy="18370"/>
            </a:xfrm>
            <a:custGeom>
              <a:rect b="b" l="l" r="r" t="t"/>
              <a:pathLst>
                <a:path extrusionOk="0" h="666" w="1304">
                  <a:moveTo>
                    <a:pt x="1" y="0"/>
                  </a:moveTo>
                  <a:lnTo>
                    <a:pt x="1" y="476"/>
                  </a:lnTo>
                  <a:cubicBezTo>
                    <a:pt x="1" y="580"/>
                    <a:pt x="86" y="665"/>
                    <a:pt x="190" y="665"/>
                  </a:cubicBezTo>
                  <a:lnTo>
                    <a:pt x="1117" y="665"/>
                  </a:lnTo>
                  <a:cubicBezTo>
                    <a:pt x="1221" y="665"/>
                    <a:pt x="1304" y="580"/>
                    <a:pt x="1302" y="475"/>
                  </a:cubicBezTo>
                  <a:lnTo>
                    <a:pt x="1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7"/>
            <p:cNvSpPr/>
            <p:nvPr/>
          </p:nvSpPr>
          <p:spPr>
            <a:xfrm>
              <a:off x="1871916" y="3425386"/>
              <a:ext cx="11750" cy="18342"/>
            </a:xfrm>
            <a:custGeom>
              <a:rect b="b" l="l" r="r" t="t"/>
              <a:pathLst>
                <a:path extrusionOk="0" h="665" w="426">
                  <a:moveTo>
                    <a:pt x="1" y="0"/>
                  </a:moveTo>
                  <a:lnTo>
                    <a:pt x="1" y="664"/>
                  </a:lnTo>
                  <a:lnTo>
                    <a:pt x="242" y="664"/>
                  </a:lnTo>
                  <a:cubicBezTo>
                    <a:pt x="343" y="664"/>
                    <a:pt x="426" y="579"/>
                    <a:pt x="426" y="475"/>
                  </a:cubicBezTo>
                  <a:lnTo>
                    <a:pt x="426"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47"/>
            <p:cNvSpPr/>
            <p:nvPr/>
          </p:nvSpPr>
          <p:spPr>
            <a:xfrm>
              <a:off x="1815924" y="3419566"/>
              <a:ext cx="99711" cy="11033"/>
            </a:xfrm>
            <a:custGeom>
              <a:rect b="b" l="l" r="r" t="t"/>
              <a:pathLst>
                <a:path extrusionOk="0" h="400" w="3615">
                  <a:moveTo>
                    <a:pt x="213" y="0"/>
                  </a:moveTo>
                  <a:cubicBezTo>
                    <a:pt x="95" y="0"/>
                    <a:pt x="1" y="103"/>
                    <a:pt x="15" y="225"/>
                  </a:cubicBezTo>
                  <a:cubicBezTo>
                    <a:pt x="29" y="326"/>
                    <a:pt x="118" y="399"/>
                    <a:pt x="221" y="399"/>
                  </a:cubicBezTo>
                  <a:lnTo>
                    <a:pt x="3402" y="399"/>
                  </a:lnTo>
                  <a:cubicBezTo>
                    <a:pt x="3519" y="399"/>
                    <a:pt x="3615" y="294"/>
                    <a:pt x="3600" y="175"/>
                  </a:cubicBezTo>
                  <a:cubicBezTo>
                    <a:pt x="3588" y="74"/>
                    <a:pt x="3498"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47"/>
            <p:cNvSpPr/>
            <p:nvPr/>
          </p:nvSpPr>
          <p:spPr>
            <a:xfrm>
              <a:off x="1582686" y="3407429"/>
              <a:ext cx="13984" cy="18011"/>
            </a:xfrm>
            <a:custGeom>
              <a:rect b="b" l="l" r="r" t="t"/>
              <a:pathLst>
                <a:path extrusionOk="0" h="653" w="507">
                  <a:moveTo>
                    <a:pt x="254" y="1"/>
                  </a:moveTo>
                  <a:cubicBezTo>
                    <a:pt x="115" y="1"/>
                    <a:pt x="1" y="111"/>
                    <a:pt x="2" y="248"/>
                  </a:cubicBezTo>
                  <a:lnTo>
                    <a:pt x="2" y="653"/>
                  </a:lnTo>
                  <a:lnTo>
                    <a:pt x="506" y="653"/>
                  </a:lnTo>
                  <a:lnTo>
                    <a:pt x="506" y="248"/>
                  </a:lnTo>
                  <a:cubicBezTo>
                    <a:pt x="506" y="111"/>
                    <a:pt x="393" y="1"/>
                    <a:pt x="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47"/>
            <p:cNvSpPr/>
            <p:nvPr/>
          </p:nvSpPr>
          <p:spPr>
            <a:xfrm>
              <a:off x="1584148" y="3437605"/>
              <a:ext cx="11033" cy="26976"/>
            </a:xfrm>
            <a:custGeom>
              <a:rect b="b" l="l" r="r" t="t"/>
              <a:pathLst>
                <a:path extrusionOk="0" h="978" w="400">
                  <a:moveTo>
                    <a:pt x="200" y="0"/>
                  </a:moveTo>
                  <a:cubicBezTo>
                    <a:pt x="192" y="0"/>
                    <a:pt x="183" y="1"/>
                    <a:pt x="175" y="2"/>
                  </a:cubicBezTo>
                  <a:cubicBezTo>
                    <a:pt x="74" y="13"/>
                    <a:pt x="0" y="104"/>
                    <a:pt x="0" y="207"/>
                  </a:cubicBezTo>
                  <a:lnTo>
                    <a:pt x="0" y="771"/>
                  </a:lnTo>
                  <a:cubicBezTo>
                    <a:pt x="0" y="874"/>
                    <a:pt x="74" y="963"/>
                    <a:pt x="175" y="976"/>
                  </a:cubicBezTo>
                  <a:cubicBezTo>
                    <a:pt x="183" y="977"/>
                    <a:pt x="192" y="978"/>
                    <a:pt x="200" y="978"/>
                  </a:cubicBezTo>
                  <a:cubicBezTo>
                    <a:pt x="310" y="978"/>
                    <a:pt x="399" y="889"/>
                    <a:pt x="399" y="778"/>
                  </a:cubicBezTo>
                  <a:lnTo>
                    <a:pt x="399" y="199"/>
                  </a:lnTo>
                  <a:cubicBezTo>
                    <a:pt x="399" y="88"/>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7"/>
            <p:cNvSpPr/>
            <p:nvPr/>
          </p:nvSpPr>
          <p:spPr>
            <a:xfrm>
              <a:off x="1579045"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47"/>
            <p:cNvSpPr/>
            <p:nvPr/>
          </p:nvSpPr>
          <p:spPr>
            <a:xfrm>
              <a:off x="1589996" y="3458319"/>
              <a:ext cx="11088" cy="41070"/>
            </a:xfrm>
            <a:custGeom>
              <a:rect b="b" l="l" r="r" t="t"/>
              <a:pathLst>
                <a:path extrusionOk="0" h="1489" w="402">
                  <a:moveTo>
                    <a:pt x="1" y="1"/>
                  </a:moveTo>
                  <a:lnTo>
                    <a:pt x="1" y="1488"/>
                  </a:lnTo>
                  <a:lnTo>
                    <a:pt x="161" y="1488"/>
                  </a:lnTo>
                  <a:cubicBezTo>
                    <a:pt x="293" y="1488"/>
                    <a:pt x="401" y="1380"/>
                    <a:pt x="401" y="1248"/>
                  </a:cubicBezTo>
                  <a:lnTo>
                    <a:pt x="401" y="241"/>
                  </a:lnTo>
                  <a:cubicBezTo>
                    <a:pt x="401" y="109"/>
                    <a:pt x="293" y="1"/>
                    <a:pt x="161"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47"/>
            <p:cNvSpPr/>
            <p:nvPr/>
          </p:nvSpPr>
          <p:spPr>
            <a:xfrm>
              <a:off x="1571736" y="3425358"/>
              <a:ext cx="35885" cy="18370"/>
            </a:xfrm>
            <a:custGeom>
              <a:rect b="b" l="l" r="r" t="t"/>
              <a:pathLst>
                <a:path extrusionOk="0" h="666" w="1301">
                  <a:moveTo>
                    <a:pt x="1" y="0"/>
                  </a:moveTo>
                  <a:lnTo>
                    <a:pt x="1" y="476"/>
                  </a:lnTo>
                  <a:cubicBezTo>
                    <a:pt x="1" y="580"/>
                    <a:pt x="84" y="665"/>
                    <a:pt x="190" y="665"/>
                  </a:cubicBezTo>
                  <a:lnTo>
                    <a:pt x="1114" y="665"/>
                  </a:lnTo>
                  <a:cubicBezTo>
                    <a:pt x="1217" y="665"/>
                    <a:pt x="1300" y="580"/>
                    <a:pt x="1300" y="475"/>
                  </a:cubicBezTo>
                  <a:lnTo>
                    <a:pt x="13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47"/>
            <p:cNvSpPr/>
            <p:nvPr/>
          </p:nvSpPr>
          <p:spPr>
            <a:xfrm>
              <a:off x="1595871" y="3425386"/>
              <a:ext cx="11750" cy="18342"/>
            </a:xfrm>
            <a:custGeom>
              <a:rect b="b" l="l" r="r" t="t"/>
              <a:pathLst>
                <a:path extrusionOk="0" h="665" w="426">
                  <a:moveTo>
                    <a:pt x="0" y="0"/>
                  </a:moveTo>
                  <a:lnTo>
                    <a:pt x="0" y="664"/>
                  </a:lnTo>
                  <a:lnTo>
                    <a:pt x="242" y="664"/>
                  </a:lnTo>
                  <a:cubicBezTo>
                    <a:pt x="343" y="664"/>
                    <a:pt x="425" y="579"/>
                    <a:pt x="425" y="475"/>
                  </a:cubicBezTo>
                  <a:lnTo>
                    <a:pt x="425"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47"/>
            <p:cNvSpPr/>
            <p:nvPr/>
          </p:nvSpPr>
          <p:spPr>
            <a:xfrm>
              <a:off x="1539961" y="3419566"/>
              <a:ext cx="99711" cy="11033"/>
            </a:xfrm>
            <a:custGeom>
              <a:rect b="b" l="l" r="r" t="t"/>
              <a:pathLst>
                <a:path extrusionOk="0" h="400" w="3615">
                  <a:moveTo>
                    <a:pt x="213" y="0"/>
                  </a:moveTo>
                  <a:cubicBezTo>
                    <a:pt x="93" y="0"/>
                    <a:pt x="1" y="103"/>
                    <a:pt x="15" y="225"/>
                  </a:cubicBezTo>
                  <a:cubicBezTo>
                    <a:pt x="27" y="326"/>
                    <a:pt x="118" y="399"/>
                    <a:pt x="220" y="399"/>
                  </a:cubicBezTo>
                  <a:lnTo>
                    <a:pt x="3402" y="399"/>
                  </a:lnTo>
                  <a:cubicBezTo>
                    <a:pt x="3521" y="399"/>
                    <a:pt x="3615" y="294"/>
                    <a:pt x="3600" y="175"/>
                  </a:cubicBezTo>
                  <a:cubicBezTo>
                    <a:pt x="3587" y="74"/>
                    <a:pt x="3497"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47"/>
            <p:cNvSpPr/>
            <p:nvPr/>
          </p:nvSpPr>
          <p:spPr>
            <a:xfrm>
              <a:off x="1685376" y="3476689"/>
              <a:ext cx="12054" cy="10978"/>
            </a:xfrm>
            <a:custGeom>
              <a:rect b="b" l="l" r="r" t="t"/>
              <a:pathLst>
                <a:path extrusionOk="0" h="398" w="437">
                  <a:moveTo>
                    <a:pt x="213" y="0"/>
                  </a:moveTo>
                  <a:cubicBezTo>
                    <a:pt x="94" y="0"/>
                    <a:pt x="0" y="103"/>
                    <a:pt x="15" y="223"/>
                  </a:cubicBezTo>
                  <a:cubicBezTo>
                    <a:pt x="28" y="324"/>
                    <a:pt x="117" y="397"/>
                    <a:pt x="220" y="397"/>
                  </a:cubicBezTo>
                  <a:lnTo>
                    <a:pt x="226" y="397"/>
                  </a:lnTo>
                  <a:cubicBezTo>
                    <a:pt x="343" y="397"/>
                    <a:pt x="437" y="295"/>
                    <a:pt x="424" y="175"/>
                  </a:cubicBezTo>
                  <a:cubicBezTo>
                    <a:pt x="410" y="74"/>
                    <a:pt x="321"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47"/>
            <p:cNvSpPr/>
            <p:nvPr/>
          </p:nvSpPr>
          <p:spPr>
            <a:xfrm>
              <a:off x="1698864" y="3476689"/>
              <a:ext cx="12081" cy="10978"/>
            </a:xfrm>
            <a:custGeom>
              <a:rect b="b" l="l" r="r" t="t"/>
              <a:pathLst>
                <a:path extrusionOk="0" h="398" w="438">
                  <a:moveTo>
                    <a:pt x="213" y="0"/>
                  </a:moveTo>
                  <a:cubicBezTo>
                    <a:pt x="94" y="0"/>
                    <a:pt x="1" y="103"/>
                    <a:pt x="15" y="223"/>
                  </a:cubicBezTo>
                  <a:cubicBezTo>
                    <a:pt x="27" y="324"/>
                    <a:pt x="118" y="397"/>
                    <a:pt x="220" y="397"/>
                  </a:cubicBezTo>
                  <a:lnTo>
                    <a:pt x="226" y="397"/>
                  </a:lnTo>
                  <a:cubicBezTo>
                    <a:pt x="344" y="397"/>
                    <a:pt x="437" y="295"/>
                    <a:pt x="424" y="175"/>
                  </a:cubicBezTo>
                  <a:cubicBezTo>
                    <a:pt x="411" y="74"/>
                    <a:pt x="322"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47"/>
            <p:cNvSpPr/>
            <p:nvPr/>
          </p:nvSpPr>
          <p:spPr>
            <a:xfrm>
              <a:off x="1719937" y="3476689"/>
              <a:ext cx="54944" cy="10978"/>
            </a:xfrm>
            <a:custGeom>
              <a:rect b="b" l="l" r="r" t="t"/>
              <a:pathLst>
                <a:path extrusionOk="0" h="398" w="1992">
                  <a:moveTo>
                    <a:pt x="213" y="0"/>
                  </a:moveTo>
                  <a:cubicBezTo>
                    <a:pt x="94" y="0"/>
                    <a:pt x="0" y="103"/>
                    <a:pt x="15" y="223"/>
                  </a:cubicBezTo>
                  <a:cubicBezTo>
                    <a:pt x="28" y="324"/>
                    <a:pt x="117" y="397"/>
                    <a:pt x="220" y="397"/>
                  </a:cubicBezTo>
                  <a:lnTo>
                    <a:pt x="1779" y="397"/>
                  </a:lnTo>
                  <a:cubicBezTo>
                    <a:pt x="1897" y="397"/>
                    <a:pt x="1992" y="295"/>
                    <a:pt x="1977" y="175"/>
                  </a:cubicBezTo>
                  <a:cubicBezTo>
                    <a:pt x="1964" y="74"/>
                    <a:pt x="1875" y="0"/>
                    <a:pt x="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7"/>
            <p:cNvSpPr/>
            <p:nvPr/>
          </p:nvSpPr>
          <p:spPr>
            <a:xfrm>
              <a:off x="1705097" y="3617249"/>
              <a:ext cx="12440" cy="15363"/>
            </a:xfrm>
            <a:custGeom>
              <a:rect b="b" l="l" r="r" t="t"/>
              <a:pathLst>
                <a:path extrusionOk="0" h="557" w="451">
                  <a:moveTo>
                    <a:pt x="235" y="0"/>
                  </a:moveTo>
                  <a:cubicBezTo>
                    <a:pt x="138" y="0"/>
                    <a:pt x="54" y="72"/>
                    <a:pt x="40" y="168"/>
                  </a:cubicBezTo>
                  <a:lnTo>
                    <a:pt x="16" y="328"/>
                  </a:lnTo>
                  <a:cubicBezTo>
                    <a:pt x="0" y="438"/>
                    <a:pt x="75" y="539"/>
                    <a:pt x="183" y="555"/>
                  </a:cubicBezTo>
                  <a:cubicBezTo>
                    <a:pt x="194" y="557"/>
                    <a:pt x="205" y="557"/>
                    <a:pt x="214" y="557"/>
                  </a:cubicBezTo>
                  <a:cubicBezTo>
                    <a:pt x="311" y="557"/>
                    <a:pt x="397" y="488"/>
                    <a:pt x="411" y="388"/>
                  </a:cubicBezTo>
                  <a:lnTo>
                    <a:pt x="434" y="228"/>
                  </a:lnTo>
                  <a:cubicBezTo>
                    <a:pt x="450" y="122"/>
                    <a:pt x="375" y="19"/>
                    <a:pt x="267" y="3"/>
                  </a:cubicBezTo>
                  <a:cubicBezTo>
                    <a:pt x="256" y="1"/>
                    <a:pt x="246"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47"/>
            <p:cNvSpPr/>
            <p:nvPr/>
          </p:nvSpPr>
          <p:spPr>
            <a:xfrm>
              <a:off x="1701263" y="3642708"/>
              <a:ext cx="12412" cy="15391"/>
            </a:xfrm>
            <a:custGeom>
              <a:rect b="b" l="l" r="r" t="t"/>
              <a:pathLst>
                <a:path extrusionOk="0" h="558" w="450">
                  <a:moveTo>
                    <a:pt x="235" y="1"/>
                  </a:moveTo>
                  <a:cubicBezTo>
                    <a:pt x="138" y="1"/>
                    <a:pt x="54" y="72"/>
                    <a:pt x="40" y="169"/>
                  </a:cubicBezTo>
                  <a:lnTo>
                    <a:pt x="16" y="328"/>
                  </a:lnTo>
                  <a:cubicBezTo>
                    <a:pt x="0" y="437"/>
                    <a:pt x="75" y="539"/>
                    <a:pt x="183" y="556"/>
                  </a:cubicBezTo>
                  <a:cubicBezTo>
                    <a:pt x="194" y="557"/>
                    <a:pt x="204" y="557"/>
                    <a:pt x="214" y="557"/>
                  </a:cubicBezTo>
                  <a:cubicBezTo>
                    <a:pt x="309" y="557"/>
                    <a:pt x="396" y="488"/>
                    <a:pt x="410" y="389"/>
                  </a:cubicBezTo>
                  <a:lnTo>
                    <a:pt x="434" y="230"/>
                  </a:lnTo>
                  <a:cubicBezTo>
                    <a:pt x="450" y="120"/>
                    <a:pt x="375" y="19"/>
                    <a:pt x="267" y="3"/>
                  </a:cubicBezTo>
                  <a:cubicBezTo>
                    <a:pt x="256" y="1"/>
                    <a:pt x="246" y="1"/>
                    <a:pt x="2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47"/>
            <p:cNvSpPr/>
            <p:nvPr/>
          </p:nvSpPr>
          <p:spPr>
            <a:xfrm>
              <a:off x="1697319" y="3668167"/>
              <a:ext cx="12495" cy="15391"/>
            </a:xfrm>
            <a:custGeom>
              <a:rect b="b" l="l" r="r" t="t"/>
              <a:pathLst>
                <a:path extrusionOk="0" h="558" w="453">
                  <a:moveTo>
                    <a:pt x="238" y="1"/>
                  </a:moveTo>
                  <a:cubicBezTo>
                    <a:pt x="142" y="1"/>
                    <a:pt x="57" y="72"/>
                    <a:pt x="42" y="169"/>
                  </a:cubicBezTo>
                  <a:lnTo>
                    <a:pt x="18" y="329"/>
                  </a:lnTo>
                  <a:cubicBezTo>
                    <a:pt x="1" y="439"/>
                    <a:pt x="77" y="540"/>
                    <a:pt x="184" y="556"/>
                  </a:cubicBezTo>
                  <a:cubicBezTo>
                    <a:pt x="196" y="557"/>
                    <a:pt x="206" y="557"/>
                    <a:pt x="216" y="557"/>
                  </a:cubicBezTo>
                  <a:cubicBezTo>
                    <a:pt x="310" y="557"/>
                    <a:pt x="397" y="488"/>
                    <a:pt x="411" y="389"/>
                  </a:cubicBezTo>
                  <a:lnTo>
                    <a:pt x="436" y="229"/>
                  </a:lnTo>
                  <a:cubicBezTo>
                    <a:pt x="452" y="122"/>
                    <a:pt x="378" y="19"/>
                    <a:pt x="269" y="3"/>
                  </a:cubicBezTo>
                  <a:cubicBezTo>
                    <a:pt x="259" y="2"/>
                    <a:pt x="248" y="1"/>
                    <a:pt x="2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47"/>
            <p:cNvSpPr/>
            <p:nvPr/>
          </p:nvSpPr>
          <p:spPr>
            <a:xfrm>
              <a:off x="1693457" y="3693653"/>
              <a:ext cx="12467" cy="15363"/>
            </a:xfrm>
            <a:custGeom>
              <a:rect b="b" l="l" r="r" t="t"/>
              <a:pathLst>
                <a:path extrusionOk="0" h="557" w="452">
                  <a:moveTo>
                    <a:pt x="237" y="0"/>
                  </a:moveTo>
                  <a:cubicBezTo>
                    <a:pt x="140" y="0"/>
                    <a:pt x="56" y="72"/>
                    <a:pt x="41" y="168"/>
                  </a:cubicBezTo>
                  <a:lnTo>
                    <a:pt x="16" y="328"/>
                  </a:lnTo>
                  <a:cubicBezTo>
                    <a:pt x="0" y="436"/>
                    <a:pt x="75" y="539"/>
                    <a:pt x="183" y="555"/>
                  </a:cubicBezTo>
                  <a:cubicBezTo>
                    <a:pt x="195" y="557"/>
                    <a:pt x="205" y="557"/>
                    <a:pt x="214" y="557"/>
                  </a:cubicBezTo>
                  <a:cubicBezTo>
                    <a:pt x="309" y="557"/>
                    <a:pt x="396" y="488"/>
                    <a:pt x="411" y="388"/>
                  </a:cubicBezTo>
                  <a:lnTo>
                    <a:pt x="434" y="230"/>
                  </a:lnTo>
                  <a:cubicBezTo>
                    <a:pt x="452" y="120"/>
                    <a:pt x="375" y="19"/>
                    <a:pt x="268" y="3"/>
                  </a:cubicBezTo>
                  <a:cubicBezTo>
                    <a:pt x="258" y="1"/>
                    <a:pt x="247" y="0"/>
                    <a:pt x="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7"/>
            <p:cNvSpPr/>
            <p:nvPr/>
          </p:nvSpPr>
          <p:spPr>
            <a:xfrm>
              <a:off x="1689568" y="3719112"/>
              <a:ext cx="12440" cy="15363"/>
            </a:xfrm>
            <a:custGeom>
              <a:rect b="b" l="l" r="r" t="t"/>
              <a:pathLst>
                <a:path extrusionOk="0" h="557" w="451">
                  <a:moveTo>
                    <a:pt x="236" y="0"/>
                  </a:moveTo>
                  <a:cubicBezTo>
                    <a:pt x="139" y="0"/>
                    <a:pt x="56" y="72"/>
                    <a:pt x="40" y="169"/>
                  </a:cubicBezTo>
                  <a:lnTo>
                    <a:pt x="17" y="328"/>
                  </a:lnTo>
                  <a:cubicBezTo>
                    <a:pt x="1" y="438"/>
                    <a:pt x="75" y="539"/>
                    <a:pt x="184" y="555"/>
                  </a:cubicBezTo>
                  <a:cubicBezTo>
                    <a:pt x="194" y="557"/>
                    <a:pt x="206" y="557"/>
                    <a:pt x="214" y="557"/>
                  </a:cubicBezTo>
                  <a:cubicBezTo>
                    <a:pt x="311" y="557"/>
                    <a:pt x="396" y="488"/>
                    <a:pt x="411" y="388"/>
                  </a:cubicBezTo>
                  <a:lnTo>
                    <a:pt x="434" y="230"/>
                  </a:lnTo>
                  <a:cubicBezTo>
                    <a:pt x="450" y="122"/>
                    <a:pt x="376" y="19"/>
                    <a:pt x="267" y="3"/>
                  </a:cubicBezTo>
                  <a:cubicBezTo>
                    <a:pt x="257" y="1"/>
                    <a:pt x="246" y="0"/>
                    <a:pt x="2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7"/>
            <p:cNvSpPr/>
            <p:nvPr/>
          </p:nvSpPr>
          <p:spPr>
            <a:xfrm>
              <a:off x="1685679" y="3744570"/>
              <a:ext cx="12440" cy="15391"/>
            </a:xfrm>
            <a:custGeom>
              <a:rect b="b" l="l" r="r" t="t"/>
              <a:pathLst>
                <a:path extrusionOk="0" h="558" w="451">
                  <a:moveTo>
                    <a:pt x="236" y="1"/>
                  </a:moveTo>
                  <a:cubicBezTo>
                    <a:pt x="139" y="1"/>
                    <a:pt x="55" y="72"/>
                    <a:pt x="40" y="169"/>
                  </a:cubicBezTo>
                  <a:lnTo>
                    <a:pt x="17" y="329"/>
                  </a:lnTo>
                  <a:cubicBezTo>
                    <a:pt x="1" y="437"/>
                    <a:pt x="76" y="540"/>
                    <a:pt x="184" y="556"/>
                  </a:cubicBezTo>
                  <a:cubicBezTo>
                    <a:pt x="194" y="557"/>
                    <a:pt x="206" y="557"/>
                    <a:pt x="215" y="557"/>
                  </a:cubicBezTo>
                  <a:cubicBezTo>
                    <a:pt x="312" y="557"/>
                    <a:pt x="397" y="488"/>
                    <a:pt x="411" y="389"/>
                  </a:cubicBezTo>
                  <a:lnTo>
                    <a:pt x="435" y="229"/>
                  </a:lnTo>
                  <a:cubicBezTo>
                    <a:pt x="451" y="119"/>
                    <a:pt x="376" y="19"/>
                    <a:pt x="268" y="3"/>
                  </a:cubicBezTo>
                  <a:cubicBezTo>
                    <a:pt x="257" y="1"/>
                    <a:pt x="246"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7"/>
            <p:cNvSpPr/>
            <p:nvPr/>
          </p:nvSpPr>
          <p:spPr>
            <a:xfrm>
              <a:off x="1672219" y="3613222"/>
              <a:ext cx="14536" cy="15060"/>
            </a:xfrm>
            <a:custGeom>
              <a:rect b="b" l="l" r="r" t="t"/>
              <a:pathLst>
                <a:path extrusionOk="0" h="546" w="527">
                  <a:moveTo>
                    <a:pt x="299" y="1"/>
                  </a:moveTo>
                  <a:cubicBezTo>
                    <a:pt x="225" y="1"/>
                    <a:pt x="153" y="44"/>
                    <a:pt x="118" y="115"/>
                  </a:cubicBezTo>
                  <a:lnTo>
                    <a:pt x="49" y="262"/>
                  </a:lnTo>
                  <a:cubicBezTo>
                    <a:pt x="1" y="363"/>
                    <a:pt x="45" y="480"/>
                    <a:pt x="144" y="527"/>
                  </a:cubicBezTo>
                  <a:cubicBezTo>
                    <a:pt x="171" y="540"/>
                    <a:pt x="199" y="546"/>
                    <a:pt x="228" y="546"/>
                  </a:cubicBezTo>
                  <a:cubicBezTo>
                    <a:pt x="303" y="546"/>
                    <a:pt x="375" y="503"/>
                    <a:pt x="410" y="432"/>
                  </a:cubicBezTo>
                  <a:lnTo>
                    <a:pt x="479" y="285"/>
                  </a:lnTo>
                  <a:cubicBezTo>
                    <a:pt x="527" y="185"/>
                    <a:pt x="483" y="68"/>
                    <a:pt x="383" y="20"/>
                  </a:cubicBezTo>
                  <a:cubicBezTo>
                    <a:pt x="356" y="7"/>
                    <a:pt x="328" y="1"/>
                    <a:pt x="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7"/>
            <p:cNvSpPr/>
            <p:nvPr/>
          </p:nvSpPr>
          <p:spPr>
            <a:xfrm>
              <a:off x="1661241" y="3636530"/>
              <a:ext cx="14453" cy="15060"/>
            </a:xfrm>
            <a:custGeom>
              <a:rect b="b" l="l" r="r" t="t"/>
              <a:pathLst>
                <a:path extrusionOk="0" h="546" w="524">
                  <a:moveTo>
                    <a:pt x="298" y="0"/>
                  </a:moveTo>
                  <a:cubicBezTo>
                    <a:pt x="223" y="0"/>
                    <a:pt x="152" y="43"/>
                    <a:pt x="117" y="114"/>
                  </a:cubicBezTo>
                  <a:lnTo>
                    <a:pt x="47" y="261"/>
                  </a:lnTo>
                  <a:cubicBezTo>
                    <a:pt x="0" y="362"/>
                    <a:pt x="44" y="479"/>
                    <a:pt x="142" y="528"/>
                  </a:cubicBezTo>
                  <a:cubicBezTo>
                    <a:pt x="170" y="539"/>
                    <a:pt x="198" y="545"/>
                    <a:pt x="227" y="545"/>
                  </a:cubicBezTo>
                  <a:cubicBezTo>
                    <a:pt x="302" y="545"/>
                    <a:pt x="372" y="503"/>
                    <a:pt x="408" y="432"/>
                  </a:cubicBezTo>
                  <a:lnTo>
                    <a:pt x="478" y="286"/>
                  </a:lnTo>
                  <a:cubicBezTo>
                    <a:pt x="523" y="185"/>
                    <a:pt x="481" y="67"/>
                    <a:pt x="383" y="19"/>
                  </a:cubicBezTo>
                  <a:cubicBezTo>
                    <a:pt x="355" y="6"/>
                    <a:pt x="326" y="0"/>
                    <a:pt x="2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7"/>
            <p:cNvSpPr/>
            <p:nvPr/>
          </p:nvSpPr>
          <p:spPr>
            <a:xfrm>
              <a:off x="1650236" y="3659809"/>
              <a:ext cx="14453" cy="15060"/>
            </a:xfrm>
            <a:custGeom>
              <a:rect b="b" l="l" r="r" t="t"/>
              <a:pathLst>
                <a:path extrusionOk="0" h="546" w="524">
                  <a:moveTo>
                    <a:pt x="297" y="1"/>
                  </a:moveTo>
                  <a:cubicBezTo>
                    <a:pt x="222" y="1"/>
                    <a:pt x="151" y="44"/>
                    <a:pt x="116" y="116"/>
                  </a:cubicBezTo>
                  <a:lnTo>
                    <a:pt x="47" y="262"/>
                  </a:lnTo>
                  <a:cubicBezTo>
                    <a:pt x="1" y="362"/>
                    <a:pt x="43" y="479"/>
                    <a:pt x="143" y="528"/>
                  </a:cubicBezTo>
                  <a:cubicBezTo>
                    <a:pt x="169" y="541"/>
                    <a:pt x="197" y="545"/>
                    <a:pt x="226" y="545"/>
                  </a:cubicBezTo>
                  <a:cubicBezTo>
                    <a:pt x="301" y="545"/>
                    <a:pt x="373" y="504"/>
                    <a:pt x="408" y="432"/>
                  </a:cubicBezTo>
                  <a:lnTo>
                    <a:pt x="477" y="286"/>
                  </a:lnTo>
                  <a:cubicBezTo>
                    <a:pt x="524" y="185"/>
                    <a:pt x="481" y="67"/>
                    <a:pt x="382" y="21"/>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7"/>
            <p:cNvSpPr/>
            <p:nvPr/>
          </p:nvSpPr>
          <p:spPr>
            <a:xfrm>
              <a:off x="1639285" y="3683144"/>
              <a:ext cx="14426" cy="15032"/>
            </a:xfrm>
            <a:custGeom>
              <a:rect b="b" l="l" r="r" t="t"/>
              <a:pathLst>
                <a:path extrusionOk="0" h="545" w="523">
                  <a:moveTo>
                    <a:pt x="296" y="0"/>
                  </a:moveTo>
                  <a:cubicBezTo>
                    <a:pt x="221" y="0"/>
                    <a:pt x="150" y="42"/>
                    <a:pt x="116" y="114"/>
                  </a:cubicBezTo>
                  <a:lnTo>
                    <a:pt x="46" y="261"/>
                  </a:lnTo>
                  <a:cubicBezTo>
                    <a:pt x="0" y="362"/>
                    <a:pt x="43" y="479"/>
                    <a:pt x="141" y="526"/>
                  </a:cubicBezTo>
                  <a:cubicBezTo>
                    <a:pt x="169" y="539"/>
                    <a:pt x="197" y="545"/>
                    <a:pt x="226" y="545"/>
                  </a:cubicBezTo>
                  <a:cubicBezTo>
                    <a:pt x="299" y="545"/>
                    <a:pt x="373" y="501"/>
                    <a:pt x="408" y="431"/>
                  </a:cubicBezTo>
                  <a:lnTo>
                    <a:pt x="477" y="284"/>
                  </a:lnTo>
                  <a:cubicBezTo>
                    <a:pt x="522" y="183"/>
                    <a:pt x="481" y="66"/>
                    <a:pt x="381" y="19"/>
                  </a:cubicBezTo>
                  <a:cubicBezTo>
                    <a:pt x="354" y="6"/>
                    <a:pt x="325" y="0"/>
                    <a:pt x="2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7"/>
            <p:cNvSpPr/>
            <p:nvPr/>
          </p:nvSpPr>
          <p:spPr>
            <a:xfrm>
              <a:off x="1628280" y="3706341"/>
              <a:ext cx="14426" cy="15088"/>
            </a:xfrm>
            <a:custGeom>
              <a:rect b="b" l="l" r="r" t="t"/>
              <a:pathLst>
                <a:path extrusionOk="0" h="547" w="523">
                  <a:moveTo>
                    <a:pt x="296" y="1"/>
                  </a:moveTo>
                  <a:cubicBezTo>
                    <a:pt x="221" y="1"/>
                    <a:pt x="150" y="44"/>
                    <a:pt x="115" y="116"/>
                  </a:cubicBezTo>
                  <a:lnTo>
                    <a:pt x="46" y="262"/>
                  </a:lnTo>
                  <a:cubicBezTo>
                    <a:pt x="1" y="363"/>
                    <a:pt x="42" y="481"/>
                    <a:pt x="141" y="527"/>
                  </a:cubicBezTo>
                  <a:cubicBezTo>
                    <a:pt x="169" y="541"/>
                    <a:pt x="196" y="547"/>
                    <a:pt x="225" y="547"/>
                  </a:cubicBezTo>
                  <a:cubicBezTo>
                    <a:pt x="301" y="547"/>
                    <a:pt x="372" y="504"/>
                    <a:pt x="407" y="432"/>
                  </a:cubicBezTo>
                  <a:lnTo>
                    <a:pt x="477" y="286"/>
                  </a:lnTo>
                  <a:cubicBezTo>
                    <a:pt x="523" y="185"/>
                    <a:pt x="480" y="67"/>
                    <a:pt x="382" y="20"/>
                  </a:cubicBezTo>
                  <a:cubicBezTo>
                    <a:pt x="354" y="7"/>
                    <a:pt x="325"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7"/>
            <p:cNvSpPr/>
            <p:nvPr/>
          </p:nvSpPr>
          <p:spPr>
            <a:xfrm>
              <a:off x="1617247" y="3729648"/>
              <a:ext cx="14426" cy="15060"/>
            </a:xfrm>
            <a:custGeom>
              <a:rect b="b" l="l" r="r" t="t"/>
              <a:pathLst>
                <a:path extrusionOk="0" h="546" w="523">
                  <a:moveTo>
                    <a:pt x="297" y="1"/>
                  </a:moveTo>
                  <a:cubicBezTo>
                    <a:pt x="222" y="1"/>
                    <a:pt x="151" y="43"/>
                    <a:pt x="116" y="115"/>
                  </a:cubicBezTo>
                  <a:lnTo>
                    <a:pt x="46" y="261"/>
                  </a:lnTo>
                  <a:cubicBezTo>
                    <a:pt x="1" y="362"/>
                    <a:pt x="43" y="480"/>
                    <a:pt x="141" y="527"/>
                  </a:cubicBezTo>
                  <a:cubicBezTo>
                    <a:pt x="169" y="540"/>
                    <a:pt x="197" y="546"/>
                    <a:pt x="226" y="546"/>
                  </a:cubicBezTo>
                  <a:cubicBezTo>
                    <a:pt x="301" y="546"/>
                    <a:pt x="373" y="503"/>
                    <a:pt x="408" y="431"/>
                  </a:cubicBezTo>
                  <a:lnTo>
                    <a:pt x="477" y="285"/>
                  </a:lnTo>
                  <a:cubicBezTo>
                    <a:pt x="522" y="185"/>
                    <a:pt x="481" y="68"/>
                    <a:pt x="382" y="20"/>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7"/>
            <p:cNvSpPr/>
            <p:nvPr/>
          </p:nvSpPr>
          <p:spPr>
            <a:xfrm>
              <a:off x="1738086" y="3617249"/>
              <a:ext cx="12440" cy="15363"/>
            </a:xfrm>
            <a:custGeom>
              <a:rect b="b" l="l" r="r" t="t"/>
              <a:pathLst>
                <a:path extrusionOk="0" h="557" w="451">
                  <a:moveTo>
                    <a:pt x="215" y="0"/>
                  </a:moveTo>
                  <a:cubicBezTo>
                    <a:pt x="204" y="0"/>
                    <a:pt x="194" y="1"/>
                    <a:pt x="183" y="3"/>
                  </a:cubicBezTo>
                  <a:cubicBezTo>
                    <a:pt x="75" y="19"/>
                    <a:pt x="0" y="122"/>
                    <a:pt x="16" y="230"/>
                  </a:cubicBezTo>
                  <a:lnTo>
                    <a:pt x="40" y="388"/>
                  </a:lnTo>
                  <a:cubicBezTo>
                    <a:pt x="54" y="486"/>
                    <a:pt x="139" y="557"/>
                    <a:pt x="236" y="557"/>
                  </a:cubicBezTo>
                  <a:cubicBezTo>
                    <a:pt x="248" y="557"/>
                    <a:pt x="257" y="557"/>
                    <a:pt x="267" y="555"/>
                  </a:cubicBezTo>
                  <a:cubicBezTo>
                    <a:pt x="375" y="539"/>
                    <a:pt x="450" y="437"/>
                    <a:pt x="434" y="328"/>
                  </a:cubicBezTo>
                  <a:lnTo>
                    <a:pt x="411" y="168"/>
                  </a:lnTo>
                  <a:cubicBezTo>
                    <a:pt x="396"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7"/>
            <p:cNvSpPr/>
            <p:nvPr/>
          </p:nvSpPr>
          <p:spPr>
            <a:xfrm>
              <a:off x="1741947" y="3642708"/>
              <a:ext cx="12495" cy="15391"/>
            </a:xfrm>
            <a:custGeom>
              <a:rect b="b" l="l" r="r" t="t"/>
              <a:pathLst>
                <a:path extrusionOk="0" h="558" w="453">
                  <a:moveTo>
                    <a:pt x="215" y="1"/>
                  </a:moveTo>
                  <a:cubicBezTo>
                    <a:pt x="205" y="1"/>
                    <a:pt x="195" y="1"/>
                    <a:pt x="184" y="3"/>
                  </a:cubicBezTo>
                  <a:cubicBezTo>
                    <a:pt x="76" y="19"/>
                    <a:pt x="1" y="122"/>
                    <a:pt x="17" y="230"/>
                  </a:cubicBezTo>
                  <a:lnTo>
                    <a:pt x="42" y="389"/>
                  </a:lnTo>
                  <a:cubicBezTo>
                    <a:pt x="57" y="487"/>
                    <a:pt x="140" y="557"/>
                    <a:pt x="237" y="557"/>
                  </a:cubicBezTo>
                  <a:cubicBezTo>
                    <a:pt x="247" y="557"/>
                    <a:pt x="257" y="557"/>
                    <a:pt x="269" y="556"/>
                  </a:cubicBezTo>
                  <a:cubicBezTo>
                    <a:pt x="376" y="539"/>
                    <a:pt x="452" y="437"/>
                    <a:pt x="435" y="328"/>
                  </a:cubicBezTo>
                  <a:lnTo>
                    <a:pt x="411" y="169"/>
                  </a:lnTo>
                  <a:cubicBezTo>
                    <a:pt x="397" y="72"/>
                    <a:pt x="312"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7"/>
            <p:cNvSpPr/>
            <p:nvPr/>
          </p:nvSpPr>
          <p:spPr>
            <a:xfrm>
              <a:off x="1745837" y="3668167"/>
              <a:ext cx="12467" cy="15391"/>
            </a:xfrm>
            <a:custGeom>
              <a:rect b="b" l="l" r="r" t="t"/>
              <a:pathLst>
                <a:path extrusionOk="0" h="558" w="452">
                  <a:moveTo>
                    <a:pt x="215" y="1"/>
                  </a:moveTo>
                  <a:cubicBezTo>
                    <a:pt x="205" y="1"/>
                    <a:pt x="194" y="2"/>
                    <a:pt x="184" y="3"/>
                  </a:cubicBezTo>
                  <a:cubicBezTo>
                    <a:pt x="75" y="19"/>
                    <a:pt x="1" y="122"/>
                    <a:pt x="17" y="231"/>
                  </a:cubicBezTo>
                  <a:lnTo>
                    <a:pt x="42" y="389"/>
                  </a:lnTo>
                  <a:cubicBezTo>
                    <a:pt x="56" y="487"/>
                    <a:pt x="140" y="557"/>
                    <a:pt x="236" y="557"/>
                  </a:cubicBezTo>
                  <a:cubicBezTo>
                    <a:pt x="247" y="557"/>
                    <a:pt x="257" y="557"/>
                    <a:pt x="269" y="556"/>
                  </a:cubicBezTo>
                  <a:cubicBezTo>
                    <a:pt x="377" y="540"/>
                    <a:pt x="452" y="437"/>
                    <a:pt x="436" y="329"/>
                  </a:cubicBezTo>
                  <a:lnTo>
                    <a:pt x="411"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7"/>
            <p:cNvSpPr/>
            <p:nvPr/>
          </p:nvSpPr>
          <p:spPr>
            <a:xfrm>
              <a:off x="1749753" y="3693653"/>
              <a:ext cx="12440" cy="15363"/>
            </a:xfrm>
            <a:custGeom>
              <a:rect b="b" l="l" r="r" t="t"/>
              <a:pathLst>
                <a:path extrusionOk="0" h="557" w="451">
                  <a:moveTo>
                    <a:pt x="215" y="0"/>
                  </a:moveTo>
                  <a:cubicBezTo>
                    <a:pt x="205" y="0"/>
                    <a:pt x="194" y="1"/>
                    <a:pt x="184" y="3"/>
                  </a:cubicBezTo>
                  <a:cubicBezTo>
                    <a:pt x="75" y="19"/>
                    <a:pt x="1" y="121"/>
                    <a:pt x="17" y="230"/>
                  </a:cubicBezTo>
                  <a:lnTo>
                    <a:pt x="40" y="388"/>
                  </a:lnTo>
                  <a:cubicBezTo>
                    <a:pt x="55" y="486"/>
                    <a:pt x="140" y="557"/>
                    <a:pt x="237" y="557"/>
                  </a:cubicBezTo>
                  <a:cubicBezTo>
                    <a:pt x="245" y="557"/>
                    <a:pt x="257" y="557"/>
                    <a:pt x="267" y="555"/>
                  </a:cubicBezTo>
                  <a:cubicBezTo>
                    <a:pt x="376" y="539"/>
                    <a:pt x="451" y="436"/>
                    <a:pt x="434" y="328"/>
                  </a:cubicBezTo>
                  <a:lnTo>
                    <a:pt x="411" y="168"/>
                  </a:lnTo>
                  <a:cubicBezTo>
                    <a:pt x="395" y="72"/>
                    <a:pt x="310"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7"/>
            <p:cNvSpPr/>
            <p:nvPr/>
          </p:nvSpPr>
          <p:spPr>
            <a:xfrm>
              <a:off x="1753642" y="3719112"/>
              <a:ext cx="12440" cy="15363"/>
            </a:xfrm>
            <a:custGeom>
              <a:rect b="b" l="l" r="r" t="t"/>
              <a:pathLst>
                <a:path extrusionOk="0" h="557" w="451">
                  <a:moveTo>
                    <a:pt x="215" y="0"/>
                  </a:moveTo>
                  <a:cubicBezTo>
                    <a:pt x="205" y="0"/>
                    <a:pt x="194" y="1"/>
                    <a:pt x="184" y="3"/>
                  </a:cubicBezTo>
                  <a:cubicBezTo>
                    <a:pt x="75" y="19"/>
                    <a:pt x="0" y="122"/>
                    <a:pt x="17" y="230"/>
                  </a:cubicBezTo>
                  <a:lnTo>
                    <a:pt x="40" y="388"/>
                  </a:lnTo>
                  <a:cubicBezTo>
                    <a:pt x="55" y="487"/>
                    <a:pt x="140" y="557"/>
                    <a:pt x="236" y="557"/>
                  </a:cubicBezTo>
                  <a:cubicBezTo>
                    <a:pt x="245" y="557"/>
                    <a:pt x="257" y="557"/>
                    <a:pt x="267" y="555"/>
                  </a:cubicBezTo>
                  <a:cubicBezTo>
                    <a:pt x="376" y="539"/>
                    <a:pt x="450" y="437"/>
                    <a:pt x="434" y="328"/>
                  </a:cubicBezTo>
                  <a:lnTo>
                    <a:pt x="411" y="169"/>
                  </a:lnTo>
                  <a:cubicBezTo>
                    <a:pt x="395"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7"/>
            <p:cNvSpPr/>
            <p:nvPr/>
          </p:nvSpPr>
          <p:spPr>
            <a:xfrm>
              <a:off x="1757532" y="3744570"/>
              <a:ext cx="12467" cy="15391"/>
            </a:xfrm>
            <a:custGeom>
              <a:rect b="b" l="l" r="r" t="t"/>
              <a:pathLst>
                <a:path extrusionOk="0" h="558" w="452">
                  <a:moveTo>
                    <a:pt x="215" y="1"/>
                  </a:moveTo>
                  <a:cubicBezTo>
                    <a:pt x="204" y="1"/>
                    <a:pt x="194" y="1"/>
                    <a:pt x="183" y="3"/>
                  </a:cubicBezTo>
                  <a:cubicBezTo>
                    <a:pt x="75" y="19"/>
                    <a:pt x="0" y="122"/>
                    <a:pt x="16" y="230"/>
                  </a:cubicBezTo>
                  <a:lnTo>
                    <a:pt x="41" y="389"/>
                  </a:lnTo>
                  <a:cubicBezTo>
                    <a:pt x="56" y="487"/>
                    <a:pt x="139" y="557"/>
                    <a:pt x="236" y="557"/>
                  </a:cubicBezTo>
                  <a:cubicBezTo>
                    <a:pt x="246" y="557"/>
                    <a:pt x="257" y="557"/>
                    <a:pt x="268" y="556"/>
                  </a:cubicBezTo>
                  <a:cubicBezTo>
                    <a:pt x="375" y="540"/>
                    <a:pt x="451" y="437"/>
                    <a:pt x="434" y="329"/>
                  </a:cubicBezTo>
                  <a:lnTo>
                    <a:pt x="410"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7"/>
            <p:cNvSpPr/>
            <p:nvPr/>
          </p:nvSpPr>
          <p:spPr>
            <a:xfrm>
              <a:off x="1768923" y="3613222"/>
              <a:ext cx="14536" cy="15060"/>
            </a:xfrm>
            <a:custGeom>
              <a:rect b="b" l="l" r="r" t="t"/>
              <a:pathLst>
                <a:path extrusionOk="0" h="546" w="527">
                  <a:moveTo>
                    <a:pt x="227" y="1"/>
                  </a:moveTo>
                  <a:cubicBezTo>
                    <a:pt x="199" y="1"/>
                    <a:pt x="171" y="7"/>
                    <a:pt x="144" y="20"/>
                  </a:cubicBezTo>
                  <a:cubicBezTo>
                    <a:pt x="44" y="68"/>
                    <a:pt x="0" y="187"/>
                    <a:pt x="49" y="285"/>
                  </a:cubicBezTo>
                  <a:lnTo>
                    <a:pt x="118" y="432"/>
                  </a:lnTo>
                  <a:cubicBezTo>
                    <a:pt x="151" y="503"/>
                    <a:pt x="223" y="546"/>
                    <a:pt x="298" y="546"/>
                  </a:cubicBezTo>
                  <a:cubicBezTo>
                    <a:pt x="326" y="546"/>
                    <a:pt x="355" y="539"/>
                    <a:pt x="384" y="527"/>
                  </a:cubicBezTo>
                  <a:cubicBezTo>
                    <a:pt x="483" y="480"/>
                    <a:pt x="526" y="361"/>
                    <a:pt x="480" y="262"/>
                  </a:cubicBezTo>
                  <a:lnTo>
                    <a:pt x="409" y="115"/>
                  </a:lnTo>
                  <a:cubicBezTo>
                    <a:pt x="375" y="44"/>
                    <a:pt x="3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7"/>
            <p:cNvSpPr/>
            <p:nvPr/>
          </p:nvSpPr>
          <p:spPr>
            <a:xfrm>
              <a:off x="1779901" y="3636530"/>
              <a:ext cx="14508" cy="15060"/>
            </a:xfrm>
            <a:custGeom>
              <a:rect b="b" l="l" r="r" t="t"/>
              <a:pathLst>
                <a:path extrusionOk="0" h="546" w="526">
                  <a:moveTo>
                    <a:pt x="227" y="0"/>
                  </a:moveTo>
                  <a:cubicBezTo>
                    <a:pt x="199" y="0"/>
                    <a:pt x="170" y="6"/>
                    <a:pt x="143" y="19"/>
                  </a:cubicBezTo>
                  <a:cubicBezTo>
                    <a:pt x="45" y="67"/>
                    <a:pt x="1" y="186"/>
                    <a:pt x="48" y="286"/>
                  </a:cubicBezTo>
                  <a:lnTo>
                    <a:pt x="118" y="432"/>
                  </a:lnTo>
                  <a:cubicBezTo>
                    <a:pt x="150" y="503"/>
                    <a:pt x="222" y="545"/>
                    <a:pt x="297" y="545"/>
                  </a:cubicBezTo>
                  <a:cubicBezTo>
                    <a:pt x="326" y="545"/>
                    <a:pt x="356" y="538"/>
                    <a:pt x="383" y="528"/>
                  </a:cubicBezTo>
                  <a:cubicBezTo>
                    <a:pt x="482" y="479"/>
                    <a:pt x="526" y="360"/>
                    <a:pt x="479" y="261"/>
                  </a:cubicBezTo>
                  <a:lnTo>
                    <a:pt x="408" y="114"/>
                  </a:lnTo>
                  <a:cubicBezTo>
                    <a:pt x="374" y="43"/>
                    <a:pt x="302"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7"/>
            <p:cNvSpPr/>
            <p:nvPr/>
          </p:nvSpPr>
          <p:spPr>
            <a:xfrm>
              <a:off x="1790906" y="3659809"/>
              <a:ext cx="14536" cy="15060"/>
            </a:xfrm>
            <a:custGeom>
              <a:rect b="b" l="l" r="r" t="t"/>
              <a:pathLst>
                <a:path extrusionOk="0" h="546" w="527">
                  <a:moveTo>
                    <a:pt x="229" y="1"/>
                  </a:moveTo>
                  <a:cubicBezTo>
                    <a:pt x="200" y="1"/>
                    <a:pt x="171" y="7"/>
                    <a:pt x="144" y="21"/>
                  </a:cubicBezTo>
                  <a:cubicBezTo>
                    <a:pt x="45" y="67"/>
                    <a:pt x="1" y="186"/>
                    <a:pt x="49" y="286"/>
                  </a:cubicBezTo>
                  <a:lnTo>
                    <a:pt x="118" y="432"/>
                  </a:lnTo>
                  <a:cubicBezTo>
                    <a:pt x="152" y="504"/>
                    <a:pt x="223" y="545"/>
                    <a:pt x="298" y="545"/>
                  </a:cubicBezTo>
                  <a:cubicBezTo>
                    <a:pt x="327" y="545"/>
                    <a:pt x="355" y="538"/>
                    <a:pt x="383" y="528"/>
                  </a:cubicBezTo>
                  <a:cubicBezTo>
                    <a:pt x="483" y="479"/>
                    <a:pt x="527" y="361"/>
                    <a:pt x="478" y="262"/>
                  </a:cubicBezTo>
                  <a:lnTo>
                    <a:pt x="409" y="116"/>
                  </a:lnTo>
                  <a:cubicBezTo>
                    <a:pt x="375" y="44"/>
                    <a:pt x="303"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7"/>
            <p:cNvSpPr/>
            <p:nvPr/>
          </p:nvSpPr>
          <p:spPr>
            <a:xfrm>
              <a:off x="1801939" y="3683089"/>
              <a:ext cx="14508" cy="15088"/>
            </a:xfrm>
            <a:custGeom>
              <a:rect b="b" l="l" r="r" t="t"/>
              <a:pathLst>
                <a:path extrusionOk="0" h="547" w="526">
                  <a:moveTo>
                    <a:pt x="228" y="1"/>
                  </a:moveTo>
                  <a:cubicBezTo>
                    <a:pt x="200" y="1"/>
                    <a:pt x="170" y="7"/>
                    <a:pt x="143" y="21"/>
                  </a:cubicBezTo>
                  <a:cubicBezTo>
                    <a:pt x="45" y="68"/>
                    <a:pt x="1" y="188"/>
                    <a:pt x="48" y="286"/>
                  </a:cubicBezTo>
                  <a:lnTo>
                    <a:pt x="118" y="433"/>
                  </a:lnTo>
                  <a:cubicBezTo>
                    <a:pt x="150" y="504"/>
                    <a:pt x="222" y="547"/>
                    <a:pt x="297" y="547"/>
                  </a:cubicBezTo>
                  <a:cubicBezTo>
                    <a:pt x="325" y="547"/>
                    <a:pt x="354" y="540"/>
                    <a:pt x="383" y="528"/>
                  </a:cubicBezTo>
                  <a:cubicBezTo>
                    <a:pt x="481" y="481"/>
                    <a:pt x="525" y="361"/>
                    <a:pt x="478" y="263"/>
                  </a:cubicBezTo>
                  <a:lnTo>
                    <a:pt x="408" y="116"/>
                  </a:lnTo>
                  <a:cubicBezTo>
                    <a:pt x="374"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7"/>
            <p:cNvSpPr/>
            <p:nvPr/>
          </p:nvSpPr>
          <p:spPr>
            <a:xfrm>
              <a:off x="1812890" y="3706341"/>
              <a:ext cx="14536" cy="15088"/>
            </a:xfrm>
            <a:custGeom>
              <a:rect b="b" l="l" r="r" t="t"/>
              <a:pathLst>
                <a:path extrusionOk="0" h="547" w="527">
                  <a:moveTo>
                    <a:pt x="228" y="1"/>
                  </a:moveTo>
                  <a:cubicBezTo>
                    <a:pt x="200" y="1"/>
                    <a:pt x="171" y="7"/>
                    <a:pt x="143" y="20"/>
                  </a:cubicBezTo>
                  <a:cubicBezTo>
                    <a:pt x="45" y="67"/>
                    <a:pt x="1" y="187"/>
                    <a:pt x="48" y="286"/>
                  </a:cubicBezTo>
                  <a:lnTo>
                    <a:pt x="118" y="432"/>
                  </a:lnTo>
                  <a:cubicBezTo>
                    <a:pt x="150" y="504"/>
                    <a:pt x="222" y="547"/>
                    <a:pt x="297" y="547"/>
                  </a:cubicBezTo>
                  <a:cubicBezTo>
                    <a:pt x="328" y="547"/>
                    <a:pt x="357" y="541"/>
                    <a:pt x="383" y="527"/>
                  </a:cubicBezTo>
                  <a:cubicBezTo>
                    <a:pt x="483" y="481"/>
                    <a:pt x="527" y="360"/>
                    <a:pt x="479" y="262"/>
                  </a:cubicBezTo>
                  <a:lnTo>
                    <a:pt x="410" y="116"/>
                  </a:lnTo>
                  <a:cubicBezTo>
                    <a:pt x="375"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7"/>
            <p:cNvSpPr/>
            <p:nvPr/>
          </p:nvSpPr>
          <p:spPr>
            <a:xfrm>
              <a:off x="1823895" y="3729648"/>
              <a:ext cx="14536" cy="15060"/>
            </a:xfrm>
            <a:custGeom>
              <a:rect b="b" l="l" r="r" t="t"/>
              <a:pathLst>
                <a:path extrusionOk="0" h="546" w="527">
                  <a:moveTo>
                    <a:pt x="228" y="1"/>
                  </a:moveTo>
                  <a:cubicBezTo>
                    <a:pt x="199" y="1"/>
                    <a:pt x="171" y="7"/>
                    <a:pt x="144" y="20"/>
                  </a:cubicBezTo>
                  <a:cubicBezTo>
                    <a:pt x="44" y="68"/>
                    <a:pt x="0" y="187"/>
                    <a:pt x="49" y="285"/>
                  </a:cubicBezTo>
                  <a:lnTo>
                    <a:pt x="118" y="431"/>
                  </a:lnTo>
                  <a:cubicBezTo>
                    <a:pt x="151" y="503"/>
                    <a:pt x="223" y="546"/>
                    <a:pt x="298" y="546"/>
                  </a:cubicBezTo>
                  <a:cubicBezTo>
                    <a:pt x="327" y="546"/>
                    <a:pt x="355" y="540"/>
                    <a:pt x="384" y="527"/>
                  </a:cubicBezTo>
                  <a:cubicBezTo>
                    <a:pt x="483" y="480"/>
                    <a:pt x="527" y="361"/>
                    <a:pt x="480" y="261"/>
                  </a:cubicBezTo>
                  <a:lnTo>
                    <a:pt x="409" y="115"/>
                  </a:lnTo>
                  <a:cubicBezTo>
                    <a:pt x="375" y="43"/>
                    <a:pt x="302"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7"/>
            <p:cNvSpPr/>
            <p:nvPr/>
          </p:nvSpPr>
          <p:spPr>
            <a:xfrm>
              <a:off x="1689596" y="3564484"/>
              <a:ext cx="76928" cy="36685"/>
            </a:xfrm>
            <a:custGeom>
              <a:rect b="b" l="l" r="r" t="t"/>
              <a:pathLst>
                <a:path extrusionOk="0" h="1330" w="2789">
                  <a:moveTo>
                    <a:pt x="882" y="0"/>
                  </a:moveTo>
                  <a:cubicBezTo>
                    <a:pt x="395" y="0"/>
                    <a:pt x="1" y="396"/>
                    <a:pt x="1" y="883"/>
                  </a:cubicBezTo>
                  <a:lnTo>
                    <a:pt x="1" y="1111"/>
                  </a:lnTo>
                  <a:cubicBezTo>
                    <a:pt x="1" y="1231"/>
                    <a:pt x="98" y="1330"/>
                    <a:pt x="219" y="1330"/>
                  </a:cubicBezTo>
                  <a:lnTo>
                    <a:pt x="2572" y="1330"/>
                  </a:lnTo>
                  <a:cubicBezTo>
                    <a:pt x="2690" y="1330"/>
                    <a:pt x="2788" y="1231"/>
                    <a:pt x="2788" y="1111"/>
                  </a:cubicBezTo>
                  <a:lnTo>
                    <a:pt x="2788" y="883"/>
                  </a:lnTo>
                  <a:cubicBezTo>
                    <a:pt x="2788" y="395"/>
                    <a:pt x="2394" y="0"/>
                    <a:pt x="19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7"/>
            <p:cNvSpPr/>
            <p:nvPr/>
          </p:nvSpPr>
          <p:spPr>
            <a:xfrm>
              <a:off x="1728267" y="3564567"/>
              <a:ext cx="38257" cy="36602"/>
            </a:xfrm>
            <a:custGeom>
              <a:rect b="b" l="l" r="r" t="t"/>
              <a:pathLst>
                <a:path extrusionOk="0" h="1327" w="1387">
                  <a:moveTo>
                    <a:pt x="511" y="0"/>
                  </a:moveTo>
                  <a:cubicBezTo>
                    <a:pt x="509" y="0"/>
                    <a:pt x="507" y="0"/>
                    <a:pt x="506" y="0"/>
                  </a:cubicBezTo>
                  <a:lnTo>
                    <a:pt x="0" y="0"/>
                  </a:lnTo>
                  <a:cubicBezTo>
                    <a:pt x="488" y="0"/>
                    <a:pt x="882" y="395"/>
                    <a:pt x="882" y="883"/>
                  </a:cubicBezTo>
                  <a:lnTo>
                    <a:pt x="882" y="1327"/>
                  </a:lnTo>
                  <a:lnTo>
                    <a:pt x="1170" y="1327"/>
                  </a:lnTo>
                  <a:cubicBezTo>
                    <a:pt x="1290" y="1327"/>
                    <a:pt x="1386" y="1228"/>
                    <a:pt x="1386" y="1108"/>
                  </a:cubicBezTo>
                  <a:lnTo>
                    <a:pt x="1386" y="880"/>
                  </a:lnTo>
                  <a:cubicBezTo>
                    <a:pt x="1386" y="395"/>
                    <a:pt x="995" y="0"/>
                    <a:pt x="511"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5" name="Google Shape;2605;p47"/>
          <p:cNvGrpSpPr/>
          <p:nvPr/>
        </p:nvGrpSpPr>
        <p:grpSpPr>
          <a:xfrm>
            <a:off x="706737" y="1666168"/>
            <a:ext cx="730107" cy="696884"/>
            <a:chOff x="3977178" y="1619256"/>
            <a:chExt cx="373495" cy="311930"/>
          </a:xfrm>
        </p:grpSpPr>
        <p:sp>
          <p:nvSpPr>
            <p:cNvPr id="2606" name="Google Shape;2606;p47"/>
            <p:cNvSpPr/>
            <p:nvPr/>
          </p:nvSpPr>
          <p:spPr>
            <a:xfrm>
              <a:off x="4100803" y="1718774"/>
              <a:ext cx="125776" cy="11061"/>
            </a:xfrm>
            <a:custGeom>
              <a:rect b="b" l="l" r="r" t="t"/>
              <a:pathLst>
                <a:path extrusionOk="0" h="401" w="4560">
                  <a:moveTo>
                    <a:pt x="204" y="1"/>
                  </a:moveTo>
                  <a:cubicBezTo>
                    <a:pt x="91" y="1"/>
                    <a:pt x="0" y="94"/>
                    <a:pt x="3" y="206"/>
                  </a:cubicBezTo>
                  <a:cubicBezTo>
                    <a:pt x="8" y="316"/>
                    <a:pt x="103" y="401"/>
                    <a:pt x="213" y="401"/>
                  </a:cubicBezTo>
                  <a:lnTo>
                    <a:pt x="4359" y="401"/>
                  </a:lnTo>
                  <a:cubicBezTo>
                    <a:pt x="4470" y="401"/>
                    <a:pt x="4559" y="308"/>
                    <a:pt x="4558" y="196"/>
                  </a:cubicBezTo>
                  <a:cubicBezTo>
                    <a:pt x="4554" y="86"/>
                    <a:pt x="4458"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7"/>
            <p:cNvSpPr/>
            <p:nvPr/>
          </p:nvSpPr>
          <p:spPr>
            <a:xfrm>
              <a:off x="4084502" y="1705065"/>
              <a:ext cx="28851" cy="100924"/>
            </a:xfrm>
            <a:custGeom>
              <a:rect b="b" l="l" r="r" t="t"/>
              <a:pathLst>
                <a:path extrusionOk="0" h="3659" w="1046">
                  <a:moveTo>
                    <a:pt x="828" y="1"/>
                  </a:moveTo>
                  <a:cubicBezTo>
                    <a:pt x="733" y="1"/>
                    <a:pt x="649" y="75"/>
                    <a:pt x="631" y="172"/>
                  </a:cubicBezTo>
                  <a:lnTo>
                    <a:pt x="18" y="3421"/>
                  </a:lnTo>
                  <a:cubicBezTo>
                    <a:pt x="1" y="3508"/>
                    <a:pt x="43" y="3597"/>
                    <a:pt x="130" y="3640"/>
                  </a:cubicBezTo>
                  <a:cubicBezTo>
                    <a:pt x="157" y="3653"/>
                    <a:pt x="187" y="3659"/>
                    <a:pt x="218" y="3659"/>
                  </a:cubicBezTo>
                  <a:lnTo>
                    <a:pt x="807" y="3659"/>
                  </a:lnTo>
                  <a:cubicBezTo>
                    <a:pt x="920" y="3659"/>
                    <a:pt x="1009" y="3566"/>
                    <a:pt x="1006" y="3454"/>
                  </a:cubicBezTo>
                  <a:cubicBezTo>
                    <a:pt x="1003" y="3344"/>
                    <a:pt x="908" y="3259"/>
                    <a:pt x="798" y="3259"/>
                  </a:cubicBezTo>
                  <a:lnTo>
                    <a:pt x="453" y="3259"/>
                  </a:lnTo>
                  <a:lnTo>
                    <a:pt x="1024" y="237"/>
                  </a:lnTo>
                  <a:cubicBezTo>
                    <a:pt x="1046" y="128"/>
                    <a:pt x="972" y="21"/>
                    <a:pt x="861" y="4"/>
                  </a:cubicBezTo>
                  <a:cubicBezTo>
                    <a:pt x="850" y="2"/>
                    <a:pt x="839"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7"/>
            <p:cNvSpPr/>
            <p:nvPr/>
          </p:nvSpPr>
          <p:spPr>
            <a:xfrm>
              <a:off x="4214553" y="1769222"/>
              <a:ext cx="28851" cy="36767"/>
            </a:xfrm>
            <a:custGeom>
              <a:rect b="b" l="l" r="r" t="t"/>
              <a:pathLst>
                <a:path extrusionOk="0" h="1333" w="1046">
                  <a:moveTo>
                    <a:pt x="656" y="0"/>
                  </a:moveTo>
                  <a:cubicBezTo>
                    <a:pt x="644" y="0"/>
                    <a:pt x="632" y="1"/>
                    <a:pt x="620" y="4"/>
                  </a:cubicBezTo>
                  <a:cubicBezTo>
                    <a:pt x="513" y="24"/>
                    <a:pt x="441" y="128"/>
                    <a:pt x="462" y="237"/>
                  </a:cubicBezTo>
                  <a:lnTo>
                    <a:pt x="594" y="933"/>
                  </a:lnTo>
                  <a:lnTo>
                    <a:pt x="239" y="933"/>
                  </a:lnTo>
                  <a:cubicBezTo>
                    <a:pt x="104" y="933"/>
                    <a:pt x="0" y="1070"/>
                    <a:pt x="56" y="1213"/>
                  </a:cubicBezTo>
                  <a:cubicBezTo>
                    <a:pt x="85" y="1286"/>
                    <a:pt x="159" y="1333"/>
                    <a:pt x="238" y="1333"/>
                  </a:cubicBezTo>
                  <a:lnTo>
                    <a:pt x="833" y="1333"/>
                  </a:lnTo>
                  <a:cubicBezTo>
                    <a:pt x="858" y="1333"/>
                    <a:pt x="880" y="1328"/>
                    <a:pt x="902" y="1321"/>
                  </a:cubicBezTo>
                  <a:cubicBezTo>
                    <a:pt x="998" y="1284"/>
                    <a:pt x="1045" y="1188"/>
                    <a:pt x="1029" y="1095"/>
                  </a:cubicBezTo>
                  <a:lnTo>
                    <a:pt x="853" y="163"/>
                  </a:lnTo>
                  <a:cubicBezTo>
                    <a:pt x="835" y="67"/>
                    <a:pt x="750"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7"/>
            <p:cNvSpPr/>
            <p:nvPr/>
          </p:nvSpPr>
          <p:spPr>
            <a:xfrm>
              <a:off x="4214470" y="1704100"/>
              <a:ext cx="20163" cy="54117"/>
            </a:xfrm>
            <a:custGeom>
              <a:rect b="b" l="l" r="r" t="t"/>
              <a:pathLst>
                <a:path extrusionOk="0" h="1962" w="731">
                  <a:moveTo>
                    <a:pt x="220" y="0"/>
                  </a:moveTo>
                  <a:cubicBezTo>
                    <a:pt x="207" y="0"/>
                    <a:pt x="195" y="1"/>
                    <a:pt x="182" y="4"/>
                  </a:cubicBezTo>
                  <a:cubicBezTo>
                    <a:pt x="72" y="24"/>
                    <a:pt x="0" y="128"/>
                    <a:pt x="21" y="238"/>
                  </a:cubicBezTo>
                  <a:lnTo>
                    <a:pt x="314" y="1797"/>
                  </a:lnTo>
                  <a:cubicBezTo>
                    <a:pt x="333" y="1894"/>
                    <a:pt x="417" y="1962"/>
                    <a:pt x="512" y="1962"/>
                  </a:cubicBezTo>
                  <a:cubicBezTo>
                    <a:pt x="525" y="1962"/>
                    <a:pt x="538" y="1960"/>
                    <a:pt x="548" y="1959"/>
                  </a:cubicBezTo>
                  <a:cubicBezTo>
                    <a:pt x="658" y="1938"/>
                    <a:pt x="730" y="1834"/>
                    <a:pt x="710" y="1724"/>
                  </a:cubicBezTo>
                  <a:lnTo>
                    <a:pt x="417" y="165"/>
                  </a:lnTo>
                  <a:cubicBezTo>
                    <a:pt x="398" y="68"/>
                    <a:pt x="315" y="0"/>
                    <a:pt x="2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7"/>
            <p:cNvSpPr/>
            <p:nvPr/>
          </p:nvSpPr>
          <p:spPr>
            <a:xfrm>
              <a:off x="4220483" y="1681454"/>
              <a:ext cx="77369" cy="11033"/>
            </a:xfrm>
            <a:custGeom>
              <a:rect b="b" l="l" r="r" t="t"/>
              <a:pathLst>
                <a:path extrusionOk="0" h="400" w="2805">
                  <a:moveTo>
                    <a:pt x="204" y="1"/>
                  </a:moveTo>
                  <a:cubicBezTo>
                    <a:pt x="93" y="1"/>
                    <a:pt x="1" y="93"/>
                    <a:pt x="5" y="206"/>
                  </a:cubicBezTo>
                  <a:cubicBezTo>
                    <a:pt x="8" y="316"/>
                    <a:pt x="103" y="400"/>
                    <a:pt x="213" y="400"/>
                  </a:cubicBezTo>
                  <a:lnTo>
                    <a:pt x="2602" y="400"/>
                  </a:lnTo>
                  <a:cubicBezTo>
                    <a:pt x="2713" y="400"/>
                    <a:pt x="2804" y="309"/>
                    <a:pt x="2801" y="194"/>
                  </a:cubicBezTo>
                  <a:cubicBezTo>
                    <a:pt x="2798" y="85"/>
                    <a:pt x="2703"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7"/>
            <p:cNvSpPr/>
            <p:nvPr/>
          </p:nvSpPr>
          <p:spPr>
            <a:xfrm>
              <a:off x="4262685" y="1619256"/>
              <a:ext cx="27114" cy="19804"/>
            </a:xfrm>
            <a:custGeom>
              <a:rect b="b" l="l" r="r" t="t"/>
              <a:pathLst>
                <a:path extrusionOk="0" h="718" w="983">
                  <a:moveTo>
                    <a:pt x="215" y="1"/>
                  </a:moveTo>
                  <a:cubicBezTo>
                    <a:pt x="96" y="1"/>
                    <a:pt x="1" y="96"/>
                    <a:pt x="1" y="214"/>
                  </a:cubicBezTo>
                  <a:lnTo>
                    <a:pt x="1" y="717"/>
                  </a:lnTo>
                  <a:lnTo>
                    <a:pt x="983" y="717"/>
                  </a:lnTo>
                  <a:lnTo>
                    <a:pt x="983" y="214"/>
                  </a:lnTo>
                  <a:cubicBezTo>
                    <a:pt x="983" y="96"/>
                    <a:pt x="887" y="1"/>
                    <a:pt x="7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7"/>
            <p:cNvSpPr/>
            <p:nvPr/>
          </p:nvSpPr>
          <p:spPr>
            <a:xfrm>
              <a:off x="4269994" y="1664739"/>
              <a:ext cx="11088" cy="34671"/>
            </a:xfrm>
            <a:custGeom>
              <a:rect b="b" l="l" r="r" t="t"/>
              <a:pathLst>
                <a:path extrusionOk="0" h="1257" w="402">
                  <a:moveTo>
                    <a:pt x="203" y="0"/>
                  </a:moveTo>
                  <a:cubicBezTo>
                    <a:pt x="201" y="0"/>
                    <a:pt x="198" y="0"/>
                    <a:pt x="196" y="0"/>
                  </a:cubicBezTo>
                  <a:cubicBezTo>
                    <a:pt x="86" y="3"/>
                    <a:pt x="1" y="98"/>
                    <a:pt x="1" y="208"/>
                  </a:cubicBezTo>
                  <a:lnTo>
                    <a:pt x="1" y="1048"/>
                  </a:lnTo>
                  <a:cubicBezTo>
                    <a:pt x="1" y="1158"/>
                    <a:pt x="86" y="1253"/>
                    <a:pt x="196" y="1256"/>
                  </a:cubicBezTo>
                  <a:cubicBezTo>
                    <a:pt x="198" y="1256"/>
                    <a:pt x="199" y="1256"/>
                    <a:pt x="201" y="1256"/>
                  </a:cubicBezTo>
                  <a:cubicBezTo>
                    <a:pt x="312" y="1256"/>
                    <a:pt x="401" y="1167"/>
                    <a:pt x="401" y="1057"/>
                  </a:cubicBezTo>
                  <a:lnTo>
                    <a:pt x="401" y="200"/>
                  </a:lnTo>
                  <a:cubicBezTo>
                    <a:pt x="401" y="91"/>
                    <a:pt x="311"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7"/>
            <p:cNvSpPr/>
            <p:nvPr/>
          </p:nvSpPr>
          <p:spPr>
            <a:xfrm>
              <a:off x="4255375" y="1651445"/>
              <a:ext cx="41043" cy="21239"/>
            </a:xfrm>
            <a:custGeom>
              <a:rect b="b" l="l" r="r" t="t"/>
              <a:pathLst>
                <a:path extrusionOk="0" h="770" w="1488">
                  <a:moveTo>
                    <a:pt x="0" y="0"/>
                  </a:moveTo>
                  <a:lnTo>
                    <a:pt x="0" y="556"/>
                  </a:lnTo>
                  <a:cubicBezTo>
                    <a:pt x="0" y="674"/>
                    <a:pt x="96" y="769"/>
                    <a:pt x="214" y="769"/>
                  </a:cubicBezTo>
                  <a:lnTo>
                    <a:pt x="1271" y="769"/>
                  </a:lnTo>
                  <a:cubicBezTo>
                    <a:pt x="1390" y="769"/>
                    <a:pt x="1488" y="674"/>
                    <a:pt x="1488" y="556"/>
                  </a:cubicBezTo>
                  <a:lnTo>
                    <a:pt x="14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7"/>
            <p:cNvSpPr/>
            <p:nvPr/>
          </p:nvSpPr>
          <p:spPr>
            <a:xfrm>
              <a:off x="4242246" y="1636081"/>
              <a:ext cx="66639" cy="21239"/>
            </a:xfrm>
            <a:custGeom>
              <a:rect b="b" l="l" r="r" t="t"/>
              <a:pathLst>
                <a:path extrusionOk="0" h="770" w="2416">
                  <a:moveTo>
                    <a:pt x="0" y="0"/>
                  </a:moveTo>
                  <a:lnTo>
                    <a:pt x="0" y="556"/>
                  </a:lnTo>
                  <a:cubicBezTo>
                    <a:pt x="0" y="674"/>
                    <a:pt x="95" y="770"/>
                    <a:pt x="214" y="770"/>
                  </a:cubicBezTo>
                  <a:lnTo>
                    <a:pt x="2200" y="770"/>
                  </a:lnTo>
                  <a:cubicBezTo>
                    <a:pt x="2317" y="770"/>
                    <a:pt x="2414" y="674"/>
                    <a:pt x="2415" y="556"/>
                  </a:cubicBezTo>
                  <a:lnTo>
                    <a:pt x="2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7"/>
            <p:cNvSpPr/>
            <p:nvPr/>
          </p:nvSpPr>
          <p:spPr>
            <a:xfrm>
              <a:off x="4294184" y="1636081"/>
              <a:ext cx="15391" cy="21239"/>
            </a:xfrm>
            <a:custGeom>
              <a:rect b="b" l="l" r="r" t="t"/>
              <a:pathLst>
                <a:path extrusionOk="0" h="770" w="558">
                  <a:moveTo>
                    <a:pt x="0" y="0"/>
                  </a:moveTo>
                  <a:lnTo>
                    <a:pt x="0" y="770"/>
                  </a:lnTo>
                  <a:lnTo>
                    <a:pt x="342" y="770"/>
                  </a:lnTo>
                  <a:cubicBezTo>
                    <a:pt x="462" y="770"/>
                    <a:pt x="557" y="674"/>
                    <a:pt x="557" y="556"/>
                  </a:cubicBezTo>
                  <a:lnTo>
                    <a:pt x="557"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7"/>
            <p:cNvSpPr/>
            <p:nvPr/>
          </p:nvSpPr>
          <p:spPr>
            <a:xfrm>
              <a:off x="4202058" y="1630179"/>
              <a:ext cx="148615" cy="11005"/>
            </a:xfrm>
            <a:custGeom>
              <a:rect b="b" l="l" r="r" t="t"/>
              <a:pathLst>
                <a:path extrusionOk="0" h="399" w="5388">
                  <a:moveTo>
                    <a:pt x="204" y="0"/>
                  </a:moveTo>
                  <a:cubicBezTo>
                    <a:pt x="91" y="0"/>
                    <a:pt x="0" y="94"/>
                    <a:pt x="3" y="205"/>
                  </a:cubicBezTo>
                  <a:cubicBezTo>
                    <a:pt x="8" y="315"/>
                    <a:pt x="103" y="399"/>
                    <a:pt x="213" y="399"/>
                  </a:cubicBezTo>
                  <a:lnTo>
                    <a:pt x="5184" y="399"/>
                  </a:lnTo>
                  <a:cubicBezTo>
                    <a:pt x="5297" y="399"/>
                    <a:pt x="5388" y="308"/>
                    <a:pt x="5385" y="194"/>
                  </a:cubicBezTo>
                  <a:cubicBezTo>
                    <a:pt x="5380" y="84"/>
                    <a:pt x="5285" y="0"/>
                    <a:pt x="51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7"/>
            <p:cNvSpPr/>
            <p:nvPr/>
          </p:nvSpPr>
          <p:spPr>
            <a:xfrm>
              <a:off x="4030054" y="1681454"/>
              <a:ext cx="77314" cy="11033"/>
            </a:xfrm>
            <a:custGeom>
              <a:rect b="b" l="l" r="r" t="t"/>
              <a:pathLst>
                <a:path extrusionOk="0" h="400" w="2803">
                  <a:moveTo>
                    <a:pt x="204" y="1"/>
                  </a:moveTo>
                  <a:cubicBezTo>
                    <a:pt x="91" y="1"/>
                    <a:pt x="1" y="93"/>
                    <a:pt x="3" y="206"/>
                  </a:cubicBezTo>
                  <a:cubicBezTo>
                    <a:pt x="8" y="316"/>
                    <a:pt x="103" y="400"/>
                    <a:pt x="213" y="400"/>
                  </a:cubicBezTo>
                  <a:lnTo>
                    <a:pt x="2602" y="400"/>
                  </a:lnTo>
                  <a:cubicBezTo>
                    <a:pt x="2713" y="400"/>
                    <a:pt x="2803" y="309"/>
                    <a:pt x="2801" y="194"/>
                  </a:cubicBezTo>
                  <a:cubicBezTo>
                    <a:pt x="2798" y="85"/>
                    <a:pt x="2703"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7"/>
            <p:cNvSpPr/>
            <p:nvPr/>
          </p:nvSpPr>
          <p:spPr>
            <a:xfrm>
              <a:off x="4038632" y="1619256"/>
              <a:ext cx="27114" cy="19804"/>
            </a:xfrm>
            <a:custGeom>
              <a:rect b="b" l="l" r="r" t="t"/>
              <a:pathLst>
                <a:path extrusionOk="0" h="718" w="983">
                  <a:moveTo>
                    <a:pt x="216" y="1"/>
                  </a:moveTo>
                  <a:cubicBezTo>
                    <a:pt x="96" y="1"/>
                    <a:pt x="0" y="96"/>
                    <a:pt x="0" y="214"/>
                  </a:cubicBezTo>
                  <a:lnTo>
                    <a:pt x="0" y="717"/>
                  </a:lnTo>
                  <a:lnTo>
                    <a:pt x="982" y="717"/>
                  </a:lnTo>
                  <a:lnTo>
                    <a:pt x="982" y="214"/>
                  </a:lnTo>
                  <a:cubicBezTo>
                    <a:pt x="982" y="96"/>
                    <a:pt x="887" y="1"/>
                    <a:pt x="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7"/>
            <p:cNvSpPr/>
            <p:nvPr/>
          </p:nvSpPr>
          <p:spPr>
            <a:xfrm>
              <a:off x="4046658" y="1664739"/>
              <a:ext cx="11061" cy="34671"/>
            </a:xfrm>
            <a:custGeom>
              <a:rect b="b" l="l" r="r" t="t"/>
              <a:pathLst>
                <a:path extrusionOk="0" h="1257" w="401">
                  <a:moveTo>
                    <a:pt x="203" y="0"/>
                  </a:moveTo>
                  <a:cubicBezTo>
                    <a:pt x="201" y="0"/>
                    <a:pt x="198" y="0"/>
                    <a:pt x="196" y="0"/>
                  </a:cubicBezTo>
                  <a:cubicBezTo>
                    <a:pt x="86" y="3"/>
                    <a:pt x="1" y="98"/>
                    <a:pt x="1" y="208"/>
                  </a:cubicBezTo>
                  <a:lnTo>
                    <a:pt x="1" y="1048"/>
                  </a:lnTo>
                  <a:cubicBezTo>
                    <a:pt x="1" y="1158"/>
                    <a:pt x="86" y="1253"/>
                    <a:pt x="196" y="1256"/>
                  </a:cubicBezTo>
                  <a:cubicBezTo>
                    <a:pt x="198" y="1256"/>
                    <a:pt x="199" y="1256"/>
                    <a:pt x="201" y="1256"/>
                  </a:cubicBezTo>
                  <a:cubicBezTo>
                    <a:pt x="312" y="1256"/>
                    <a:pt x="401" y="1167"/>
                    <a:pt x="401" y="1057"/>
                  </a:cubicBezTo>
                  <a:lnTo>
                    <a:pt x="401" y="200"/>
                  </a:lnTo>
                  <a:cubicBezTo>
                    <a:pt x="401" y="91"/>
                    <a:pt x="311"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7"/>
            <p:cNvSpPr/>
            <p:nvPr/>
          </p:nvSpPr>
          <p:spPr>
            <a:xfrm>
              <a:off x="4031267" y="1651445"/>
              <a:ext cx="41070" cy="21239"/>
            </a:xfrm>
            <a:custGeom>
              <a:rect b="b" l="l" r="r" t="t"/>
              <a:pathLst>
                <a:path extrusionOk="0" h="770" w="1489">
                  <a:moveTo>
                    <a:pt x="1" y="0"/>
                  </a:moveTo>
                  <a:lnTo>
                    <a:pt x="1" y="556"/>
                  </a:lnTo>
                  <a:cubicBezTo>
                    <a:pt x="2" y="674"/>
                    <a:pt x="97" y="769"/>
                    <a:pt x="216" y="769"/>
                  </a:cubicBezTo>
                  <a:lnTo>
                    <a:pt x="1274" y="769"/>
                  </a:lnTo>
                  <a:cubicBezTo>
                    <a:pt x="1393" y="769"/>
                    <a:pt x="1488" y="674"/>
                    <a:pt x="1488" y="556"/>
                  </a:cubicBezTo>
                  <a:lnTo>
                    <a:pt x="14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7"/>
            <p:cNvSpPr/>
            <p:nvPr/>
          </p:nvSpPr>
          <p:spPr>
            <a:xfrm>
              <a:off x="4018828" y="1636081"/>
              <a:ext cx="66667" cy="21239"/>
            </a:xfrm>
            <a:custGeom>
              <a:rect b="b" l="l" r="r" t="t"/>
              <a:pathLst>
                <a:path extrusionOk="0" h="770" w="2417">
                  <a:moveTo>
                    <a:pt x="0" y="0"/>
                  </a:moveTo>
                  <a:lnTo>
                    <a:pt x="0" y="556"/>
                  </a:lnTo>
                  <a:cubicBezTo>
                    <a:pt x="0" y="674"/>
                    <a:pt x="98" y="770"/>
                    <a:pt x="217" y="770"/>
                  </a:cubicBezTo>
                  <a:lnTo>
                    <a:pt x="2203" y="770"/>
                  </a:lnTo>
                  <a:cubicBezTo>
                    <a:pt x="2322" y="770"/>
                    <a:pt x="2417" y="674"/>
                    <a:pt x="2417" y="556"/>
                  </a:cubicBezTo>
                  <a:lnTo>
                    <a:pt x="2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7"/>
            <p:cNvSpPr/>
            <p:nvPr/>
          </p:nvSpPr>
          <p:spPr>
            <a:xfrm>
              <a:off x="4018828" y="1636081"/>
              <a:ext cx="15446" cy="21239"/>
            </a:xfrm>
            <a:custGeom>
              <a:rect b="b" l="l" r="r" t="t"/>
              <a:pathLst>
                <a:path extrusionOk="0" h="770" w="560">
                  <a:moveTo>
                    <a:pt x="3" y="0"/>
                  </a:moveTo>
                  <a:lnTo>
                    <a:pt x="3" y="556"/>
                  </a:lnTo>
                  <a:cubicBezTo>
                    <a:pt x="0" y="674"/>
                    <a:pt x="98" y="770"/>
                    <a:pt x="217" y="770"/>
                  </a:cubicBezTo>
                  <a:lnTo>
                    <a:pt x="560" y="770"/>
                  </a:lnTo>
                  <a:lnTo>
                    <a:pt x="560"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7"/>
            <p:cNvSpPr/>
            <p:nvPr/>
          </p:nvSpPr>
          <p:spPr>
            <a:xfrm>
              <a:off x="3977178" y="1630179"/>
              <a:ext cx="148670" cy="11005"/>
            </a:xfrm>
            <a:custGeom>
              <a:rect b="b" l="l" r="r" t="t"/>
              <a:pathLst>
                <a:path extrusionOk="0" h="399" w="5390">
                  <a:moveTo>
                    <a:pt x="204" y="0"/>
                  </a:moveTo>
                  <a:cubicBezTo>
                    <a:pt x="93" y="0"/>
                    <a:pt x="1" y="94"/>
                    <a:pt x="5" y="205"/>
                  </a:cubicBezTo>
                  <a:cubicBezTo>
                    <a:pt x="8" y="315"/>
                    <a:pt x="103" y="399"/>
                    <a:pt x="213" y="399"/>
                  </a:cubicBezTo>
                  <a:lnTo>
                    <a:pt x="5186" y="399"/>
                  </a:lnTo>
                  <a:cubicBezTo>
                    <a:pt x="5297" y="399"/>
                    <a:pt x="5389" y="308"/>
                    <a:pt x="5385" y="194"/>
                  </a:cubicBezTo>
                  <a:cubicBezTo>
                    <a:pt x="5382" y="84"/>
                    <a:pt x="5287" y="0"/>
                    <a:pt x="51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7"/>
            <p:cNvSpPr/>
            <p:nvPr/>
          </p:nvSpPr>
          <p:spPr>
            <a:xfrm>
              <a:off x="4086736" y="1666836"/>
              <a:ext cx="154407" cy="43249"/>
            </a:xfrm>
            <a:custGeom>
              <a:rect b="b" l="l" r="r" t="t"/>
              <a:pathLst>
                <a:path extrusionOk="0" h="1568" w="5598">
                  <a:moveTo>
                    <a:pt x="1000" y="0"/>
                  </a:moveTo>
                  <a:cubicBezTo>
                    <a:pt x="814" y="0"/>
                    <a:pt x="644" y="110"/>
                    <a:pt x="575" y="283"/>
                  </a:cubicBezTo>
                  <a:cubicBezTo>
                    <a:pt x="516" y="430"/>
                    <a:pt x="406" y="606"/>
                    <a:pt x="208" y="730"/>
                  </a:cubicBezTo>
                  <a:cubicBezTo>
                    <a:pt x="78" y="812"/>
                    <a:pt x="0" y="957"/>
                    <a:pt x="0" y="1111"/>
                  </a:cubicBezTo>
                  <a:cubicBezTo>
                    <a:pt x="0" y="1362"/>
                    <a:pt x="204" y="1567"/>
                    <a:pt x="457" y="1567"/>
                  </a:cubicBezTo>
                  <a:lnTo>
                    <a:pt x="5141" y="1567"/>
                  </a:lnTo>
                  <a:cubicBezTo>
                    <a:pt x="5392" y="1567"/>
                    <a:pt x="5597" y="1363"/>
                    <a:pt x="5597" y="1111"/>
                  </a:cubicBezTo>
                  <a:cubicBezTo>
                    <a:pt x="5597" y="957"/>
                    <a:pt x="5521" y="812"/>
                    <a:pt x="5390" y="730"/>
                  </a:cubicBezTo>
                  <a:cubicBezTo>
                    <a:pt x="5193" y="604"/>
                    <a:pt x="5084" y="430"/>
                    <a:pt x="5024" y="283"/>
                  </a:cubicBezTo>
                  <a:cubicBezTo>
                    <a:pt x="4954" y="110"/>
                    <a:pt x="4785" y="0"/>
                    <a:pt x="4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7"/>
            <p:cNvSpPr/>
            <p:nvPr/>
          </p:nvSpPr>
          <p:spPr>
            <a:xfrm>
              <a:off x="4197921" y="1666780"/>
              <a:ext cx="43332" cy="43249"/>
            </a:xfrm>
            <a:custGeom>
              <a:rect b="b" l="l" r="r" t="t"/>
              <a:pathLst>
                <a:path extrusionOk="0" h="1568" w="1571">
                  <a:moveTo>
                    <a:pt x="1" y="1"/>
                  </a:moveTo>
                  <a:cubicBezTo>
                    <a:pt x="188" y="1"/>
                    <a:pt x="357" y="111"/>
                    <a:pt x="426" y="282"/>
                  </a:cubicBezTo>
                  <a:cubicBezTo>
                    <a:pt x="487" y="429"/>
                    <a:pt x="594" y="603"/>
                    <a:pt x="792" y="729"/>
                  </a:cubicBezTo>
                  <a:cubicBezTo>
                    <a:pt x="857" y="770"/>
                    <a:pt x="910" y="828"/>
                    <a:pt x="945" y="893"/>
                  </a:cubicBezTo>
                  <a:cubicBezTo>
                    <a:pt x="981" y="959"/>
                    <a:pt x="1000" y="1034"/>
                    <a:pt x="1000" y="1112"/>
                  </a:cubicBezTo>
                  <a:cubicBezTo>
                    <a:pt x="1000" y="1364"/>
                    <a:pt x="795" y="1568"/>
                    <a:pt x="543" y="1568"/>
                  </a:cubicBezTo>
                  <a:lnTo>
                    <a:pt x="1090" y="1568"/>
                  </a:lnTo>
                  <a:cubicBezTo>
                    <a:pt x="1293" y="1568"/>
                    <a:pt x="1478" y="1437"/>
                    <a:pt x="1535" y="1244"/>
                  </a:cubicBezTo>
                  <a:cubicBezTo>
                    <a:pt x="1570" y="1122"/>
                    <a:pt x="1556" y="998"/>
                    <a:pt x="1499" y="893"/>
                  </a:cubicBezTo>
                  <a:cubicBezTo>
                    <a:pt x="1464" y="829"/>
                    <a:pt x="1412" y="770"/>
                    <a:pt x="1346" y="729"/>
                  </a:cubicBezTo>
                  <a:cubicBezTo>
                    <a:pt x="1148" y="605"/>
                    <a:pt x="1038" y="429"/>
                    <a:pt x="980" y="282"/>
                  </a:cubicBezTo>
                  <a:cubicBezTo>
                    <a:pt x="910" y="111"/>
                    <a:pt x="740" y="1"/>
                    <a:pt x="555"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7"/>
            <p:cNvSpPr/>
            <p:nvPr/>
          </p:nvSpPr>
          <p:spPr>
            <a:xfrm>
              <a:off x="4110953" y="1688791"/>
              <a:ext cx="11585" cy="11005"/>
            </a:xfrm>
            <a:custGeom>
              <a:rect b="b" l="l" r="r" t="t"/>
              <a:pathLst>
                <a:path extrusionOk="0" h="399" w="420">
                  <a:moveTo>
                    <a:pt x="204" y="0"/>
                  </a:moveTo>
                  <a:cubicBezTo>
                    <a:pt x="92" y="0"/>
                    <a:pt x="0" y="94"/>
                    <a:pt x="4" y="205"/>
                  </a:cubicBezTo>
                  <a:cubicBezTo>
                    <a:pt x="7" y="315"/>
                    <a:pt x="103" y="399"/>
                    <a:pt x="213" y="399"/>
                  </a:cubicBezTo>
                  <a:lnTo>
                    <a:pt x="217" y="399"/>
                  </a:lnTo>
                  <a:cubicBezTo>
                    <a:pt x="328" y="399"/>
                    <a:pt x="419" y="307"/>
                    <a:pt x="416" y="194"/>
                  </a:cubicBezTo>
                  <a:cubicBezTo>
                    <a:pt x="412" y="84"/>
                    <a:pt x="317" y="0"/>
                    <a:pt x="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7"/>
            <p:cNvSpPr/>
            <p:nvPr/>
          </p:nvSpPr>
          <p:spPr>
            <a:xfrm>
              <a:off x="4124634" y="1688791"/>
              <a:ext cx="11557" cy="11005"/>
            </a:xfrm>
            <a:custGeom>
              <a:rect b="b" l="l" r="r" t="t"/>
              <a:pathLst>
                <a:path extrusionOk="0" h="399" w="419">
                  <a:moveTo>
                    <a:pt x="205" y="0"/>
                  </a:moveTo>
                  <a:cubicBezTo>
                    <a:pt x="92" y="0"/>
                    <a:pt x="1" y="94"/>
                    <a:pt x="4" y="205"/>
                  </a:cubicBezTo>
                  <a:cubicBezTo>
                    <a:pt x="8" y="315"/>
                    <a:pt x="103" y="399"/>
                    <a:pt x="213" y="399"/>
                  </a:cubicBezTo>
                  <a:lnTo>
                    <a:pt x="216" y="399"/>
                  </a:lnTo>
                  <a:cubicBezTo>
                    <a:pt x="329" y="399"/>
                    <a:pt x="419" y="307"/>
                    <a:pt x="416" y="194"/>
                  </a:cubicBezTo>
                  <a:cubicBezTo>
                    <a:pt x="413" y="84"/>
                    <a:pt x="317"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7"/>
            <p:cNvSpPr/>
            <p:nvPr/>
          </p:nvSpPr>
          <p:spPr>
            <a:xfrm>
              <a:off x="4157954" y="1736399"/>
              <a:ext cx="11061" cy="15419"/>
            </a:xfrm>
            <a:custGeom>
              <a:rect b="b" l="l" r="r" t="t"/>
              <a:pathLst>
                <a:path extrusionOk="0" h="559" w="401">
                  <a:moveTo>
                    <a:pt x="200" y="1"/>
                  </a:moveTo>
                  <a:cubicBezTo>
                    <a:pt x="90" y="1"/>
                    <a:pt x="0" y="91"/>
                    <a:pt x="2" y="201"/>
                  </a:cubicBezTo>
                  <a:lnTo>
                    <a:pt x="2" y="361"/>
                  </a:lnTo>
                  <a:cubicBezTo>
                    <a:pt x="2" y="468"/>
                    <a:pt x="91" y="559"/>
                    <a:pt x="201" y="559"/>
                  </a:cubicBezTo>
                  <a:cubicBezTo>
                    <a:pt x="311" y="559"/>
                    <a:pt x="401" y="468"/>
                    <a:pt x="399" y="358"/>
                  </a:cubicBezTo>
                  <a:lnTo>
                    <a:pt x="399" y="198"/>
                  </a:lnTo>
                  <a:cubicBezTo>
                    <a:pt x="399" y="89"/>
                    <a:pt x="310"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7"/>
            <p:cNvSpPr/>
            <p:nvPr/>
          </p:nvSpPr>
          <p:spPr>
            <a:xfrm>
              <a:off x="4157954" y="1761995"/>
              <a:ext cx="11061" cy="15391"/>
            </a:xfrm>
            <a:custGeom>
              <a:rect b="b" l="l" r="r" t="t"/>
              <a:pathLst>
                <a:path extrusionOk="0" h="558" w="401">
                  <a:moveTo>
                    <a:pt x="200" y="0"/>
                  </a:moveTo>
                  <a:cubicBezTo>
                    <a:pt x="90" y="0"/>
                    <a:pt x="0" y="90"/>
                    <a:pt x="2" y="200"/>
                  </a:cubicBezTo>
                  <a:lnTo>
                    <a:pt x="2" y="359"/>
                  </a:lnTo>
                  <a:cubicBezTo>
                    <a:pt x="2" y="469"/>
                    <a:pt x="91" y="557"/>
                    <a:pt x="201" y="557"/>
                  </a:cubicBezTo>
                  <a:cubicBezTo>
                    <a:pt x="311" y="557"/>
                    <a:pt x="401" y="468"/>
                    <a:pt x="399" y="358"/>
                  </a:cubicBezTo>
                  <a:lnTo>
                    <a:pt x="399" y="198"/>
                  </a:lnTo>
                  <a:cubicBezTo>
                    <a:pt x="399" y="90"/>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7"/>
            <p:cNvSpPr/>
            <p:nvPr/>
          </p:nvSpPr>
          <p:spPr>
            <a:xfrm>
              <a:off x="4158671" y="1788392"/>
              <a:ext cx="11061" cy="15419"/>
            </a:xfrm>
            <a:custGeom>
              <a:rect b="b" l="l" r="r" t="t"/>
              <a:pathLst>
                <a:path extrusionOk="0" h="559" w="401">
                  <a:moveTo>
                    <a:pt x="202" y="0"/>
                  </a:moveTo>
                  <a:cubicBezTo>
                    <a:pt x="92" y="0"/>
                    <a:pt x="1" y="90"/>
                    <a:pt x="1" y="200"/>
                  </a:cubicBezTo>
                  <a:lnTo>
                    <a:pt x="1" y="361"/>
                  </a:lnTo>
                  <a:cubicBezTo>
                    <a:pt x="1" y="471"/>
                    <a:pt x="92" y="559"/>
                    <a:pt x="202" y="559"/>
                  </a:cubicBezTo>
                  <a:cubicBezTo>
                    <a:pt x="312" y="559"/>
                    <a:pt x="401" y="469"/>
                    <a:pt x="401" y="359"/>
                  </a:cubicBezTo>
                  <a:lnTo>
                    <a:pt x="401" y="200"/>
                  </a:lnTo>
                  <a:cubicBezTo>
                    <a:pt x="400" y="88"/>
                    <a:pt x="309"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7"/>
            <p:cNvSpPr/>
            <p:nvPr/>
          </p:nvSpPr>
          <p:spPr>
            <a:xfrm>
              <a:off x="4158037" y="1866230"/>
              <a:ext cx="12385" cy="11143"/>
            </a:xfrm>
            <a:custGeom>
              <a:rect b="b" l="l" r="r" t="t"/>
              <a:pathLst>
                <a:path extrusionOk="0" h="404" w="449">
                  <a:moveTo>
                    <a:pt x="224" y="0"/>
                  </a:moveTo>
                  <a:cubicBezTo>
                    <a:pt x="205" y="0"/>
                    <a:pt x="186" y="3"/>
                    <a:pt x="167" y="8"/>
                  </a:cubicBezTo>
                  <a:cubicBezTo>
                    <a:pt x="61" y="39"/>
                    <a:pt x="0" y="153"/>
                    <a:pt x="31" y="259"/>
                  </a:cubicBezTo>
                  <a:cubicBezTo>
                    <a:pt x="58" y="347"/>
                    <a:pt x="138" y="404"/>
                    <a:pt x="225" y="404"/>
                  </a:cubicBezTo>
                  <a:cubicBezTo>
                    <a:pt x="242" y="404"/>
                    <a:pt x="263" y="402"/>
                    <a:pt x="280" y="397"/>
                  </a:cubicBezTo>
                  <a:cubicBezTo>
                    <a:pt x="387" y="366"/>
                    <a:pt x="449" y="253"/>
                    <a:pt x="418" y="147"/>
                  </a:cubicBezTo>
                  <a:lnTo>
                    <a:pt x="417" y="143"/>
                  </a:lnTo>
                  <a:cubicBezTo>
                    <a:pt x="391" y="56"/>
                    <a:pt x="310" y="0"/>
                    <a:pt x="2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7"/>
            <p:cNvSpPr/>
            <p:nvPr/>
          </p:nvSpPr>
          <p:spPr>
            <a:xfrm>
              <a:off x="4105271" y="1814043"/>
              <a:ext cx="117391" cy="117143"/>
            </a:xfrm>
            <a:custGeom>
              <a:rect b="b" l="l" r="r" t="t"/>
              <a:pathLst>
                <a:path extrusionOk="0" h="4247" w="4256">
                  <a:moveTo>
                    <a:pt x="2309" y="1197"/>
                  </a:moveTo>
                  <a:cubicBezTo>
                    <a:pt x="2309" y="1197"/>
                    <a:pt x="2982" y="1562"/>
                    <a:pt x="3061" y="1935"/>
                  </a:cubicBezTo>
                  <a:lnTo>
                    <a:pt x="2970" y="1935"/>
                  </a:lnTo>
                  <a:cubicBezTo>
                    <a:pt x="2964" y="1935"/>
                    <a:pt x="2959" y="1935"/>
                    <a:pt x="2953" y="1935"/>
                  </a:cubicBezTo>
                  <a:cubicBezTo>
                    <a:pt x="2850" y="1935"/>
                    <a:pt x="2769" y="2022"/>
                    <a:pt x="2769" y="2126"/>
                  </a:cubicBezTo>
                  <a:cubicBezTo>
                    <a:pt x="2769" y="2237"/>
                    <a:pt x="2859" y="2327"/>
                    <a:pt x="2970" y="2333"/>
                  </a:cubicBezTo>
                  <a:lnTo>
                    <a:pt x="3061" y="2333"/>
                  </a:lnTo>
                  <a:cubicBezTo>
                    <a:pt x="2982" y="2693"/>
                    <a:pt x="2337" y="3059"/>
                    <a:pt x="2337" y="3059"/>
                  </a:cubicBezTo>
                  <a:lnTo>
                    <a:pt x="2337" y="2958"/>
                  </a:lnTo>
                  <a:cubicBezTo>
                    <a:pt x="2337" y="2848"/>
                    <a:pt x="2248" y="2759"/>
                    <a:pt x="2138" y="2759"/>
                  </a:cubicBezTo>
                  <a:cubicBezTo>
                    <a:pt x="2028" y="2759"/>
                    <a:pt x="1937" y="2848"/>
                    <a:pt x="1937" y="2958"/>
                  </a:cubicBezTo>
                  <a:lnTo>
                    <a:pt x="1937" y="3103"/>
                  </a:lnTo>
                  <a:cubicBezTo>
                    <a:pt x="1554" y="3021"/>
                    <a:pt x="1252" y="2716"/>
                    <a:pt x="1170" y="2334"/>
                  </a:cubicBezTo>
                  <a:lnTo>
                    <a:pt x="1267" y="2334"/>
                  </a:lnTo>
                  <a:cubicBezTo>
                    <a:pt x="1351" y="2334"/>
                    <a:pt x="1428" y="2287"/>
                    <a:pt x="1459" y="2208"/>
                  </a:cubicBezTo>
                  <a:cubicBezTo>
                    <a:pt x="1519" y="2054"/>
                    <a:pt x="1409" y="1909"/>
                    <a:pt x="1263" y="1909"/>
                  </a:cubicBezTo>
                  <a:lnTo>
                    <a:pt x="1200" y="1909"/>
                  </a:lnTo>
                  <a:cubicBezTo>
                    <a:pt x="1277" y="1562"/>
                    <a:pt x="1563" y="1276"/>
                    <a:pt x="1937" y="1197"/>
                  </a:cubicBezTo>
                  <a:lnTo>
                    <a:pt x="1937" y="1286"/>
                  </a:lnTo>
                  <a:cubicBezTo>
                    <a:pt x="1928" y="1395"/>
                    <a:pt x="2013" y="1484"/>
                    <a:pt x="2122" y="1484"/>
                  </a:cubicBezTo>
                  <a:cubicBezTo>
                    <a:pt x="2125" y="1484"/>
                    <a:pt x="2128" y="1484"/>
                    <a:pt x="2130" y="1484"/>
                  </a:cubicBezTo>
                  <a:cubicBezTo>
                    <a:pt x="2132" y="1484"/>
                    <a:pt x="2133" y="1484"/>
                    <a:pt x="2134" y="1484"/>
                  </a:cubicBezTo>
                  <a:cubicBezTo>
                    <a:pt x="2243" y="1484"/>
                    <a:pt x="2309" y="1286"/>
                    <a:pt x="2309" y="1286"/>
                  </a:cubicBezTo>
                  <a:lnTo>
                    <a:pt x="2309" y="1197"/>
                  </a:lnTo>
                  <a:close/>
                  <a:moveTo>
                    <a:pt x="2138" y="1"/>
                  </a:moveTo>
                  <a:cubicBezTo>
                    <a:pt x="2028" y="1"/>
                    <a:pt x="1937" y="90"/>
                    <a:pt x="1937" y="200"/>
                  </a:cubicBezTo>
                  <a:lnTo>
                    <a:pt x="1937" y="814"/>
                  </a:lnTo>
                  <a:cubicBezTo>
                    <a:pt x="1358" y="899"/>
                    <a:pt x="901" y="1359"/>
                    <a:pt x="813" y="1938"/>
                  </a:cubicBezTo>
                  <a:lnTo>
                    <a:pt x="234" y="1938"/>
                  </a:lnTo>
                  <a:cubicBezTo>
                    <a:pt x="104" y="1938"/>
                    <a:pt x="1" y="2064"/>
                    <a:pt x="45" y="2202"/>
                  </a:cubicBezTo>
                  <a:cubicBezTo>
                    <a:pt x="71" y="2283"/>
                    <a:pt x="149" y="2335"/>
                    <a:pt x="234" y="2335"/>
                  </a:cubicBezTo>
                  <a:lnTo>
                    <a:pt x="811" y="2335"/>
                  </a:lnTo>
                  <a:cubicBezTo>
                    <a:pt x="896" y="2919"/>
                    <a:pt x="1357" y="3380"/>
                    <a:pt x="1935" y="3467"/>
                  </a:cubicBezTo>
                  <a:lnTo>
                    <a:pt x="1935" y="4047"/>
                  </a:lnTo>
                  <a:cubicBezTo>
                    <a:pt x="1935" y="4157"/>
                    <a:pt x="2025" y="4246"/>
                    <a:pt x="2135" y="4246"/>
                  </a:cubicBezTo>
                  <a:cubicBezTo>
                    <a:pt x="2245" y="4246"/>
                    <a:pt x="2336" y="4157"/>
                    <a:pt x="2336" y="4047"/>
                  </a:cubicBezTo>
                  <a:lnTo>
                    <a:pt x="2336" y="3468"/>
                  </a:lnTo>
                  <a:cubicBezTo>
                    <a:pt x="2336" y="3468"/>
                    <a:pt x="3380" y="2917"/>
                    <a:pt x="3468" y="2335"/>
                  </a:cubicBezTo>
                  <a:lnTo>
                    <a:pt x="4053" y="2335"/>
                  </a:lnTo>
                  <a:cubicBezTo>
                    <a:pt x="4164" y="2331"/>
                    <a:pt x="4254" y="2239"/>
                    <a:pt x="4254" y="2129"/>
                  </a:cubicBezTo>
                  <a:cubicBezTo>
                    <a:pt x="4255" y="2016"/>
                    <a:pt x="4053" y="1910"/>
                    <a:pt x="4053" y="1910"/>
                  </a:cubicBezTo>
                  <a:lnTo>
                    <a:pt x="3461" y="1910"/>
                  </a:lnTo>
                  <a:cubicBezTo>
                    <a:pt x="3376" y="1329"/>
                    <a:pt x="2916" y="867"/>
                    <a:pt x="2337" y="781"/>
                  </a:cubicBezTo>
                  <a:lnTo>
                    <a:pt x="2337" y="200"/>
                  </a:lnTo>
                  <a:cubicBezTo>
                    <a:pt x="2337" y="90"/>
                    <a:pt x="2248" y="1"/>
                    <a:pt x="2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3" name="Google Shape;2633;p47"/>
          <p:cNvGrpSpPr/>
          <p:nvPr/>
        </p:nvGrpSpPr>
        <p:grpSpPr>
          <a:xfrm>
            <a:off x="-571362" y="4535219"/>
            <a:ext cx="10436575" cy="1197200"/>
            <a:chOff x="-646237" y="3946300"/>
            <a:chExt cx="10436575" cy="1197200"/>
          </a:xfrm>
        </p:grpSpPr>
        <p:grpSp>
          <p:nvGrpSpPr>
            <p:cNvPr id="2634" name="Google Shape;2634;p47"/>
            <p:cNvGrpSpPr/>
            <p:nvPr/>
          </p:nvGrpSpPr>
          <p:grpSpPr>
            <a:xfrm>
              <a:off x="-646237" y="4340034"/>
              <a:ext cx="10436575" cy="803466"/>
              <a:chOff x="0" y="4340034"/>
              <a:chExt cx="10436575" cy="803466"/>
            </a:xfrm>
          </p:grpSpPr>
          <p:sp>
            <p:nvSpPr>
              <p:cNvPr id="2635" name="Google Shape;2635;p47"/>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7"/>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7"/>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7"/>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7"/>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7"/>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1" name="Google Shape;2641;p47"/>
            <p:cNvGrpSpPr/>
            <p:nvPr/>
          </p:nvGrpSpPr>
          <p:grpSpPr>
            <a:xfrm>
              <a:off x="3964812" y="4033230"/>
              <a:ext cx="1307895" cy="575273"/>
              <a:chOff x="2161713" y="3315239"/>
              <a:chExt cx="607984" cy="267420"/>
            </a:xfrm>
          </p:grpSpPr>
          <p:sp>
            <p:nvSpPr>
              <p:cNvPr id="2642" name="Google Shape;2642;p47"/>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7"/>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7"/>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7"/>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7"/>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7" name="Google Shape;2647;p47"/>
            <p:cNvGrpSpPr/>
            <p:nvPr/>
          </p:nvGrpSpPr>
          <p:grpSpPr>
            <a:xfrm>
              <a:off x="218815" y="3946300"/>
              <a:ext cx="767639" cy="575285"/>
              <a:chOff x="1286413" y="3306853"/>
              <a:chExt cx="450519" cy="337648"/>
            </a:xfrm>
          </p:grpSpPr>
          <p:sp>
            <p:nvSpPr>
              <p:cNvPr id="2648" name="Google Shape;2648;p4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1" name="Google Shape;2651;p47"/>
            <p:cNvGrpSpPr/>
            <p:nvPr/>
          </p:nvGrpSpPr>
          <p:grpSpPr>
            <a:xfrm>
              <a:off x="8251040" y="3946300"/>
              <a:ext cx="767639" cy="575285"/>
              <a:chOff x="1286413" y="3306853"/>
              <a:chExt cx="450519" cy="337648"/>
            </a:xfrm>
          </p:grpSpPr>
          <p:sp>
            <p:nvSpPr>
              <p:cNvPr id="2652" name="Google Shape;2652;p47"/>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7"/>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7"/>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48"/>
          <p:cNvSpPr txBox="1"/>
          <p:nvPr>
            <p:ph type="title"/>
          </p:nvPr>
        </p:nvSpPr>
        <p:spPr>
          <a:xfrm>
            <a:off x="537775" y="535000"/>
            <a:ext cx="788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Bibliografía</a:t>
            </a:r>
            <a:endParaRPr/>
          </a:p>
        </p:txBody>
      </p:sp>
      <p:sp>
        <p:nvSpPr>
          <p:cNvPr id="2660" name="Google Shape;2660;p48"/>
          <p:cNvSpPr txBox="1"/>
          <p:nvPr>
            <p:ph idx="2" type="body"/>
          </p:nvPr>
        </p:nvSpPr>
        <p:spPr>
          <a:xfrm>
            <a:off x="4572000" y="182550"/>
            <a:ext cx="4240500" cy="4368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s" sz="2000">
                <a:latin typeface="Alatsi"/>
                <a:ea typeface="Alatsi"/>
                <a:cs typeface="Alatsi"/>
                <a:sym typeface="Alatsi"/>
              </a:rPr>
              <a:t>Motores de física</a:t>
            </a:r>
            <a:r>
              <a:rPr lang="es" sz="2000">
                <a:latin typeface="Alatsi"/>
                <a:ea typeface="Alatsi"/>
                <a:cs typeface="Alatsi"/>
                <a:sym typeface="Alatsi"/>
              </a:rPr>
              <a:t>:</a:t>
            </a:r>
            <a:endParaRPr sz="2000">
              <a:latin typeface="Alatsi"/>
              <a:ea typeface="Alatsi"/>
              <a:cs typeface="Alatsi"/>
              <a:sym typeface="Alatsi"/>
            </a:endParaRPr>
          </a:p>
          <a:p>
            <a:pPr indent="-298450" lvl="0" marL="457200" rtl="0" algn="l">
              <a:lnSpc>
                <a:spcPct val="115000"/>
              </a:lnSpc>
              <a:spcBef>
                <a:spcPts val="0"/>
              </a:spcBef>
              <a:spcAft>
                <a:spcPts val="0"/>
              </a:spcAft>
              <a:buSzPts val="1100"/>
              <a:buChar char="●"/>
            </a:pPr>
            <a:r>
              <a:rPr lang="es" sz="1100"/>
              <a:t>Pybullet. (2022, 20 mayo). PyPI. </a:t>
            </a:r>
            <a:r>
              <a:rPr lang="es" sz="1100" u="sng">
                <a:solidFill>
                  <a:schemeClr val="hlink"/>
                </a:solidFill>
                <a:hlinkClick r:id="rId3"/>
              </a:rPr>
              <a:t>https://pypi.org/project/pybullet/</a:t>
            </a:r>
            <a:endParaRPr sz="1100"/>
          </a:p>
          <a:p>
            <a:pPr indent="-298450" lvl="0" marL="457200" rtl="0" algn="l">
              <a:lnSpc>
                <a:spcPct val="115000"/>
              </a:lnSpc>
              <a:spcBef>
                <a:spcPts val="0"/>
              </a:spcBef>
              <a:spcAft>
                <a:spcPts val="0"/>
              </a:spcAft>
              <a:buSzPts val="1100"/>
              <a:buChar char="●"/>
            </a:pPr>
            <a:r>
              <a:rPr lang="es" sz="1100"/>
              <a:t>Gazebo. (s. f.). </a:t>
            </a:r>
            <a:r>
              <a:rPr lang="es" sz="1100" u="sng">
                <a:solidFill>
                  <a:schemeClr val="hlink"/>
                </a:solidFill>
                <a:hlinkClick r:id="rId4"/>
              </a:rPr>
              <a:t>https://gazebosim.org/home</a:t>
            </a:r>
            <a:endParaRPr sz="1100"/>
          </a:p>
          <a:p>
            <a:pPr indent="-298450" lvl="0" marL="457200" rtl="0" algn="l">
              <a:lnSpc>
                <a:spcPct val="115000"/>
              </a:lnSpc>
              <a:spcBef>
                <a:spcPts val="0"/>
              </a:spcBef>
              <a:spcAft>
                <a:spcPts val="0"/>
              </a:spcAft>
              <a:buSzPts val="1100"/>
              <a:buChar char="●"/>
            </a:pPr>
            <a:r>
              <a:rPr lang="es" sz="1100"/>
              <a:t>Webots: robot simulator. (s. f.). </a:t>
            </a:r>
            <a:r>
              <a:rPr lang="es" sz="1100" u="sng">
                <a:solidFill>
                  <a:schemeClr val="hlink"/>
                </a:solidFill>
                <a:hlinkClick r:id="rId5"/>
              </a:rPr>
              <a:t>https://cyberbotics.com/</a:t>
            </a:r>
            <a:endParaRPr sz="1100"/>
          </a:p>
          <a:p>
            <a:pPr indent="0" lvl="0" marL="0" rtl="0" algn="l">
              <a:lnSpc>
                <a:spcPct val="115000"/>
              </a:lnSpc>
              <a:spcBef>
                <a:spcPts val="1000"/>
              </a:spcBef>
              <a:spcAft>
                <a:spcPts val="0"/>
              </a:spcAft>
              <a:buNone/>
            </a:pPr>
            <a:r>
              <a:rPr lang="es" sz="2000">
                <a:latin typeface="Alatsi"/>
                <a:ea typeface="Alatsi"/>
                <a:cs typeface="Alatsi"/>
                <a:sym typeface="Alatsi"/>
              </a:rPr>
              <a:t>Verificación del firmware</a:t>
            </a:r>
            <a:r>
              <a:rPr lang="es" sz="2000">
                <a:latin typeface="Alatsi"/>
                <a:ea typeface="Alatsi"/>
                <a:cs typeface="Alatsi"/>
                <a:sym typeface="Alatsi"/>
              </a:rPr>
              <a:t>:</a:t>
            </a:r>
            <a:endParaRPr sz="2000">
              <a:latin typeface="Alatsi"/>
              <a:ea typeface="Alatsi"/>
              <a:cs typeface="Alatsi"/>
              <a:sym typeface="Alatsi"/>
            </a:endParaRPr>
          </a:p>
          <a:p>
            <a:pPr indent="-298450" lvl="0" marL="457200" rtl="0" algn="l">
              <a:lnSpc>
                <a:spcPct val="115000"/>
              </a:lnSpc>
              <a:spcBef>
                <a:spcPts val="0"/>
              </a:spcBef>
              <a:spcAft>
                <a:spcPts val="0"/>
              </a:spcAft>
              <a:buSzPts val="1100"/>
              <a:buChar char="●"/>
            </a:pPr>
            <a:r>
              <a:rPr lang="es" sz="1100"/>
              <a:t>Building and Flashing Bitcraze. (s.f.). Home Bitcraze. </a:t>
            </a:r>
            <a:r>
              <a:rPr lang="es" sz="1100" u="sng">
                <a:solidFill>
                  <a:schemeClr val="hlink"/>
                </a:solidFill>
                <a:hlinkClick r:id="rId6"/>
              </a:rPr>
              <a:t>https://www.bitcraze.io/documentation/repository/crazyfliefirmware/master/building-and-flashing/build/</a:t>
            </a:r>
            <a:endParaRPr sz="1100"/>
          </a:p>
          <a:p>
            <a:pPr indent="-298450" lvl="0" marL="457200" rtl="0" algn="l">
              <a:lnSpc>
                <a:spcPct val="115000"/>
              </a:lnSpc>
              <a:spcBef>
                <a:spcPts val="0"/>
              </a:spcBef>
              <a:spcAft>
                <a:spcPts val="0"/>
              </a:spcAft>
              <a:buSzPts val="1100"/>
              <a:buChar char="●"/>
            </a:pPr>
            <a:r>
              <a:rPr lang="es" sz="1100"/>
              <a:t>Bitcraze LPS Node Firmware. (s.f.). GitHub. </a:t>
            </a:r>
            <a:r>
              <a:rPr lang="es" sz="1100" u="sng">
                <a:solidFill>
                  <a:schemeClr val="hlink"/>
                </a:solidFill>
                <a:hlinkClick r:id="rId7"/>
              </a:rPr>
              <a:t>https://github.com/bitcraze/lps-node-firmware</a:t>
            </a:r>
            <a:endParaRPr sz="1100"/>
          </a:p>
          <a:p>
            <a:pPr indent="-298450" lvl="0" marL="457200" rtl="0" algn="l">
              <a:lnSpc>
                <a:spcPct val="115000"/>
              </a:lnSpc>
              <a:spcBef>
                <a:spcPts val="0"/>
              </a:spcBef>
              <a:spcAft>
                <a:spcPts val="0"/>
              </a:spcAft>
              <a:buSzPts val="1100"/>
              <a:buChar char="●"/>
            </a:pPr>
            <a:r>
              <a:rPr lang="es" sz="1100"/>
              <a:t>Adding a new system task Bitcraze. (s.f.). Home Bitcraze. </a:t>
            </a:r>
            <a:r>
              <a:rPr lang="es" sz="1100" u="sng">
                <a:solidFill>
                  <a:schemeClr val="hlink"/>
                </a:solidFill>
                <a:hlinkClick r:id="rId8"/>
              </a:rPr>
              <a:t>https://www.bitcraze.io/documentation/repository/crazyfliefirmware/master/development/systemtask/</a:t>
            </a:r>
            <a:endParaRPr sz="1100"/>
          </a:p>
          <a:p>
            <a:pPr indent="-298450" lvl="0" marL="457200" rtl="0" algn="l">
              <a:lnSpc>
                <a:spcPct val="115000"/>
              </a:lnSpc>
              <a:spcBef>
                <a:spcPts val="0"/>
              </a:spcBef>
              <a:spcAft>
                <a:spcPts val="0"/>
              </a:spcAft>
              <a:buSzPts val="1100"/>
              <a:buChar char="●"/>
            </a:pPr>
            <a:r>
              <a:rPr lang="es" sz="1100"/>
              <a:t>Creating Your Own Platform Bitcraze. (s.f.). Home Bitcraze. </a:t>
            </a:r>
            <a:r>
              <a:rPr lang="es" sz="1100" u="sng">
                <a:solidFill>
                  <a:schemeClr val="hlink"/>
                </a:solidFill>
                <a:hlinkClick r:id="rId9"/>
              </a:rPr>
              <a:t>https://www.bitcraze.io/documentation/repository/crazyflie-firmware/master/development/create_platform/</a:t>
            </a:r>
            <a:endParaRPr sz="1100"/>
          </a:p>
          <a:p>
            <a:pPr indent="0" lvl="0" marL="0" rtl="0" algn="l">
              <a:lnSpc>
                <a:spcPct val="115000"/>
              </a:lnSpc>
              <a:spcBef>
                <a:spcPts val="0"/>
              </a:spcBef>
              <a:spcAft>
                <a:spcPts val="0"/>
              </a:spcAft>
              <a:buNone/>
            </a:pPr>
            <a:r>
              <a:t/>
            </a:r>
            <a:endParaRPr/>
          </a:p>
        </p:txBody>
      </p:sp>
      <p:sp>
        <p:nvSpPr>
          <p:cNvPr id="2661" name="Google Shape;2661;p48"/>
          <p:cNvSpPr txBox="1"/>
          <p:nvPr>
            <p:ph idx="1" type="body"/>
          </p:nvPr>
        </p:nvSpPr>
        <p:spPr>
          <a:xfrm>
            <a:off x="537775" y="1150550"/>
            <a:ext cx="4034100" cy="340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s" sz="2000">
                <a:latin typeface="Alatsi"/>
                <a:ea typeface="Alatsi"/>
                <a:cs typeface="Alatsi"/>
                <a:sym typeface="Alatsi"/>
              </a:rPr>
              <a:t>Algoritmos de enjambre</a:t>
            </a:r>
            <a:r>
              <a:rPr lang="es" sz="2000">
                <a:latin typeface="Alatsi"/>
                <a:ea typeface="Alatsi"/>
                <a:cs typeface="Alatsi"/>
                <a:sym typeface="Alatsi"/>
              </a:rPr>
              <a:t>:</a:t>
            </a:r>
            <a:endParaRPr sz="2000">
              <a:latin typeface="Alatsi"/>
              <a:ea typeface="Alatsi"/>
              <a:cs typeface="Alatsi"/>
              <a:sym typeface="Alatsi"/>
            </a:endParaRPr>
          </a:p>
          <a:p>
            <a:pPr indent="-298450" lvl="0" marL="457200" rtl="0" algn="l">
              <a:spcBef>
                <a:spcPts val="0"/>
              </a:spcBef>
              <a:spcAft>
                <a:spcPts val="0"/>
              </a:spcAft>
              <a:buSzPts val="1100"/>
              <a:buChar char="●"/>
            </a:pPr>
            <a:r>
              <a:rPr lang="es" sz="1100"/>
              <a:t>Lutkevich, B., Earls, A. R. (2021, 7 diciembre). drone (UAV). IoT Agenda. </a:t>
            </a:r>
            <a:r>
              <a:rPr lang="es" sz="1100" u="sng">
                <a:solidFill>
                  <a:schemeClr val="hlink"/>
                </a:solidFill>
                <a:hlinkClick r:id="rId10"/>
              </a:rPr>
              <a:t>https://www.techtarget.com/iotagenda/definition/drone</a:t>
            </a:r>
            <a:endParaRPr sz="1100"/>
          </a:p>
          <a:p>
            <a:pPr indent="-298450" lvl="0" marL="457200" rtl="0" algn="l">
              <a:spcBef>
                <a:spcPts val="0"/>
              </a:spcBef>
              <a:spcAft>
                <a:spcPts val="0"/>
              </a:spcAft>
              <a:buSzPts val="1100"/>
              <a:buChar char="●"/>
            </a:pPr>
            <a:r>
              <a:rPr lang="es" sz="1100"/>
              <a:t>Sun, W., Tang, M., Zhang, L., Huo, Z., Shu, L. (2020). A survey of using swarm intelligence algorithms in IoT. Sensors, 20(5), 1420. </a:t>
            </a:r>
            <a:r>
              <a:rPr lang="es" sz="1100" u="sng">
                <a:solidFill>
                  <a:schemeClr val="hlink"/>
                </a:solidFill>
                <a:hlinkClick r:id="rId11"/>
              </a:rPr>
              <a:t>https://www.mdpi.com/1424-8220/20/5/1420</a:t>
            </a:r>
            <a:endParaRPr sz="1100"/>
          </a:p>
          <a:p>
            <a:pPr indent="-298450" lvl="0" marL="457200" rtl="0" algn="l">
              <a:spcBef>
                <a:spcPts val="0"/>
              </a:spcBef>
              <a:spcAft>
                <a:spcPts val="0"/>
              </a:spcAft>
              <a:buSzPts val="1100"/>
              <a:buChar char="●"/>
            </a:pPr>
            <a:r>
              <a:rPr lang="es" sz="1100"/>
              <a:t>Bose, S. (2023, 8 enero). Test Environment: A Beginner’s Guide. BrowserStack. </a:t>
            </a:r>
            <a:r>
              <a:rPr lang="es" sz="1100" u="sng">
                <a:solidFill>
                  <a:schemeClr val="hlink"/>
                </a:solidFill>
                <a:hlinkClick r:id="rId12"/>
              </a:rPr>
              <a:t>https://www.browserstack.com/guide/what-is-test-environment</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5" name="Shape 2665"/>
        <p:cNvGrpSpPr/>
        <p:nvPr/>
      </p:nvGrpSpPr>
      <p:grpSpPr>
        <a:xfrm>
          <a:off x="0" y="0"/>
          <a:ext cx="0" cy="0"/>
          <a:chOff x="0" y="0"/>
          <a:chExt cx="0" cy="0"/>
        </a:xfrm>
      </p:grpSpPr>
      <p:sp>
        <p:nvSpPr>
          <p:cNvPr id="2666" name="Google Shape;2666;p49"/>
          <p:cNvSpPr txBox="1"/>
          <p:nvPr>
            <p:ph type="ctrTitle"/>
          </p:nvPr>
        </p:nvSpPr>
        <p:spPr>
          <a:xfrm>
            <a:off x="1733225" y="535000"/>
            <a:ext cx="4293900" cy="95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¡Gracias!</a:t>
            </a:r>
            <a:endParaRPr/>
          </a:p>
        </p:txBody>
      </p:sp>
      <p:sp>
        <p:nvSpPr>
          <p:cNvPr id="2667" name="Google Shape;2667;p49"/>
          <p:cNvSpPr txBox="1"/>
          <p:nvPr>
            <p:ph idx="1" type="subTitle"/>
          </p:nvPr>
        </p:nvSpPr>
        <p:spPr>
          <a:xfrm>
            <a:off x="1733275" y="1606150"/>
            <a:ext cx="3107400" cy="18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latin typeface="Alatsi"/>
                <a:ea typeface="Alatsi"/>
                <a:cs typeface="Alatsi"/>
                <a:sym typeface="Alatsi"/>
              </a:rPr>
              <a:t>¿Alguien tiene alguna pregunta?</a:t>
            </a:r>
            <a:endParaRPr/>
          </a:p>
          <a:p>
            <a:pPr indent="0" lvl="0" marL="0" rtl="0" algn="l">
              <a:spcBef>
                <a:spcPts val="1000"/>
              </a:spcBef>
              <a:spcAft>
                <a:spcPts val="0"/>
              </a:spcAft>
              <a:buNone/>
            </a:pPr>
            <a:r>
              <a:rPr lang="es"/>
              <a:t>Jose Ignacio Granados Marín</a:t>
            </a:r>
            <a:endParaRPr/>
          </a:p>
          <a:p>
            <a:pPr indent="0" lvl="0" marL="0" rtl="0" algn="l">
              <a:spcBef>
                <a:spcPts val="0"/>
              </a:spcBef>
              <a:spcAft>
                <a:spcPts val="0"/>
              </a:spcAft>
              <a:buNone/>
            </a:pPr>
            <a:r>
              <a:rPr lang="es"/>
              <a:t>Ingeniería en Computadores</a:t>
            </a:r>
            <a:endParaRPr/>
          </a:p>
          <a:p>
            <a:pPr indent="0" lvl="0" marL="0" rtl="0" algn="l">
              <a:spcBef>
                <a:spcPts val="0"/>
              </a:spcBef>
              <a:spcAft>
                <a:spcPts val="0"/>
              </a:spcAft>
              <a:buNone/>
            </a:pPr>
            <a:r>
              <a:rPr lang="es"/>
              <a:t>No. Carné: 2018319698</a:t>
            </a:r>
            <a:endParaRPr/>
          </a:p>
          <a:p>
            <a:pPr indent="0" lvl="0" marL="0" rtl="0" algn="l">
              <a:spcBef>
                <a:spcPts val="0"/>
              </a:spcBef>
              <a:spcAft>
                <a:spcPts val="0"/>
              </a:spcAft>
              <a:buNone/>
            </a:pPr>
            <a:r>
              <a:t/>
            </a:r>
            <a:endParaRPr/>
          </a:p>
        </p:txBody>
      </p:sp>
      <p:grpSp>
        <p:nvGrpSpPr>
          <p:cNvPr id="2668" name="Google Shape;2668;p49"/>
          <p:cNvGrpSpPr/>
          <p:nvPr/>
        </p:nvGrpSpPr>
        <p:grpSpPr>
          <a:xfrm>
            <a:off x="6199881" y="591530"/>
            <a:ext cx="2399742" cy="3287598"/>
            <a:chOff x="5798366" y="812153"/>
            <a:chExt cx="2890908" cy="3960484"/>
          </a:xfrm>
        </p:grpSpPr>
        <p:sp>
          <p:nvSpPr>
            <p:cNvPr id="2669" name="Google Shape;2669;p49"/>
            <p:cNvSpPr/>
            <p:nvPr/>
          </p:nvSpPr>
          <p:spPr>
            <a:xfrm flipH="1">
              <a:off x="6692343" y="1848783"/>
              <a:ext cx="527353" cy="495602"/>
            </a:xfrm>
            <a:custGeom>
              <a:rect b="b" l="l" r="r" t="t"/>
              <a:pathLst>
                <a:path extrusionOk="0" h="4780" w="5092">
                  <a:moveTo>
                    <a:pt x="2903" y="1617"/>
                  </a:moveTo>
                  <a:cubicBezTo>
                    <a:pt x="3133" y="1617"/>
                    <a:pt x="3171" y="1930"/>
                    <a:pt x="2988" y="2314"/>
                  </a:cubicBezTo>
                  <a:cubicBezTo>
                    <a:pt x="2805" y="2699"/>
                    <a:pt x="2470" y="3012"/>
                    <a:pt x="2242" y="3012"/>
                  </a:cubicBezTo>
                  <a:cubicBezTo>
                    <a:pt x="2012" y="3012"/>
                    <a:pt x="1974" y="2699"/>
                    <a:pt x="2156" y="2314"/>
                  </a:cubicBezTo>
                  <a:cubicBezTo>
                    <a:pt x="2339" y="1930"/>
                    <a:pt x="2673" y="1617"/>
                    <a:pt x="2903" y="1617"/>
                  </a:cubicBezTo>
                  <a:close/>
                  <a:moveTo>
                    <a:pt x="2846" y="1"/>
                  </a:moveTo>
                  <a:lnTo>
                    <a:pt x="1" y="4780"/>
                  </a:lnTo>
                  <a:lnTo>
                    <a:pt x="2247" y="4780"/>
                  </a:lnTo>
                  <a:lnTo>
                    <a:pt x="5092" y="2"/>
                  </a:lnTo>
                  <a:lnTo>
                    <a:pt x="2846" y="2"/>
                  </a:lnTo>
                  <a:lnTo>
                    <a:pt x="2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0" name="Google Shape;2670;p49"/>
            <p:cNvGrpSpPr/>
            <p:nvPr/>
          </p:nvGrpSpPr>
          <p:grpSpPr>
            <a:xfrm>
              <a:off x="5862265" y="812153"/>
              <a:ext cx="1970635" cy="1074462"/>
              <a:chOff x="5862265" y="812153"/>
              <a:chExt cx="1970635" cy="1074462"/>
            </a:xfrm>
          </p:grpSpPr>
          <p:sp>
            <p:nvSpPr>
              <p:cNvPr id="2671" name="Google Shape;2671;p49"/>
              <p:cNvSpPr/>
              <p:nvPr/>
            </p:nvSpPr>
            <p:spPr>
              <a:xfrm flipH="1">
                <a:off x="5862265" y="812153"/>
                <a:ext cx="1970635" cy="1074462"/>
              </a:xfrm>
              <a:custGeom>
                <a:rect b="b" l="l" r="r" t="t"/>
                <a:pathLst>
                  <a:path extrusionOk="0" h="10363" w="19028">
                    <a:moveTo>
                      <a:pt x="60" y="0"/>
                    </a:moveTo>
                    <a:cubicBezTo>
                      <a:pt x="28" y="0"/>
                      <a:pt x="0" y="26"/>
                      <a:pt x="0" y="59"/>
                    </a:cubicBezTo>
                    <a:lnTo>
                      <a:pt x="0" y="10303"/>
                    </a:lnTo>
                    <a:cubicBezTo>
                      <a:pt x="0" y="10335"/>
                      <a:pt x="26" y="10363"/>
                      <a:pt x="60" y="10363"/>
                    </a:cubicBezTo>
                    <a:lnTo>
                      <a:pt x="18968" y="10363"/>
                    </a:lnTo>
                    <a:cubicBezTo>
                      <a:pt x="19001" y="10363"/>
                      <a:pt x="19027" y="10337"/>
                      <a:pt x="19027" y="10303"/>
                    </a:cubicBezTo>
                    <a:lnTo>
                      <a:pt x="19027" y="59"/>
                    </a:lnTo>
                    <a:cubicBezTo>
                      <a:pt x="19026" y="26"/>
                      <a:pt x="19001" y="0"/>
                      <a:pt x="189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sp>
            <p:nvSpPr>
              <p:cNvPr id="2672" name="Google Shape;2672;p49"/>
              <p:cNvSpPr/>
              <p:nvPr/>
            </p:nvSpPr>
            <p:spPr>
              <a:xfrm flipH="1">
                <a:off x="5862265" y="812153"/>
                <a:ext cx="1970635" cy="1074462"/>
              </a:xfrm>
              <a:custGeom>
                <a:rect b="b" l="l" r="r" t="t"/>
                <a:pathLst>
                  <a:path extrusionOk="0" h="10363" w="19028">
                    <a:moveTo>
                      <a:pt x="60" y="0"/>
                    </a:moveTo>
                    <a:cubicBezTo>
                      <a:pt x="28" y="0"/>
                      <a:pt x="0" y="26"/>
                      <a:pt x="0" y="59"/>
                    </a:cubicBezTo>
                    <a:lnTo>
                      <a:pt x="0" y="10303"/>
                    </a:lnTo>
                    <a:cubicBezTo>
                      <a:pt x="0" y="10335"/>
                      <a:pt x="26" y="10363"/>
                      <a:pt x="60" y="10363"/>
                    </a:cubicBezTo>
                    <a:lnTo>
                      <a:pt x="18968" y="10363"/>
                    </a:lnTo>
                    <a:cubicBezTo>
                      <a:pt x="19001" y="10363"/>
                      <a:pt x="19027" y="10337"/>
                      <a:pt x="19027" y="10303"/>
                    </a:cubicBezTo>
                    <a:lnTo>
                      <a:pt x="19027" y="59"/>
                    </a:lnTo>
                    <a:cubicBezTo>
                      <a:pt x="19026" y="26"/>
                      <a:pt x="19001" y="0"/>
                      <a:pt x="18968" y="0"/>
                    </a:cubicBezTo>
                    <a:close/>
                  </a:path>
                </a:pathLst>
              </a:custGeom>
              <a:solidFill>
                <a:srgbClr val="66555E">
                  <a:alpha val="129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t> </a:t>
                </a:r>
                <a:endParaRPr/>
              </a:p>
            </p:txBody>
          </p:sp>
        </p:grpSp>
        <p:sp>
          <p:nvSpPr>
            <p:cNvPr id="2673" name="Google Shape;2673;p49"/>
            <p:cNvSpPr/>
            <p:nvPr/>
          </p:nvSpPr>
          <p:spPr>
            <a:xfrm flipH="1">
              <a:off x="5798366" y="812153"/>
              <a:ext cx="1970531" cy="1074462"/>
            </a:xfrm>
            <a:custGeom>
              <a:rect b="b" l="l" r="r" t="t"/>
              <a:pathLst>
                <a:path extrusionOk="0" h="10363" w="19027">
                  <a:moveTo>
                    <a:pt x="59" y="0"/>
                  </a:moveTo>
                  <a:cubicBezTo>
                    <a:pt x="27" y="0"/>
                    <a:pt x="1" y="26"/>
                    <a:pt x="1" y="59"/>
                  </a:cubicBezTo>
                  <a:lnTo>
                    <a:pt x="1" y="10303"/>
                  </a:lnTo>
                  <a:cubicBezTo>
                    <a:pt x="1" y="10335"/>
                    <a:pt x="26" y="10363"/>
                    <a:pt x="59" y="10363"/>
                  </a:cubicBezTo>
                  <a:lnTo>
                    <a:pt x="18968" y="10363"/>
                  </a:lnTo>
                  <a:cubicBezTo>
                    <a:pt x="19000" y="10363"/>
                    <a:pt x="19027" y="10337"/>
                    <a:pt x="19027" y="10303"/>
                  </a:cubicBezTo>
                  <a:lnTo>
                    <a:pt x="19027" y="59"/>
                  </a:lnTo>
                  <a:cubicBezTo>
                    <a:pt x="19027" y="26"/>
                    <a:pt x="19000" y="0"/>
                    <a:pt x="189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9"/>
            <p:cNvSpPr/>
            <p:nvPr/>
          </p:nvSpPr>
          <p:spPr>
            <a:xfrm flipH="1">
              <a:off x="5860713" y="874467"/>
              <a:ext cx="1845839" cy="949628"/>
            </a:xfrm>
            <a:custGeom>
              <a:rect b="b" l="l" r="r" t="t"/>
              <a:pathLst>
                <a:path extrusionOk="0" h="9159" w="17823">
                  <a:moveTo>
                    <a:pt x="83" y="0"/>
                  </a:moveTo>
                  <a:cubicBezTo>
                    <a:pt x="38" y="0"/>
                    <a:pt x="1" y="37"/>
                    <a:pt x="1" y="82"/>
                  </a:cubicBezTo>
                  <a:lnTo>
                    <a:pt x="1" y="9077"/>
                  </a:lnTo>
                  <a:cubicBezTo>
                    <a:pt x="1" y="9122"/>
                    <a:pt x="38" y="9159"/>
                    <a:pt x="83" y="9159"/>
                  </a:cubicBezTo>
                  <a:lnTo>
                    <a:pt x="17741" y="9159"/>
                  </a:lnTo>
                  <a:cubicBezTo>
                    <a:pt x="17786" y="9159"/>
                    <a:pt x="17823" y="9122"/>
                    <a:pt x="17823" y="9077"/>
                  </a:cubicBezTo>
                  <a:lnTo>
                    <a:pt x="17823" y="82"/>
                  </a:lnTo>
                  <a:cubicBezTo>
                    <a:pt x="17823" y="37"/>
                    <a:pt x="17786" y="0"/>
                    <a:pt x="17741"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9"/>
            <p:cNvSpPr/>
            <p:nvPr/>
          </p:nvSpPr>
          <p:spPr>
            <a:xfrm flipH="1">
              <a:off x="5885672" y="899455"/>
              <a:ext cx="1795921" cy="899653"/>
            </a:xfrm>
            <a:custGeom>
              <a:rect b="b" l="l" r="r" t="t"/>
              <a:pathLst>
                <a:path extrusionOk="0" h="8677" w="17341">
                  <a:moveTo>
                    <a:pt x="661" y="0"/>
                  </a:moveTo>
                  <a:cubicBezTo>
                    <a:pt x="297" y="0"/>
                    <a:pt x="1" y="297"/>
                    <a:pt x="1" y="661"/>
                  </a:cubicBezTo>
                  <a:lnTo>
                    <a:pt x="1" y="8016"/>
                  </a:lnTo>
                  <a:cubicBezTo>
                    <a:pt x="1" y="8382"/>
                    <a:pt x="297" y="8677"/>
                    <a:pt x="661" y="8677"/>
                  </a:cubicBezTo>
                  <a:lnTo>
                    <a:pt x="16680" y="8677"/>
                  </a:lnTo>
                  <a:cubicBezTo>
                    <a:pt x="17045" y="8677"/>
                    <a:pt x="17341" y="8380"/>
                    <a:pt x="17341" y="8016"/>
                  </a:cubicBezTo>
                  <a:lnTo>
                    <a:pt x="17341" y="661"/>
                  </a:lnTo>
                  <a:cubicBezTo>
                    <a:pt x="17341" y="297"/>
                    <a:pt x="17045" y="0"/>
                    <a:pt x="166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9"/>
            <p:cNvSpPr/>
            <p:nvPr/>
          </p:nvSpPr>
          <p:spPr>
            <a:xfrm flipH="1">
              <a:off x="5885683" y="899455"/>
              <a:ext cx="91759" cy="899653"/>
            </a:xfrm>
            <a:custGeom>
              <a:rect b="b" l="l" r="r" t="t"/>
              <a:pathLst>
                <a:path extrusionOk="0" h="8677" w="886">
                  <a:moveTo>
                    <a:pt x="1" y="0"/>
                  </a:moveTo>
                  <a:cubicBezTo>
                    <a:pt x="365" y="0"/>
                    <a:pt x="661" y="297"/>
                    <a:pt x="661" y="661"/>
                  </a:cubicBezTo>
                  <a:lnTo>
                    <a:pt x="661" y="8016"/>
                  </a:lnTo>
                  <a:cubicBezTo>
                    <a:pt x="661" y="8382"/>
                    <a:pt x="365" y="8677"/>
                    <a:pt x="1" y="8677"/>
                  </a:cubicBezTo>
                  <a:lnTo>
                    <a:pt x="225" y="8677"/>
                  </a:lnTo>
                  <a:cubicBezTo>
                    <a:pt x="590" y="8677"/>
                    <a:pt x="886" y="8380"/>
                    <a:pt x="886" y="8016"/>
                  </a:cubicBezTo>
                  <a:lnTo>
                    <a:pt x="886" y="661"/>
                  </a:lnTo>
                  <a:cubicBezTo>
                    <a:pt x="886" y="297"/>
                    <a:pt x="590"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9"/>
            <p:cNvSpPr/>
            <p:nvPr/>
          </p:nvSpPr>
          <p:spPr>
            <a:xfrm flipH="1">
              <a:off x="6452788" y="2488926"/>
              <a:ext cx="2208834" cy="2281948"/>
            </a:xfrm>
            <a:custGeom>
              <a:rect b="b" l="l" r="r" t="t"/>
              <a:pathLst>
                <a:path extrusionOk="0" h="22009" w="21328">
                  <a:moveTo>
                    <a:pt x="179" y="0"/>
                  </a:moveTo>
                  <a:cubicBezTo>
                    <a:pt x="80" y="0"/>
                    <a:pt x="1" y="79"/>
                    <a:pt x="1" y="178"/>
                  </a:cubicBezTo>
                  <a:lnTo>
                    <a:pt x="1" y="21830"/>
                  </a:lnTo>
                  <a:cubicBezTo>
                    <a:pt x="1" y="21929"/>
                    <a:pt x="80" y="22009"/>
                    <a:pt x="179" y="22009"/>
                  </a:cubicBezTo>
                  <a:lnTo>
                    <a:pt x="21149" y="22009"/>
                  </a:lnTo>
                  <a:cubicBezTo>
                    <a:pt x="21246" y="22009"/>
                    <a:pt x="21327" y="21929"/>
                    <a:pt x="21327" y="21830"/>
                  </a:cubicBezTo>
                  <a:lnTo>
                    <a:pt x="21327" y="178"/>
                  </a:lnTo>
                  <a:cubicBezTo>
                    <a:pt x="21327" y="79"/>
                    <a:pt x="21247" y="0"/>
                    <a:pt x="21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9"/>
            <p:cNvSpPr/>
            <p:nvPr/>
          </p:nvSpPr>
          <p:spPr>
            <a:xfrm flipH="1">
              <a:off x="6057276" y="2490585"/>
              <a:ext cx="2208834" cy="2282052"/>
            </a:xfrm>
            <a:custGeom>
              <a:rect b="b" l="l" r="r" t="t"/>
              <a:pathLst>
                <a:path extrusionOk="0" h="22010" w="21328">
                  <a:moveTo>
                    <a:pt x="178" y="1"/>
                  </a:moveTo>
                  <a:cubicBezTo>
                    <a:pt x="80" y="1"/>
                    <a:pt x="1" y="80"/>
                    <a:pt x="1" y="179"/>
                  </a:cubicBezTo>
                  <a:lnTo>
                    <a:pt x="1" y="21831"/>
                  </a:lnTo>
                  <a:cubicBezTo>
                    <a:pt x="1" y="21929"/>
                    <a:pt x="80" y="22009"/>
                    <a:pt x="178" y="22009"/>
                  </a:cubicBezTo>
                  <a:lnTo>
                    <a:pt x="21149" y="22009"/>
                  </a:lnTo>
                  <a:cubicBezTo>
                    <a:pt x="21247" y="22009"/>
                    <a:pt x="21327" y="21929"/>
                    <a:pt x="21327" y="21831"/>
                  </a:cubicBezTo>
                  <a:lnTo>
                    <a:pt x="21327" y="179"/>
                  </a:lnTo>
                  <a:cubicBezTo>
                    <a:pt x="21327" y="80"/>
                    <a:pt x="21247" y="1"/>
                    <a:pt x="21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9"/>
            <p:cNvSpPr/>
            <p:nvPr/>
          </p:nvSpPr>
          <p:spPr>
            <a:xfrm flipH="1">
              <a:off x="8300491" y="2877118"/>
              <a:ext cx="338658" cy="1588209"/>
            </a:xfrm>
            <a:custGeom>
              <a:rect b="b" l="l" r="r" t="t"/>
              <a:pathLst>
                <a:path extrusionOk="0" h="15318" w="3270">
                  <a:moveTo>
                    <a:pt x="50" y="1"/>
                  </a:moveTo>
                  <a:cubicBezTo>
                    <a:pt x="22" y="1"/>
                    <a:pt x="0" y="23"/>
                    <a:pt x="0" y="51"/>
                  </a:cubicBezTo>
                  <a:lnTo>
                    <a:pt x="0" y="15267"/>
                  </a:lnTo>
                  <a:cubicBezTo>
                    <a:pt x="0" y="15296"/>
                    <a:pt x="24" y="15317"/>
                    <a:pt x="50" y="15317"/>
                  </a:cubicBezTo>
                  <a:lnTo>
                    <a:pt x="3219" y="15317"/>
                  </a:lnTo>
                  <a:cubicBezTo>
                    <a:pt x="3247" y="15317"/>
                    <a:pt x="3270" y="15294"/>
                    <a:pt x="3269" y="15267"/>
                  </a:cubicBezTo>
                  <a:lnTo>
                    <a:pt x="3269" y="51"/>
                  </a:lnTo>
                  <a:cubicBezTo>
                    <a:pt x="3269" y="22"/>
                    <a:pt x="3246" y="1"/>
                    <a:pt x="3219"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9"/>
            <p:cNvSpPr/>
            <p:nvPr/>
          </p:nvSpPr>
          <p:spPr>
            <a:xfrm flipH="1">
              <a:off x="8350720" y="2877118"/>
              <a:ext cx="338554" cy="1588209"/>
            </a:xfrm>
            <a:custGeom>
              <a:rect b="b" l="l" r="r" t="t"/>
              <a:pathLst>
                <a:path extrusionOk="0" h="15318" w="3269">
                  <a:moveTo>
                    <a:pt x="49" y="1"/>
                  </a:moveTo>
                  <a:cubicBezTo>
                    <a:pt x="22" y="1"/>
                    <a:pt x="0" y="23"/>
                    <a:pt x="0" y="51"/>
                  </a:cubicBezTo>
                  <a:lnTo>
                    <a:pt x="0" y="15267"/>
                  </a:lnTo>
                  <a:cubicBezTo>
                    <a:pt x="0" y="15296"/>
                    <a:pt x="23" y="15317"/>
                    <a:pt x="49" y="15317"/>
                  </a:cubicBezTo>
                  <a:lnTo>
                    <a:pt x="3218" y="15317"/>
                  </a:lnTo>
                  <a:cubicBezTo>
                    <a:pt x="3246" y="15317"/>
                    <a:pt x="3267" y="15294"/>
                    <a:pt x="3268" y="15267"/>
                  </a:cubicBezTo>
                  <a:lnTo>
                    <a:pt x="3268" y="51"/>
                  </a:lnTo>
                  <a:cubicBezTo>
                    <a:pt x="3268" y="22"/>
                    <a:pt x="3246" y="1"/>
                    <a:pt x="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1" name="Google Shape;2681;p49"/>
            <p:cNvGrpSpPr/>
            <p:nvPr/>
          </p:nvGrpSpPr>
          <p:grpSpPr>
            <a:xfrm>
              <a:off x="7765684" y="3027356"/>
              <a:ext cx="390958" cy="884930"/>
              <a:chOff x="7765684" y="3027356"/>
              <a:chExt cx="390958" cy="884930"/>
            </a:xfrm>
          </p:grpSpPr>
          <p:sp>
            <p:nvSpPr>
              <p:cNvPr id="2682" name="Google Shape;2682;p49"/>
              <p:cNvSpPr/>
              <p:nvPr/>
            </p:nvSpPr>
            <p:spPr>
              <a:xfrm flipH="1">
                <a:off x="7765684" y="3027356"/>
                <a:ext cx="390958" cy="884930"/>
              </a:xfrm>
              <a:custGeom>
                <a:rect b="b" l="l" r="r" t="t"/>
                <a:pathLst>
                  <a:path extrusionOk="0" h="8535" w="3775">
                    <a:moveTo>
                      <a:pt x="3670" y="1"/>
                    </a:moveTo>
                    <a:cubicBezTo>
                      <a:pt x="1646" y="1"/>
                      <a:pt x="0" y="1915"/>
                      <a:pt x="0" y="4266"/>
                    </a:cubicBezTo>
                    <a:cubicBezTo>
                      <a:pt x="0" y="6620"/>
                      <a:pt x="1647" y="8535"/>
                      <a:pt x="3672" y="8535"/>
                    </a:cubicBezTo>
                    <a:cubicBezTo>
                      <a:pt x="3706" y="8535"/>
                      <a:pt x="3740" y="8533"/>
                      <a:pt x="3774" y="8533"/>
                    </a:cubicBezTo>
                    <a:cubicBezTo>
                      <a:pt x="1797" y="8469"/>
                      <a:pt x="206" y="6580"/>
                      <a:pt x="206" y="4267"/>
                    </a:cubicBezTo>
                    <a:cubicBezTo>
                      <a:pt x="206" y="1956"/>
                      <a:pt x="1797" y="67"/>
                      <a:pt x="3774" y="3"/>
                    </a:cubicBezTo>
                    <a:cubicBezTo>
                      <a:pt x="3739" y="1"/>
                      <a:pt x="3706" y="1"/>
                      <a:pt x="3672" y="1"/>
                    </a:cubicBezTo>
                    <a:cubicBezTo>
                      <a:pt x="3671" y="1"/>
                      <a:pt x="3671" y="1"/>
                      <a:pt x="36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49"/>
              <p:cNvSpPr/>
              <p:nvPr/>
            </p:nvSpPr>
            <p:spPr>
              <a:xfrm flipH="1">
                <a:off x="7765684" y="3027356"/>
                <a:ext cx="390958" cy="884930"/>
              </a:xfrm>
              <a:custGeom>
                <a:rect b="b" l="l" r="r" t="t"/>
                <a:pathLst>
                  <a:path extrusionOk="0" h="8535" w="3775">
                    <a:moveTo>
                      <a:pt x="3670" y="1"/>
                    </a:moveTo>
                    <a:cubicBezTo>
                      <a:pt x="1646" y="1"/>
                      <a:pt x="0" y="1915"/>
                      <a:pt x="0" y="4266"/>
                    </a:cubicBezTo>
                    <a:cubicBezTo>
                      <a:pt x="0" y="6620"/>
                      <a:pt x="1647" y="8535"/>
                      <a:pt x="3672" y="8535"/>
                    </a:cubicBezTo>
                    <a:cubicBezTo>
                      <a:pt x="3706" y="8535"/>
                      <a:pt x="3740" y="8533"/>
                      <a:pt x="3774" y="8533"/>
                    </a:cubicBezTo>
                    <a:cubicBezTo>
                      <a:pt x="1797" y="8469"/>
                      <a:pt x="206" y="6580"/>
                      <a:pt x="206" y="4267"/>
                    </a:cubicBezTo>
                    <a:cubicBezTo>
                      <a:pt x="206" y="1956"/>
                      <a:pt x="1797" y="67"/>
                      <a:pt x="3774" y="3"/>
                    </a:cubicBezTo>
                    <a:cubicBezTo>
                      <a:pt x="3739" y="1"/>
                      <a:pt x="3706" y="1"/>
                      <a:pt x="3672" y="1"/>
                    </a:cubicBezTo>
                    <a:cubicBezTo>
                      <a:pt x="3671" y="1"/>
                      <a:pt x="3671" y="1"/>
                      <a:pt x="3670" y="1"/>
                    </a:cubicBezTo>
                    <a:close/>
                  </a:path>
                </a:pathLst>
              </a:custGeom>
              <a:solidFill>
                <a:srgbClr val="66555E">
                  <a:alpha val="129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4" name="Google Shape;2684;p49"/>
            <p:cNvSpPr/>
            <p:nvPr/>
          </p:nvSpPr>
          <p:spPr>
            <a:xfrm flipH="1">
              <a:off x="7374727" y="3027149"/>
              <a:ext cx="760581" cy="884930"/>
            </a:xfrm>
            <a:custGeom>
              <a:rect b="b" l="l" r="r" t="t"/>
              <a:pathLst>
                <a:path extrusionOk="0" h="8535" w="7344">
                  <a:moveTo>
                    <a:pt x="3672" y="1"/>
                  </a:moveTo>
                  <a:cubicBezTo>
                    <a:pt x="3637" y="1"/>
                    <a:pt x="3602" y="2"/>
                    <a:pt x="3568" y="2"/>
                  </a:cubicBezTo>
                  <a:cubicBezTo>
                    <a:pt x="1591" y="68"/>
                    <a:pt x="0" y="1956"/>
                    <a:pt x="0" y="4268"/>
                  </a:cubicBezTo>
                  <a:cubicBezTo>
                    <a:pt x="0" y="6581"/>
                    <a:pt x="1591" y="8471"/>
                    <a:pt x="3568" y="8533"/>
                  </a:cubicBezTo>
                  <a:cubicBezTo>
                    <a:pt x="3602" y="8535"/>
                    <a:pt x="3637" y="8535"/>
                    <a:pt x="3672" y="8535"/>
                  </a:cubicBezTo>
                  <a:cubicBezTo>
                    <a:pt x="5696" y="8535"/>
                    <a:pt x="7343" y="6621"/>
                    <a:pt x="7343" y="4267"/>
                  </a:cubicBezTo>
                  <a:cubicBezTo>
                    <a:pt x="7343" y="1915"/>
                    <a:pt x="5696" y="1"/>
                    <a:pt x="36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9"/>
            <p:cNvSpPr/>
            <p:nvPr/>
          </p:nvSpPr>
          <p:spPr>
            <a:xfrm flipH="1">
              <a:off x="7388399" y="3058358"/>
              <a:ext cx="393754" cy="822824"/>
            </a:xfrm>
            <a:custGeom>
              <a:rect b="b" l="l" r="r" t="t"/>
              <a:pathLst>
                <a:path extrusionOk="0" h="7936" w="3802">
                  <a:moveTo>
                    <a:pt x="385" y="0"/>
                  </a:moveTo>
                  <a:cubicBezTo>
                    <a:pt x="256" y="0"/>
                    <a:pt x="127" y="9"/>
                    <a:pt x="0" y="26"/>
                  </a:cubicBezTo>
                  <a:cubicBezTo>
                    <a:pt x="1705" y="247"/>
                    <a:pt x="3031" y="1928"/>
                    <a:pt x="3031" y="3967"/>
                  </a:cubicBezTo>
                  <a:cubicBezTo>
                    <a:pt x="3031" y="6007"/>
                    <a:pt x="1705" y="7688"/>
                    <a:pt x="0" y="7909"/>
                  </a:cubicBezTo>
                  <a:cubicBezTo>
                    <a:pt x="127" y="7926"/>
                    <a:pt x="256" y="7935"/>
                    <a:pt x="385" y="7935"/>
                  </a:cubicBezTo>
                  <a:cubicBezTo>
                    <a:pt x="2272" y="7935"/>
                    <a:pt x="3801" y="6159"/>
                    <a:pt x="3801" y="3967"/>
                  </a:cubicBezTo>
                  <a:cubicBezTo>
                    <a:pt x="3801" y="1777"/>
                    <a:pt x="2272" y="1"/>
                    <a:pt x="385" y="0"/>
                  </a:cubicBezTo>
                  <a:close/>
                </a:path>
              </a:pathLst>
            </a:custGeom>
            <a:solidFill>
              <a:srgbClr val="66555E">
                <a:alpha val="129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9"/>
            <p:cNvSpPr/>
            <p:nvPr/>
          </p:nvSpPr>
          <p:spPr>
            <a:xfrm flipH="1">
              <a:off x="7468143" y="3060950"/>
              <a:ext cx="627915" cy="817537"/>
            </a:xfrm>
            <a:custGeom>
              <a:rect b="b" l="l" r="r" t="t"/>
              <a:pathLst>
                <a:path extrusionOk="0" h="7885" w="6063">
                  <a:moveTo>
                    <a:pt x="3032" y="1"/>
                  </a:moveTo>
                  <a:cubicBezTo>
                    <a:pt x="1326" y="222"/>
                    <a:pt x="1" y="1903"/>
                    <a:pt x="1" y="3942"/>
                  </a:cubicBezTo>
                  <a:cubicBezTo>
                    <a:pt x="1" y="5982"/>
                    <a:pt x="1328" y="7663"/>
                    <a:pt x="3032" y="7884"/>
                  </a:cubicBezTo>
                  <a:cubicBezTo>
                    <a:pt x="4738" y="7663"/>
                    <a:pt x="6063" y="5982"/>
                    <a:pt x="6063" y="3942"/>
                  </a:cubicBezTo>
                  <a:cubicBezTo>
                    <a:pt x="6063" y="1903"/>
                    <a:pt x="4738" y="224"/>
                    <a:pt x="30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9"/>
            <p:cNvSpPr/>
            <p:nvPr/>
          </p:nvSpPr>
          <p:spPr>
            <a:xfrm flipH="1">
              <a:off x="7571915" y="3364121"/>
              <a:ext cx="404007" cy="211409"/>
            </a:xfrm>
            <a:custGeom>
              <a:rect b="b" l="l" r="r" t="t"/>
              <a:pathLst>
                <a:path extrusionOk="0" h="2039" w="3901">
                  <a:moveTo>
                    <a:pt x="67" y="1"/>
                  </a:moveTo>
                  <a:cubicBezTo>
                    <a:pt x="30" y="1"/>
                    <a:pt x="1" y="31"/>
                    <a:pt x="1" y="67"/>
                  </a:cubicBezTo>
                  <a:lnTo>
                    <a:pt x="1" y="1972"/>
                  </a:lnTo>
                  <a:cubicBezTo>
                    <a:pt x="1" y="2008"/>
                    <a:pt x="30" y="2039"/>
                    <a:pt x="67" y="2039"/>
                  </a:cubicBezTo>
                  <a:lnTo>
                    <a:pt x="3834" y="2039"/>
                  </a:lnTo>
                  <a:cubicBezTo>
                    <a:pt x="3871" y="2039"/>
                    <a:pt x="3901" y="2010"/>
                    <a:pt x="3901" y="1972"/>
                  </a:cubicBezTo>
                  <a:lnTo>
                    <a:pt x="3901" y="67"/>
                  </a:lnTo>
                  <a:cubicBezTo>
                    <a:pt x="3901" y="31"/>
                    <a:pt x="3871" y="1"/>
                    <a:pt x="3834"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9"/>
            <p:cNvSpPr/>
            <p:nvPr/>
          </p:nvSpPr>
          <p:spPr>
            <a:xfrm flipH="1">
              <a:off x="7490100" y="3364121"/>
              <a:ext cx="404007" cy="211409"/>
            </a:xfrm>
            <a:custGeom>
              <a:rect b="b" l="l" r="r" t="t"/>
              <a:pathLst>
                <a:path extrusionOk="0" h="2039" w="3901">
                  <a:moveTo>
                    <a:pt x="67" y="1"/>
                  </a:moveTo>
                  <a:cubicBezTo>
                    <a:pt x="30" y="1"/>
                    <a:pt x="0" y="31"/>
                    <a:pt x="0" y="67"/>
                  </a:cubicBezTo>
                  <a:lnTo>
                    <a:pt x="0" y="1972"/>
                  </a:lnTo>
                  <a:cubicBezTo>
                    <a:pt x="0" y="2008"/>
                    <a:pt x="31" y="2039"/>
                    <a:pt x="68" y="2039"/>
                  </a:cubicBezTo>
                  <a:lnTo>
                    <a:pt x="3834" y="2039"/>
                  </a:lnTo>
                  <a:cubicBezTo>
                    <a:pt x="3871" y="2039"/>
                    <a:pt x="3901" y="2010"/>
                    <a:pt x="3901" y="1972"/>
                  </a:cubicBezTo>
                  <a:lnTo>
                    <a:pt x="3901" y="67"/>
                  </a:lnTo>
                  <a:cubicBezTo>
                    <a:pt x="3901" y="31"/>
                    <a:pt x="3871" y="1"/>
                    <a:pt x="38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9"/>
            <p:cNvSpPr/>
            <p:nvPr/>
          </p:nvSpPr>
          <p:spPr>
            <a:xfrm flipH="1">
              <a:off x="7252833" y="3135602"/>
              <a:ext cx="522796" cy="431112"/>
            </a:xfrm>
            <a:custGeom>
              <a:rect b="b" l="l" r="r" t="t"/>
              <a:pathLst>
                <a:path extrusionOk="0" h="4158" w="5048">
                  <a:moveTo>
                    <a:pt x="4337" y="1"/>
                  </a:moveTo>
                  <a:lnTo>
                    <a:pt x="3882" y="278"/>
                  </a:lnTo>
                  <a:lnTo>
                    <a:pt x="562" y="2283"/>
                  </a:lnTo>
                  <a:cubicBezTo>
                    <a:pt x="180" y="2515"/>
                    <a:pt x="1" y="2871"/>
                    <a:pt x="119" y="3380"/>
                  </a:cubicBezTo>
                  <a:cubicBezTo>
                    <a:pt x="177" y="3627"/>
                    <a:pt x="300" y="3835"/>
                    <a:pt x="455" y="3973"/>
                  </a:cubicBezTo>
                  <a:cubicBezTo>
                    <a:pt x="586" y="4090"/>
                    <a:pt x="739" y="4158"/>
                    <a:pt x="893" y="4158"/>
                  </a:cubicBezTo>
                  <a:cubicBezTo>
                    <a:pt x="933" y="4158"/>
                    <a:pt x="972" y="4153"/>
                    <a:pt x="1011" y="4144"/>
                  </a:cubicBezTo>
                  <a:cubicBezTo>
                    <a:pt x="1047" y="4136"/>
                    <a:pt x="1081" y="4125"/>
                    <a:pt x="1113" y="4109"/>
                  </a:cubicBezTo>
                  <a:cubicBezTo>
                    <a:pt x="1150" y="4092"/>
                    <a:pt x="1184" y="4071"/>
                    <a:pt x="1216" y="4046"/>
                  </a:cubicBezTo>
                  <a:lnTo>
                    <a:pt x="5048" y="1732"/>
                  </a:lnTo>
                  <a:lnTo>
                    <a:pt x="43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9"/>
            <p:cNvSpPr/>
            <p:nvPr/>
          </p:nvSpPr>
          <p:spPr>
            <a:xfrm flipH="1">
              <a:off x="7206956" y="3126892"/>
              <a:ext cx="160422" cy="194094"/>
            </a:xfrm>
            <a:custGeom>
              <a:rect b="b" l="l" r="r" t="t"/>
              <a:pathLst>
                <a:path extrusionOk="0" h="1872" w="1549">
                  <a:moveTo>
                    <a:pt x="680" y="1"/>
                  </a:moveTo>
                  <a:cubicBezTo>
                    <a:pt x="678" y="1"/>
                    <a:pt x="676" y="1"/>
                    <a:pt x="674" y="1"/>
                  </a:cubicBezTo>
                  <a:cubicBezTo>
                    <a:pt x="637" y="1"/>
                    <a:pt x="600" y="4"/>
                    <a:pt x="563" y="13"/>
                  </a:cubicBezTo>
                  <a:cubicBezTo>
                    <a:pt x="503" y="27"/>
                    <a:pt x="445" y="52"/>
                    <a:pt x="391" y="88"/>
                  </a:cubicBezTo>
                  <a:cubicBezTo>
                    <a:pt x="128" y="262"/>
                    <a:pt x="0" y="668"/>
                    <a:pt x="99" y="1093"/>
                  </a:cubicBezTo>
                  <a:cubicBezTo>
                    <a:pt x="205" y="1549"/>
                    <a:pt x="536" y="1872"/>
                    <a:pt x="873" y="1872"/>
                  </a:cubicBezTo>
                  <a:cubicBezTo>
                    <a:pt x="912" y="1872"/>
                    <a:pt x="952" y="1867"/>
                    <a:pt x="991" y="1858"/>
                  </a:cubicBezTo>
                  <a:cubicBezTo>
                    <a:pt x="1031" y="1849"/>
                    <a:pt x="1069" y="1835"/>
                    <a:pt x="1105" y="1817"/>
                  </a:cubicBezTo>
                  <a:cubicBezTo>
                    <a:pt x="1142" y="1799"/>
                    <a:pt x="1175" y="1777"/>
                    <a:pt x="1207" y="1751"/>
                  </a:cubicBezTo>
                  <a:cubicBezTo>
                    <a:pt x="1441" y="1563"/>
                    <a:pt x="1549" y="1178"/>
                    <a:pt x="1454" y="778"/>
                  </a:cubicBezTo>
                  <a:cubicBezTo>
                    <a:pt x="1347" y="323"/>
                    <a:pt x="1018" y="1"/>
                    <a:pt x="680" y="1"/>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9"/>
            <p:cNvSpPr/>
            <p:nvPr/>
          </p:nvSpPr>
          <p:spPr>
            <a:xfrm flipH="1">
              <a:off x="7211928" y="3133632"/>
              <a:ext cx="116718" cy="165892"/>
            </a:xfrm>
            <a:custGeom>
              <a:rect b="b" l="l" r="r" t="t"/>
              <a:pathLst>
                <a:path extrusionOk="0" h="1600" w="1127">
                  <a:moveTo>
                    <a:pt x="461" y="1"/>
                  </a:moveTo>
                  <a:cubicBezTo>
                    <a:pt x="294" y="1"/>
                    <a:pt x="131" y="105"/>
                    <a:pt x="73" y="280"/>
                  </a:cubicBezTo>
                  <a:cubicBezTo>
                    <a:pt x="12" y="464"/>
                    <a:pt x="0" y="682"/>
                    <a:pt x="53" y="907"/>
                  </a:cubicBezTo>
                  <a:cubicBezTo>
                    <a:pt x="107" y="1143"/>
                    <a:pt x="222" y="1342"/>
                    <a:pt x="366" y="1480"/>
                  </a:cubicBezTo>
                  <a:cubicBezTo>
                    <a:pt x="451" y="1562"/>
                    <a:pt x="555" y="1599"/>
                    <a:pt x="658" y="1599"/>
                  </a:cubicBezTo>
                  <a:cubicBezTo>
                    <a:pt x="847" y="1599"/>
                    <a:pt x="1030" y="1475"/>
                    <a:pt x="1082" y="1267"/>
                  </a:cubicBezTo>
                  <a:cubicBezTo>
                    <a:pt x="1124" y="1101"/>
                    <a:pt x="1127" y="908"/>
                    <a:pt x="1082" y="712"/>
                  </a:cubicBezTo>
                  <a:cubicBezTo>
                    <a:pt x="1020" y="447"/>
                    <a:pt x="882" y="226"/>
                    <a:pt x="710" y="90"/>
                  </a:cubicBezTo>
                  <a:cubicBezTo>
                    <a:pt x="635" y="29"/>
                    <a:pt x="548" y="1"/>
                    <a:pt x="461"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9"/>
            <p:cNvSpPr/>
            <p:nvPr/>
          </p:nvSpPr>
          <p:spPr>
            <a:xfrm flipH="1">
              <a:off x="7252937" y="3135913"/>
              <a:ext cx="475674" cy="430904"/>
            </a:xfrm>
            <a:custGeom>
              <a:rect b="b" l="l" r="r" t="t"/>
              <a:pathLst>
                <a:path extrusionOk="0" h="4156" w="4593">
                  <a:moveTo>
                    <a:pt x="3879" y="1"/>
                  </a:moveTo>
                  <a:lnTo>
                    <a:pt x="3428" y="275"/>
                  </a:lnTo>
                  <a:cubicBezTo>
                    <a:pt x="3371" y="448"/>
                    <a:pt x="3310" y="720"/>
                    <a:pt x="3339" y="1011"/>
                  </a:cubicBezTo>
                  <a:cubicBezTo>
                    <a:pt x="3395" y="1563"/>
                    <a:pt x="3139" y="2101"/>
                    <a:pt x="2663" y="2385"/>
                  </a:cubicBezTo>
                  <a:cubicBezTo>
                    <a:pt x="1677" y="2970"/>
                    <a:pt x="565" y="3634"/>
                    <a:pt x="0" y="3971"/>
                  </a:cubicBezTo>
                  <a:cubicBezTo>
                    <a:pt x="131" y="4088"/>
                    <a:pt x="284" y="4156"/>
                    <a:pt x="438" y="4156"/>
                  </a:cubicBezTo>
                  <a:cubicBezTo>
                    <a:pt x="477" y="4156"/>
                    <a:pt x="517" y="4151"/>
                    <a:pt x="556" y="4142"/>
                  </a:cubicBezTo>
                  <a:cubicBezTo>
                    <a:pt x="592" y="4135"/>
                    <a:pt x="626" y="4124"/>
                    <a:pt x="658" y="4108"/>
                  </a:cubicBezTo>
                  <a:cubicBezTo>
                    <a:pt x="695" y="4090"/>
                    <a:pt x="729" y="4069"/>
                    <a:pt x="761" y="4044"/>
                  </a:cubicBezTo>
                  <a:lnTo>
                    <a:pt x="4593" y="1730"/>
                  </a:lnTo>
                  <a:lnTo>
                    <a:pt x="4593" y="1730"/>
                  </a:lnTo>
                  <a:cubicBezTo>
                    <a:pt x="4557" y="1748"/>
                    <a:pt x="4519" y="1762"/>
                    <a:pt x="4479" y="1771"/>
                  </a:cubicBezTo>
                  <a:cubicBezTo>
                    <a:pt x="4440" y="1780"/>
                    <a:pt x="4400" y="1785"/>
                    <a:pt x="4361" y="1785"/>
                  </a:cubicBezTo>
                  <a:cubicBezTo>
                    <a:pt x="4024" y="1785"/>
                    <a:pt x="3693" y="1462"/>
                    <a:pt x="3587" y="1006"/>
                  </a:cubicBezTo>
                  <a:cubicBezTo>
                    <a:pt x="3488" y="581"/>
                    <a:pt x="3616" y="175"/>
                    <a:pt x="3879" y="1"/>
                  </a:cubicBezTo>
                  <a:close/>
                </a:path>
              </a:pathLst>
            </a:custGeom>
            <a:solidFill>
              <a:srgbClr val="66555E">
                <a:alpha val="129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3" name="Google Shape;2693;p49"/>
            <p:cNvGrpSpPr/>
            <p:nvPr/>
          </p:nvGrpSpPr>
          <p:grpSpPr>
            <a:xfrm>
              <a:off x="6558331" y="3027356"/>
              <a:ext cx="390958" cy="884930"/>
              <a:chOff x="6558331" y="3027356"/>
              <a:chExt cx="390958" cy="884930"/>
            </a:xfrm>
          </p:grpSpPr>
          <p:sp>
            <p:nvSpPr>
              <p:cNvPr id="2694" name="Google Shape;2694;p49"/>
              <p:cNvSpPr/>
              <p:nvPr/>
            </p:nvSpPr>
            <p:spPr>
              <a:xfrm flipH="1">
                <a:off x="6558331" y="3027356"/>
                <a:ext cx="390958" cy="884930"/>
              </a:xfrm>
              <a:custGeom>
                <a:rect b="b" l="l" r="r" t="t"/>
                <a:pathLst>
                  <a:path extrusionOk="0" h="8535" w="3775">
                    <a:moveTo>
                      <a:pt x="3671" y="1"/>
                    </a:moveTo>
                    <a:cubicBezTo>
                      <a:pt x="1648" y="1"/>
                      <a:pt x="1" y="1915"/>
                      <a:pt x="1" y="4266"/>
                    </a:cubicBezTo>
                    <a:cubicBezTo>
                      <a:pt x="1" y="6620"/>
                      <a:pt x="1649" y="8535"/>
                      <a:pt x="3672" y="8535"/>
                    </a:cubicBezTo>
                    <a:cubicBezTo>
                      <a:pt x="3707" y="8535"/>
                      <a:pt x="3742" y="8533"/>
                      <a:pt x="3775" y="8533"/>
                    </a:cubicBezTo>
                    <a:cubicBezTo>
                      <a:pt x="1799" y="8469"/>
                      <a:pt x="208" y="6580"/>
                      <a:pt x="208" y="4267"/>
                    </a:cubicBezTo>
                    <a:cubicBezTo>
                      <a:pt x="208" y="1956"/>
                      <a:pt x="1799" y="67"/>
                      <a:pt x="3775" y="3"/>
                    </a:cubicBezTo>
                    <a:cubicBezTo>
                      <a:pt x="3741" y="1"/>
                      <a:pt x="3707" y="1"/>
                      <a:pt x="3672" y="1"/>
                    </a:cubicBezTo>
                    <a:cubicBezTo>
                      <a:pt x="3672" y="1"/>
                      <a:pt x="3671" y="1"/>
                      <a:pt x="3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9"/>
              <p:cNvSpPr/>
              <p:nvPr/>
            </p:nvSpPr>
            <p:spPr>
              <a:xfrm flipH="1">
                <a:off x="6558331" y="3027356"/>
                <a:ext cx="390958" cy="884930"/>
              </a:xfrm>
              <a:custGeom>
                <a:rect b="b" l="l" r="r" t="t"/>
                <a:pathLst>
                  <a:path extrusionOk="0" h="8535" w="3775">
                    <a:moveTo>
                      <a:pt x="3671" y="1"/>
                    </a:moveTo>
                    <a:cubicBezTo>
                      <a:pt x="1648" y="1"/>
                      <a:pt x="1" y="1915"/>
                      <a:pt x="1" y="4266"/>
                    </a:cubicBezTo>
                    <a:cubicBezTo>
                      <a:pt x="1" y="6620"/>
                      <a:pt x="1649" y="8535"/>
                      <a:pt x="3672" y="8535"/>
                    </a:cubicBezTo>
                    <a:cubicBezTo>
                      <a:pt x="3707" y="8535"/>
                      <a:pt x="3742" y="8533"/>
                      <a:pt x="3775" y="8533"/>
                    </a:cubicBezTo>
                    <a:cubicBezTo>
                      <a:pt x="1799" y="8469"/>
                      <a:pt x="208" y="6580"/>
                      <a:pt x="208" y="4267"/>
                    </a:cubicBezTo>
                    <a:cubicBezTo>
                      <a:pt x="208" y="1956"/>
                      <a:pt x="1799" y="67"/>
                      <a:pt x="3775" y="3"/>
                    </a:cubicBezTo>
                    <a:cubicBezTo>
                      <a:pt x="3741" y="1"/>
                      <a:pt x="3707" y="1"/>
                      <a:pt x="3672" y="1"/>
                    </a:cubicBezTo>
                    <a:cubicBezTo>
                      <a:pt x="3672" y="1"/>
                      <a:pt x="3671" y="1"/>
                      <a:pt x="3671" y="1"/>
                    </a:cubicBezTo>
                    <a:close/>
                  </a:path>
                </a:pathLst>
              </a:custGeom>
              <a:solidFill>
                <a:srgbClr val="66555E">
                  <a:alpha val="129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6" name="Google Shape;2696;p49"/>
            <p:cNvSpPr/>
            <p:nvPr/>
          </p:nvSpPr>
          <p:spPr>
            <a:xfrm flipH="1">
              <a:off x="6167373" y="3027149"/>
              <a:ext cx="760581" cy="884930"/>
            </a:xfrm>
            <a:custGeom>
              <a:rect b="b" l="l" r="r" t="t"/>
              <a:pathLst>
                <a:path extrusionOk="0" h="8535" w="7344">
                  <a:moveTo>
                    <a:pt x="3672" y="1"/>
                  </a:moveTo>
                  <a:cubicBezTo>
                    <a:pt x="3639" y="1"/>
                    <a:pt x="3604" y="2"/>
                    <a:pt x="3569" y="2"/>
                  </a:cubicBezTo>
                  <a:cubicBezTo>
                    <a:pt x="1594" y="68"/>
                    <a:pt x="1" y="1956"/>
                    <a:pt x="1" y="4268"/>
                  </a:cubicBezTo>
                  <a:cubicBezTo>
                    <a:pt x="1" y="6581"/>
                    <a:pt x="1593" y="8471"/>
                    <a:pt x="3569" y="8533"/>
                  </a:cubicBezTo>
                  <a:cubicBezTo>
                    <a:pt x="3604" y="8535"/>
                    <a:pt x="3639" y="8535"/>
                    <a:pt x="3672" y="8535"/>
                  </a:cubicBezTo>
                  <a:cubicBezTo>
                    <a:pt x="5697" y="8535"/>
                    <a:pt x="7344" y="6621"/>
                    <a:pt x="7344" y="4267"/>
                  </a:cubicBezTo>
                  <a:cubicBezTo>
                    <a:pt x="7344" y="1915"/>
                    <a:pt x="5697" y="1"/>
                    <a:pt x="36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9"/>
            <p:cNvSpPr/>
            <p:nvPr/>
          </p:nvSpPr>
          <p:spPr>
            <a:xfrm flipH="1">
              <a:off x="6180943" y="3058358"/>
              <a:ext cx="393858" cy="822824"/>
            </a:xfrm>
            <a:custGeom>
              <a:rect b="b" l="l" r="r" t="t"/>
              <a:pathLst>
                <a:path extrusionOk="0" h="7936" w="3803">
                  <a:moveTo>
                    <a:pt x="385" y="0"/>
                  </a:moveTo>
                  <a:cubicBezTo>
                    <a:pt x="256" y="0"/>
                    <a:pt x="128" y="9"/>
                    <a:pt x="1" y="26"/>
                  </a:cubicBezTo>
                  <a:cubicBezTo>
                    <a:pt x="1706" y="247"/>
                    <a:pt x="3031" y="1928"/>
                    <a:pt x="3031" y="3967"/>
                  </a:cubicBezTo>
                  <a:cubicBezTo>
                    <a:pt x="3031" y="6007"/>
                    <a:pt x="1706" y="7688"/>
                    <a:pt x="1" y="7909"/>
                  </a:cubicBezTo>
                  <a:cubicBezTo>
                    <a:pt x="128" y="7926"/>
                    <a:pt x="256" y="7935"/>
                    <a:pt x="385" y="7935"/>
                  </a:cubicBezTo>
                  <a:cubicBezTo>
                    <a:pt x="2273" y="7935"/>
                    <a:pt x="3803" y="6159"/>
                    <a:pt x="3803" y="3967"/>
                  </a:cubicBezTo>
                  <a:cubicBezTo>
                    <a:pt x="3803" y="1777"/>
                    <a:pt x="2273" y="1"/>
                    <a:pt x="385" y="0"/>
                  </a:cubicBezTo>
                  <a:close/>
                </a:path>
              </a:pathLst>
            </a:custGeom>
            <a:solidFill>
              <a:srgbClr val="66555E">
                <a:alpha val="129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9"/>
            <p:cNvSpPr/>
            <p:nvPr/>
          </p:nvSpPr>
          <p:spPr>
            <a:xfrm flipH="1">
              <a:off x="6260582" y="3060950"/>
              <a:ext cx="627915" cy="817537"/>
            </a:xfrm>
            <a:custGeom>
              <a:rect b="b" l="l" r="r" t="t"/>
              <a:pathLst>
                <a:path extrusionOk="0" h="7885" w="6063">
                  <a:moveTo>
                    <a:pt x="3032" y="1"/>
                  </a:moveTo>
                  <a:cubicBezTo>
                    <a:pt x="1325" y="222"/>
                    <a:pt x="0" y="1903"/>
                    <a:pt x="0" y="3942"/>
                  </a:cubicBezTo>
                  <a:cubicBezTo>
                    <a:pt x="0" y="5982"/>
                    <a:pt x="1326" y="7663"/>
                    <a:pt x="3032" y="7884"/>
                  </a:cubicBezTo>
                  <a:cubicBezTo>
                    <a:pt x="4736" y="7663"/>
                    <a:pt x="6062" y="5982"/>
                    <a:pt x="6062" y="3942"/>
                  </a:cubicBezTo>
                  <a:cubicBezTo>
                    <a:pt x="6062" y="1903"/>
                    <a:pt x="4736" y="224"/>
                    <a:pt x="30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9"/>
            <p:cNvSpPr/>
            <p:nvPr/>
          </p:nvSpPr>
          <p:spPr>
            <a:xfrm flipH="1">
              <a:off x="6364459" y="3364121"/>
              <a:ext cx="403904" cy="211409"/>
            </a:xfrm>
            <a:custGeom>
              <a:rect b="b" l="l" r="r" t="t"/>
              <a:pathLst>
                <a:path extrusionOk="0" h="2039" w="3900">
                  <a:moveTo>
                    <a:pt x="67" y="1"/>
                  </a:moveTo>
                  <a:cubicBezTo>
                    <a:pt x="30" y="1"/>
                    <a:pt x="0" y="31"/>
                    <a:pt x="0" y="67"/>
                  </a:cubicBezTo>
                  <a:lnTo>
                    <a:pt x="0" y="1972"/>
                  </a:lnTo>
                  <a:cubicBezTo>
                    <a:pt x="0" y="2008"/>
                    <a:pt x="31" y="2039"/>
                    <a:pt x="67" y="2039"/>
                  </a:cubicBezTo>
                  <a:lnTo>
                    <a:pt x="3833" y="2039"/>
                  </a:lnTo>
                  <a:cubicBezTo>
                    <a:pt x="3870" y="2039"/>
                    <a:pt x="3899" y="2010"/>
                    <a:pt x="3899" y="1972"/>
                  </a:cubicBezTo>
                  <a:lnTo>
                    <a:pt x="3899" y="67"/>
                  </a:lnTo>
                  <a:cubicBezTo>
                    <a:pt x="3899" y="31"/>
                    <a:pt x="3871" y="1"/>
                    <a:pt x="3833" y="1"/>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9"/>
            <p:cNvSpPr/>
            <p:nvPr/>
          </p:nvSpPr>
          <p:spPr>
            <a:xfrm flipH="1">
              <a:off x="6282539" y="3364121"/>
              <a:ext cx="404111" cy="211409"/>
            </a:xfrm>
            <a:custGeom>
              <a:rect b="b" l="l" r="r" t="t"/>
              <a:pathLst>
                <a:path extrusionOk="0" h="2039" w="3902">
                  <a:moveTo>
                    <a:pt x="69" y="1"/>
                  </a:moveTo>
                  <a:cubicBezTo>
                    <a:pt x="32" y="1"/>
                    <a:pt x="2" y="31"/>
                    <a:pt x="2" y="67"/>
                  </a:cubicBezTo>
                  <a:lnTo>
                    <a:pt x="2" y="1972"/>
                  </a:lnTo>
                  <a:cubicBezTo>
                    <a:pt x="1" y="2008"/>
                    <a:pt x="32" y="2039"/>
                    <a:pt x="69" y="2039"/>
                  </a:cubicBezTo>
                  <a:lnTo>
                    <a:pt x="3834" y="2039"/>
                  </a:lnTo>
                  <a:cubicBezTo>
                    <a:pt x="3872" y="2039"/>
                    <a:pt x="3901" y="2010"/>
                    <a:pt x="3901" y="1972"/>
                  </a:cubicBezTo>
                  <a:lnTo>
                    <a:pt x="3901" y="67"/>
                  </a:lnTo>
                  <a:cubicBezTo>
                    <a:pt x="3901" y="31"/>
                    <a:pt x="3872" y="1"/>
                    <a:pt x="38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9"/>
            <p:cNvSpPr/>
            <p:nvPr/>
          </p:nvSpPr>
          <p:spPr>
            <a:xfrm flipH="1">
              <a:off x="6045273" y="3135602"/>
              <a:ext cx="522796" cy="431112"/>
            </a:xfrm>
            <a:custGeom>
              <a:rect b="b" l="l" r="r" t="t"/>
              <a:pathLst>
                <a:path extrusionOk="0" h="4158" w="5048">
                  <a:moveTo>
                    <a:pt x="4337" y="1"/>
                  </a:moveTo>
                  <a:lnTo>
                    <a:pt x="3881" y="275"/>
                  </a:lnTo>
                  <a:lnTo>
                    <a:pt x="562" y="2282"/>
                  </a:lnTo>
                  <a:cubicBezTo>
                    <a:pt x="180" y="2515"/>
                    <a:pt x="0" y="2871"/>
                    <a:pt x="118" y="3380"/>
                  </a:cubicBezTo>
                  <a:cubicBezTo>
                    <a:pt x="176" y="3627"/>
                    <a:pt x="299" y="3835"/>
                    <a:pt x="455" y="3973"/>
                  </a:cubicBezTo>
                  <a:cubicBezTo>
                    <a:pt x="586" y="4090"/>
                    <a:pt x="739" y="4158"/>
                    <a:pt x="893" y="4158"/>
                  </a:cubicBezTo>
                  <a:cubicBezTo>
                    <a:pt x="932" y="4158"/>
                    <a:pt x="972" y="4153"/>
                    <a:pt x="1011" y="4144"/>
                  </a:cubicBezTo>
                  <a:cubicBezTo>
                    <a:pt x="1047" y="4136"/>
                    <a:pt x="1080" y="4125"/>
                    <a:pt x="1112" y="4109"/>
                  </a:cubicBezTo>
                  <a:cubicBezTo>
                    <a:pt x="1149" y="4092"/>
                    <a:pt x="1184" y="4071"/>
                    <a:pt x="1216" y="4046"/>
                  </a:cubicBezTo>
                  <a:lnTo>
                    <a:pt x="5047" y="1732"/>
                  </a:lnTo>
                  <a:lnTo>
                    <a:pt x="433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9"/>
            <p:cNvSpPr/>
            <p:nvPr/>
          </p:nvSpPr>
          <p:spPr>
            <a:xfrm flipH="1">
              <a:off x="5999396" y="3126892"/>
              <a:ext cx="160629" cy="194094"/>
            </a:xfrm>
            <a:custGeom>
              <a:rect b="b" l="l" r="r" t="t"/>
              <a:pathLst>
                <a:path extrusionOk="0" h="1872" w="1551">
                  <a:moveTo>
                    <a:pt x="682" y="1"/>
                  </a:moveTo>
                  <a:cubicBezTo>
                    <a:pt x="680" y="1"/>
                    <a:pt x="678" y="1"/>
                    <a:pt x="675" y="1"/>
                  </a:cubicBezTo>
                  <a:cubicBezTo>
                    <a:pt x="639" y="1"/>
                    <a:pt x="601" y="4"/>
                    <a:pt x="564" y="13"/>
                  </a:cubicBezTo>
                  <a:cubicBezTo>
                    <a:pt x="504" y="27"/>
                    <a:pt x="446" y="52"/>
                    <a:pt x="392" y="88"/>
                  </a:cubicBezTo>
                  <a:cubicBezTo>
                    <a:pt x="129" y="262"/>
                    <a:pt x="1" y="668"/>
                    <a:pt x="100" y="1093"/>
                  </a:cubicBezTo>
                  <a:cubicBezTo>
                    <a:pt x="207" y="1549"/>
                    <a:pt x="537" y="1872"/>
                    <a:pt x="874" y="1872"/>
                  </a:cubicBezTo>
                  <a:cubicBezTo>
                    <a:pt x="914" y="1872"/>
                    <a:pt x="953" y="1867"/>
                    <a:pt x="992" y="1858"/>
                  </a:cubicBezTo>
                  <a:cubicBezTo>
                    <a:pt x="1032" y="1849"/>
                    <a:pt x="1070" y="1835"/>
                    <a:pt x="1106" y="1817"/>
                  </a:cubicBezTo>
                  <a:cubicBezTo>
                    <a:pt x="1143" y="1799"/>
                    <a:pt x="1177" y="1777"/>
                    <a:pt x="1209" y="1751"/>
                  </a:cubicBezTo>
                  <a:cubicBezTo>
                    <a:pt x="1443" y="1563"/>
                    <a:pt x="1550" y="1178"/>
                    <a:pt x="1456" y="778"/>
                  </a:cubicBezTo>
                  <a:cubicBezTo>
                    <a:pt x="1349" y="323"/>
                    <a:pt x="1019" y="1"/>
                    <a:pt x="682" y="1"/>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9"/>
            <p:cNvSpPr/>
            <p:nvPr/>
          </p:nvSpPr>
          <p:spPr>
            <a:xfrm flipH="1">
              <a:off x="6004367" y="3133632"/>
              <a:ext cx="116511" cy="165892"/>
            </a:xfrm>
            <a:custGeom>
              <a:rect b="b" l="l" r="r" t="t"/>
              <a:pathLst>
                <a:path extrusionOk="0" h="1600" w="1125">
                  <a:moveTo>
                    <a:pt x="460" y="1"/>
                  </a:moveTo>
                  <a:cubicBezTo>
                    <a:pt x="293" y="1"/>
                    <a:pt x="130" y="105"/>
                    <a:pt x="72" y="280"/>
                  </a:cubicBezTo>
                  <a:cubicBezTo>
                    <a:pt x="10" y="464"/>
                    <a:pt x="0" y="682"/>
                    <a:pt x="51" y="907"/>
                  </a:cubicBezTo>
                  <a:cubicBezTo>
                    <a:pt x="105" y="1143"/>
                    <a:pt x="221" y="1342"/>
                    <a:pt x="364" y="1480"/>
                  </a:cubicBezTo>
                  <a:cubicBezTo>
                    <a:pt x="449" y="1562"/>
                    <a:pt x="554" y="1599"/>
                    <a:pt x="657" y="1599"/>
                  </a:cubicBezTo>
                  <a:cubicBezTo>
                    <a:pt x="845" y="1599"/>
                    <a:pt x="1029" y="1475"/>
                    <a:pt x="1081" y="1267"/>
                  </a:cubicBezTo>
                  <a:cubicBezTo>
                    <a:pt x="1122" y="1101"/>
                    <a:pt x="1124" y="908"/>
                    <a:pt x="1081" y="712"/>
                  </a:cubicBezTo>
                  <a:cubicBezTo>
                    <a:pt x="1018" y="447"/>
                    <a:pt x="881" y="226"/>
                    <a:pt x="709" y="90"/>
                  </a:cubicBezTo>
                  <a:cubicBezTo>
                    <a:pt x="634" y="29"/>
                    <a:pt x="546" y="1"/>
                    <a:pt x="460"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9"/>
            <p:cNvSpPr/>
            <p:nvPr/>
          </p:nvSpPr>
          <p:spPr>
            <a:xfrm flipH="1">
              <a:off x="6045273" y="3135913"/>
              <a:ext cx="475778" cy="430904"/>
            </a:xfrm>
            <a:custGeom>
              <a:rect b="b" l="l" r="r" t="t"/>
              <a:pathLst>
                <a:path extrusionOk="0" h="4156" w="4594">
                  <a:moveTo>
                    <a:pt x="3879" y="1"/>
                  </a:moveTo>
                  <a:lnTo>
                    <a:pt x="3427" y="274"/>
                  </a:lnTo>
                  <a:cubicBezTo>
                    <a:pt x="3372" y="447"/>
                    <a:pt x="3309" y="719"/>
                    <a:pt x="3339" y="1009"/>
                  </a:cubicBezTo>
                  <a:cubicBezTo>
                    <a:pt x="3393" y="1562"/>
                    <a:pt x="3139" y="2100"/>
                    <a:pt x="2662" y="2383"/>
                  </a:cubicBezTo>
                  <a:cubicBezTo>
                    <a:pt x="1678" y="2970"/>
                    <a:pt x="565" y="3634"/>
                    <a:pt x="1" y="3971"/>
                  </a:cubicBezTo>
                  <a:cubicBezTo>
                    <a:pt x="131" y="4088"/>
                    <a:pt x="285" y="4156"/>
                    <a:pt x="438" y="4156"/>
                  </a:cubicBezTo>
                  <a:cubicBezTo>
                    <a:pt x="478" y="4156"/>
                    <a:pt x="517" y="4151"/>
                    <a:pt x="557" y="4142"/>
                  </a:cubicBezTo>
                  <a:cubicBezTo>
                    <a:pt x="593" y="4135"/>
                    <a:pt x="626" y="4124"/>
                    <a:pt x="658" y="4108"/>
                  </a:cubicBezTo>
                  <a:cubicBezTo>
                    <a:pt x="695" y="4090"/>
                    <a:pt x="730" y="4069"/>
                    <a:pt x="762" y="4044"/>
                  </a:cubicBezTo>
                  <a:lnTo>
                    <a:pt x="4593" y="1730"/>
                  </a:lnTo>
                  <a:lnTo>
                    <a:pt x="4593" y="1730"/>
                  </a:lnTo>
                  <a:cubicBezTo>
                    <a:pt x="4557" y="1748"/>
                    <a:pt x="4519" y="1762"/>
                    <a:pt x="4479" y="1771"/>
                  </a:cubicBezTo>
                  <a:cubicBezTo>
                    <a:pt x="4440" y="1780"/>
                    <a:pt x="4401" y="1785"/>
                    <a:pt x="4361" y="1785"/>
                  </a:cubicBezTo>
                  <a:cubicBezTo>
                    <a:pt x="4025" y="1785"/>
                    <a:pt x="3694" y="1462"/>
                    <a:pt x="3587" y="1006"/>
                  </a:cubicBezTo>
                  <a:cubicBezTo>
                    <a:pt x="3489" y="581"/>
                    <a:pt x="3617" y="175"/>
                    <a:pt x="3879" y="1"/>
                  </a:cubicBezTo>
                  <a:close/>
                </a:path>
              </a:pathLst>
            </a:custGeom>
            <a:solidFill>
              <a:srgbClr val="66555E">
                <a:alpha val="129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9"/>
            <p:cNvSpPr/>
            <p:nvPr/>
          </p:nvSpPr>
          <p:spPr>
            <a:xfrm flipH="1">
              <a:off x="6553562" y="2408779"/>
              <a:ext cx="1183023" cy="163922"/>
            </a:xfrm>
            <a:custGeom>
              <a:rect b="b" l="l" r="r" t="t"/>
              <a:pathLst>
                <a:path extrusionOk="0" h="1581" w="11423">
                  <a:moveTo>
                    <a:pt x="1" y="0"/>
                  </a:moveTo>
                  <a:cubicBezTo>
                    <a:pt x="437" y="0"/>
                    <a:pt x="791" y="354"/>
                    <a:pt x="791" y="791"/>
                  </a:cubicBezTo>
                  <a:cubicBezTo>
                    <a:pt x="791" y="842"/>
                    <a:pt x="786" y="893"/>
                    <a:pt x="776" y="944"/>
                  </a:cubicBezTo>
                  <a:cubicBezTo>
                    <a:pt x="745" y="1102"/>
                    <a:pt x="668" y="1241"/>
                    <a:pt x="559" y="1350"/>
                  </a:cubicBezTo>
                  <a:cubicBezTo>
                    <a:pt x="416" y="1492"/>
                    <a:pt x="218" y="1581"/>
                    <a:pt x="0" y="1581"/>
                  </a:cubicBezTo>
                  <a:lnTo>
                    <a:pt x="10632" y="1581"/>
                  </a:lnTo>
                  <a:cubicBezTo>
                    <a:pt x="10851" y="1581"/>
                    <a:pt x="11048" y="1493"/>
                    <a:pt x="11191" y="1350"/>
                  </a:cubicBezTo>
                  <a:cubicBezTo>
                    <a:pt x="11300" y="1241"/>
                    <a:pt x="11377" y="1100"/>
                    <a:pt x="11408" y="944"/>
                  </a:cubicBezTo>
                  <a:cubicBezTo>
                    <a:pt x="11418" y="894"/>
                    <a:pt x="11423" y="843"/>
                    <a:pt x="11423" y="791"/>
                  </a:cubicBezTo>
                  <a:cubicBezTo>
                    <a:pt x="11423" y="354"/>
                    <a:pt x="11069" y="0"/>
                    <a:pt x="106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9"/>
            <p:cNvSpPr/>
            <p:nvPr/>
          </p:nvSpPr>
          <p:spPr>
            <a:xfrm flipH="1">
              <a:off x="7654665" y="2408883"/>
              <a:ext cx="218315" cy="163818"/>
            </a:xfrm>
            <a:custGeom>
              <a:rect b="b" l="l" r="r" t="t"/>
              <a:pathLst>
                <a:path extrusionOk="0" h="1580" w="2108">
                  <a:moveTo>
                    <a:pt x="1317" y="0"/>
                  </a:moveTo>
                  <a:cubicBezTo>
                    <a:pt x="1317" y="0"/>
                    <a:pt x="1316" y="0"/>
                    <a:pt x="1315" y="0"/>
                  </a:cubicBezTo>
                  <a:lnTo>
                    <a:pt x="790" y="0"/>
                  </a:lnTo>
                  <a:cubicBezTo>
                    <a:pt x="572" y="0"/>
                    <a:pt x="375" y="88"/>
                    <a:pt x="231" y="231"/>
                  </a:cubicBezTo>
                  <a:cubicBezTo>
                    <a:pt x="89" y="375"/>
                    <a:pt x="0" y="572"/>
                    <a:pt x="0" y="790"/>
                  </a:cubicBezTo>
                  <a:cubicBezTo>
                    <a:pt x="0" y="790"/>
                    <a:pt x="77" y="781"/>
                    <a:pt x="194" y="781"/>
                  </a:cubicBezTo>
                  <a:cubicBezTo>
                    <a:pt x="560" y="781"/>
                    <a:pt x="1317" y="867"/>
                    <a:pt x="1317" y="1580"/>
                  </a:cubicBezTo>
                  <a:cubicBezTo>
                    <a:pt x="1535" y="1580"/>
                    <a:pt x="1733" y="1492"/>
                    <a:pt x="1876" y="1349"/>
                  </a:cubicBezTo>
                  <a:cubicBezTo>
                    <a:pt x="2020" y="1205"/>
                    <a:pt x="2108" y="1008"/>
                    <a:pt x="2108" y="790"/>
                  </a:cubicBezTo>
                  <a:cubicBezTo>
                    <a:pt x="2108" y="354"/>
                    <a:pt x="1755" y="0"/>
                    <a:pt x="13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9"/>
            <p:cNvSpPr/>
            <p:nvPr/>
          </p:nvSpPr>
          <p:spPr>
            <a:xfrm flipH="1">
              <a:off x="6748991" y="2344184"/>
              <a:ext cx="691814" cy="126389"/>
            </a:xfrm>
            <a:custGeom>
              <a:rect b="b" l="l" r="r" t="t"/>
              <a:pathLst>
                <a:path extrusionOk="0" h="1219" w="6680">
                  <a:moveTo>
                    <a:pt x="0" y="1"/>
                  </a:moveTo>
                  <a:cubicBezTo>
                    <a:pt x="344" y="1"/>
                    <a:pt x="622" y="280"/>
                    <a:pt x="622" y="623"/>
                  </a:cubicBezTo>
                  <a:cubicBezTo>
                    <a:pt x="622" y="794"/>
                    <a:pt x="552" y="949"/>
                    <a:pt x="439" y="1062"/>
                  </a:cubicBezTo>
                  <a:cubicBezTo>
                    <a:pt x="370" y="1133"/>
                    <a:pt x="280" y="1188"/>
                    <a:pt x="182" y="1218"/>
                  </a:cubicBezTo>
                  <a:lnTo>
                    <a:pt x="6058" y="1218"/>
                  </a:lnTo>
                  <a:cubicBezTo>
                    <a:pt x="6231" y="1218"/>
                    <a:pt x="6386" y="1150"/>
                    <a:pt x="6498" y="1040"/>
                  </a:cubicBezTo>
                  <a:cubicBezTo>
                    <a:pt x="6607" y="932"/>
                    <a:pt x="6677" y="786"/>
                    <a:pt x="6680" y="623"/>
                  </a:cubicBezTo>
                  <a:lnTo>
                    <a:pt x="6680" y="609"/>
                  </a:lnTo>
                  <a:cubicBezTo>
                    <a:pt x="6680" y="273"/>
                    <a:pt x="6402" y="2"/>
                    <a:pt x="60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9"/>
            <p:cNvSpPr/>
            <p:nvPr/>
          </p:nvSpPr>
          <p:spPr>
            <a:xfrm flipH="1">
              <a:off x="7376387" y="2344288"/>
              <a:ext cx="198223" cy="126285"/>
            </a:xfrm>
            <a:custGeom>
              <a:rect b="b" l="l" r="r" t="t"/>
              <a:pathLst>
                <a:path extrusionOk="0" h="1218" w="1914">
                  <a:moveTo>
                    <a:pt x="622" y="1"/>
                  </a:moveTo>
                  <a:cubicBezTo>
                    <a:pt x="589" y="1"/>
                    <a:pt x="557" y="2"/>
                    <a:pt x="526" y="7"/>
                  </a:cubicBezTo>
                  <a:cubicBezTo>
                    <a:pt x="393" y="27"/>
                    <a:pt x="273" y="91"/>
                    <a:pt x="182" y="182"/>
                  </a:cubicBezTo>
                  <a:cubicBezTo>
                    <a:pt x="70" y="294"/>
                    <a:pt x="1" y="447"/>
                    <a:pt x="0" y="622"/>
                  </a:cubicBezTo>
                  <a:lnTo>
                    <a:pt x="756" y="622"/>
                  </a:lnTo>
                  <a:cubicBezTo>
                    <a:pt x="1113" y="622"/>
                    <a:pt x="1410" y="879"/>
                    <a:pt x="1474" y="1217"/>
                  </a:cubicBezTo>
                  <a:cubicBezTo>
                    <a:pt x="1572" y="1187"/>
                    <a:pt x="1662" y="1132"/>
                    <a:pt x="1731" y="1062"/>
                  </a:cubicBezTo>
                  <a:cubicBezTo>
                    <a:pt x="1844" y="949"/>
                    <a:pt x="1914" y="793"/>
                    <a:pt x="1914" y="622"/>
                  </a:cubicBezTo>
                  <a:cubicBezTo>
                    <a:pt x="1914" y="279"/>
                    <a:pt x="1636" y="1"/>
                    <a:pt x="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9" name="Google Shape;2709;p49"/>
            <p:cNvGrpSpPr/>
            <p:nvPr/>
          </p:nvGrpSpPr>
          <p:grpSpPr>
            <a:xfrm>
              <a:off x="6660859" y="1848783"/>
              <a:ext cx="527353" cy="495602"/>
              <a:chOff x="6660859" y="1848783"/>
              <a:chExt cx="527353" cy="495602"/>
            </a:xfrm>
          </p:grpSpPr>
          <p:sp>
            <p:nvSpPr>
              <p:cNvPr id="2710" name="Google Shape;2710;p49"/>
              <p:cNvSpPr/>
              <p:nvPr/>
            </p:nvSpPr>
            <p:spPr>
              <a:xfrm flipH="1">
                <a:off x="6660859" y="1848783"/>
                <a:ext cx="527353" cy="495602"/>
              </a:xfrm>
              <a:custGeom>
                <a:rect b="b" l="l" r="r" t="t"/>
                <a:pathLst>
                  <a:path extrusionOk="0" h="4780" w="5092">
                    <a:moveTo>
                      <a:pt x="2903" y="1617"/>
                    </a:moveTo>
                    <a:cubicBezTo>
                      <a:pt x="3132" y="1617"/>
                      <a:pt x="3171" y="1930"/>
                      <a:pt x="2988" y="2314"/>
                    </a:cubicBezTo>
                    <a:cubicBezTo>
                      <a:pt x="2805" y="2700"/>
                      <a:pt x="2471" y="3012"/>
                      <a:pt x="2241" y="3012"/>
                    </a:cubicBezTo>
                    <a:cubicBezTo>
                      <a:pt x="2012" y="3012"/>
                      <a:pt x="1973" y="2699"/>
                      <a:pt x="2157" y="2314"/>
                    </a:cubicBezTo>
                    <a:cubicBezTo>
                      <a:pt x="2339" y="1930"/>
                      <a:pt x="2673" y="1617"/>
                      <a:pt x="2903" y="1617"/>
                    </a:cubicBezTo>
                    <a:close/>
                    <a:moveTo>
                      <a:pt x="2845" y="1"/>
                    </a:moveTo>
                    <a:lnTo>
                      <a:pt x="2467" y="634"/>
                    </a:lnTo>
                    <a:lnTo>
                      <a:pt x="2250" y="998"/>
                    </a:lnTo>
                    <a:lnTo>
                      <a:pt x="0" y="4780"/>
                    </a:lnTo>
                    <a:lnTo>
                      <a:pt x="2246" y="4780"/>
                    </a:lnTo>
                    <a:lnTo>
                      <a:pt x="4713" y="636"/>
                    </a:lnTo>
                    <a:lnTo>
                      <a:pt x="5091" y="2"/>
                    </a:lnTo>
                    <a:lnTo>
                      <a:pt x="2845" y="2"/>
                    </a:lnTo>
                    <a:lnTo>
                      <a:pt x="28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9"/>
              <p:cNvSpPr/>
              <p:nvPr/>
            </p:nvSpPr>
            <p:spPr>
              <a:xfrm flipH="1">
                <a:off x="6660859" y="1848783"/>
                <a:ext cx="527353" cy="495602"/>
              </a:xfrm>
              <a:custGeom>
                <a:rect b="b" l="l" r="r" t="t"/>
                <a:pathLst>
                  <a:path extrusionOk="0" h="4780" w="5092">
                    <a:moveTo>
                      <a:pt x="2903" y="1617"/>
                    </a:moveTo>
                    <a:cubicBezTo>
                      <a:pt x="3132" y="1617"/>
                      <a:pt x="3171" y="1930"/>
                      <a:pt x="2988" y="2314"/>
                    </a:cubicBezTo>
                    <a:cubicBezTo>
                      <a:pt x="2805" y="2700"/>
                      <a:pt x="2471" y="3012"/>
                      <a:pt x="2241" y="3012"/>
                    </a:cubicBezTo>
                    <a:cubicBezTo>
                      <a:pt x="2012" y="3012"/>
                      <a:pt x="1973" y="2699"/>
                      <a:pt x="2157" y="2314"/>
                    </a:cubicBezTo>
                    <a:cubicBezTo>
                      <a:pt x="2339" y="1930"/>
                      <a:pt x="2673" y="1617"/>
                      <a:pt x="2903" y="1617"/>
                    </a:cubicBezTo>
                    <a:close/>
                    <a:moveTo>
                      <a:pt x="2845" y="1"/>
                    </a:moveTo>
                    <a:lnTo>
                      <a:pt x="2467" y="634"/>
                    </a:lnTo>
                    <a:lnTo>
                      <a:pt x="2250" y="998"/>
                    </a:lnTo>
                    <a:lnTo>
                      <a:pt x="0" y="4780"/>
                    </a:lnTo>
                    <a:lnTo>
                      <a:pt x="2246" y="4780"/>
                    </a:lnTo>
                    <a:lnTo>
                      <a:pt x="4713" y="636"/>
                    </a:lnTo>
                    <a:lnTo>
                      <a:pt x="5091" y="2"/>
                    </a:lnTo>
                    <a:lnTo>
                      <a:pt x="2845" y="2"/>
                    </a:lnTo>
                    <a:lnTo>
                      <a:pt x="2845" y="1"/>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2" name="Google Shape;2712;p49"/>
            <p:cNvSpPr/>
            <p:nvPr/>
          </p:nvSpPr>
          <p:spPr>
            <a:xfrm flipH="1">
              <a:off x="6624923" y="1848783"/>
              <a:ext cx="434766" cy="65838"/>
            </a:xfrm>
            <a:custGeom>
              <a:rect b="b" l="l" r="r" t="t"/>
              <a:pathLst>
                <a:path extrusionOk="0" h="635" w="4198">
                  <a:moveTo>
                    <a:pt x="16" y="1"/>
                  </a:moveTo>
                  <a:cubicBezTo>
                    <a:pt x="8" y="1"/>
                    <a:pt x="0" y="7"/>
                    <a:pt x="0" y="16"/>
                  </a:cubicBezTo>
                  <a:lnTo>
                    <a:pt x="0" y="619"/>
                  </a:lnTo>
                  <a:cubicBezTo>
                    <a:pt x="0" y="627"/>
                    <a:pt x="7" y="634"/>
                    <a:pt x="16" y="634"/>
                  </a:cubicBezTo>
                  <a:lnTo>
                    <a:pt x="4182" y="634"/>
                  </a:lnTo>
                  <a:cubicBezTo>
                    <a:pt x="4192" y="634"/>
                    <a:pt x="4198" y="628"/>
                    <a:pt x="4198" y="619"/>
                  </a:cubicBezTo>
                  <a:lnTo>
                    <a:pt x="4198" y="16"/>
                  </a:lnTo>
                  <a:cubicBezTo>
                    <a:pt x="4198" y="8"/>
                    <a:pt x="4192" y="1"/>
                    <a:pt x="4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9"/>
            <p:cNvSpPr/>
            <p:nvPr/>
          </p:nvSpPr>
          <p:spPr>
            <a:xfrm flipH="1">
              <a:off x="6571587" y="1848783"/>
              <a:ext cx="434869" cy="66046"/>
            </a:xfrm>
            <a:custGeom>
              <a:rect b="b" l="l" r="r" t="t"/>
              <a:pathLst>
                <a:path extrusionOk="0" h="637" w="4199">
                  <a:moveTo>
                    <a:pt x="175" y="1"/>
                  </a:moveTo>
                  <a:cubicBezTo>
                    <a:pt x="79" y="1"/>
                    <a:pt x="1" y="79"/>
                    <a:pt x="1" y="175"/>
                  </a:cubicBezTo>
                  <a:lnTo>
                    <a:pt x="1" y="462"/>
                  </a:lnTo>
                  <a:cubicBezTo>
                    <a:pt x="1" y="557"/>
                    <a:pt x="79" y="636"/>
                    <a:pt x="175" y="636"/>
                  </a:cubicBezTo>
                  <a:lnTo>
                    <a:pt x="4024" y="636"/>
                  </a:lnTo>
                  <a:cubicBezTo>
                    <a:pt x="4121" y="636"/>
                    <a:pt x="4199" y="557"/>
                    <a:pt x="4199" y="462"/>
                  </a:cubicBezTo>
                  <a:lnTo>
                    <a:pt x="4199" y="175"/>
                  </a:lnTo>
                  <a:cubicBezTo>
                    <a:pt x="4199" y="79"/>
                    <a:pt x="4121" y="1"/>
                    <a:pt x="40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9"/>
            <p:cNvSpPr/>
            <p:nvPr/>
          </p:nvSpPr>
          <p:spPr>
            <a:xfrm flipH="1">
              <a:off x="6788762" y="4081405"/>
              <a:ext cx="343836" cy="467090"/>
            </a:xfrm>
            <a:custGeom>
              <a:rect b="b" l="l" r="r" t="t"/>
              <a:pathLst>
                <a:path extrusionOk="0" h="4505" w="3320">
                  <a:moveTo>
                    <a:pt x="1660" y="0"/>
                  </a:moveTo>
                  <a:cubicBezTo>
                    <a:pt x="744" y="0"/>
                    <a:pt x="1" y="1009"/>
                    <a:pt x="1" y="2252"/>
                  </a:cubicBezTo>
                  <a:cubicBezTo>
                    <a:pt x="1" y="3496"/>
                    <a:pt x="743" y="4504"/>
                    <a:pt x="1660" y="4504"/>
                  </a:cubicBezTo>
                  <a:cubicBezTo>
                    <a:pt x="2576" y="4504"/>
                    <a:pt x="3319" y="3496"/>
                    <a:pt x="3319" y="2252"/>
                  </a:cubicBezTo>
                  <a:cubicBezTo>
                    <a:pt x="3319" y="1009"/>
                    <a:pt x="2578" y="0"/>
                    <a:pt x="1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9"/>
            <p:cNvSpPr/>
            <p:nvPr/>
          </p:nvSpPr>
          <p:spPr>
            <a:xfrm flipH="1">
              <a:off x="6768671" y="4107430"/>
              <a:ext cx="305517" cy="415041"/>
            </a:xfrm>
            <a:custGeom>
              <a:rect b="b" l="l" r="r" t="t"/>
              <a:pathLst>
                <a:path extrusionOk="0" h="4003" w="2950">
                  <a:moveTo>
                    <a:pt x="1474" y="0"/>
                  </a:moveTo>
                  <a:cubicBezTo>
                    <a:pt x="661" y="0"/>
                    <a:pt x="1" y="896"/>
                    <a:pt x="1" y="2001"/>
                  </a:cubicBezTo>
                  <a:cubicBezTo>
                    <a:pt x="1" y="3107"/>
                    <a:pt x="661" y="4002"/>
                    <a:pt x="1474" y="4002"/>
                  </a:cubicBezTo>
                  <a:cubicBezTo>
                    <a:pt x="2289" y="4002"/>
                    <a:pt x="2949" y="3107"/>
                    <a:pt x="2949" y="2001"/>
                  </a:cubicBezTo>
                  <a:cubicBezTo>
                    <a:pt x="2949" y="896"/>
                    <a:pt x="2289" y="0"/>
                    <a:pt x="1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9"/>
            <p:cNvSpPr/>
            <p:nvPr/>
          </p:nvSpPr>
          <p:spPr>
            <a:xfrm flipH="1">
              <a:off x="6768671" y="4291883"/>
              <a:ext cx="305517" cy="230590"/>
            </a:xfrm>
            <a:custGeom>
              <a:rect b="b" l="l" r="r" t="t"/>
              <a:pathLst>
                <a:path extrusionOk="0" h="2224" w="2950">
                  <a:moveTo>
                    <a:pt x="10" y="1"/>
                  </a:moveTo>
                  <a:cubicBezTo>
                    <a:pt x="4" y="73"/>
                    <a:pt x="1" y="146"/>
                    <a:pt x="1" y="222"/>
                  </a:cubicBezTo>
                  <a:cubicBezTo>
                    <a:pt x="1" y="1328"/>
                    <a:pt x="661" y="2223"/>
                    <a:pt x="1475" y="2223"/>
                  </a:cubicBezTo>
                  <a:cubicBezTo>
                    <a:pt x="2289" y="2223"/>
                    <a:pt x="2949" y="1328"/>
                    <a:pt x="2949" y="222"/>
                  </a:cubicBezTo>
                  <a:cubicBezTo>
                    <a:pt x="2949" y="146"/>
                    <a:pt x="2947" y="74"/>
                    <a:pt x="2940" y="1"/>
                  </a:cubicBezTo>
                  <a:cubicBezTo>
                    <a:pt x="2860" y="1002"/>
                    <a:pt x="2234" y="1780"/>
                    <a:pt x="1475" y="1780"/>
                  </a:cubicBezTo>
                  <a:cubicBezTo>
                    <a:pt x="717" y="1780"/>
                    <a:pt x="91" y="1002"/>
                    <a:pt x="10" y="1"/>
                  </a:cubicBez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9"/>
            <p:cNvSpPr/>
            <p:nvPr/>
          </p:nvSpPr>
          <p:spPr>
            <a:xfrm flipH="1">
              <a:off x="7865730" y="4013492"/>
              <a:ext cx="40494" cy="602706"/>
            </a:xfrm>
            <a:custGeom>
              <a:rect b="b" l="l" r="r" t="t"/>
              <a:pathLst>
                <a:path extrusionOk="0" h="5813" w="391">
                  <a:moveTo>
                    <a:pt x="195" y="1"/>
                  </a:moveTo>
                  <a:cubicBezTo>
                    <a:pt x="88" y="1"/>
                    <a:pt x="0" y="88"/>
                    <a:pt x="0" y="196"/>
                  </a:cubicBezTo>
                  <a:lnTo>
                    <a:pt x="0" y="5618"/>
                  </a:lnTo>
                  <a:cubicBezTo>
                    <a:pt x="0" y="5726"/>
                    <a:pt x="88" y="5813"/>
                    <a:pt x="195" y="5813"/>
                  </a:cubicBezTo>
                  <a:cubicBezTo>
                    <a:pt x="303" y="5813"/>
                    <a:pt x="390" y="5726"/>
                    <a:pt x="390" y="5618"/>
                  </a:cubicBezTo>
                  <a:lnTo>
                    <a:pt x="390" y="196"/>
                  </a:lnTo>
                  <a:cubicBezTo>
                    <a:pt x="390" y="88"/>
                    <a:pt x="303"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9"/>
            <p:cNvSpPr/>
            <p:nvPr/>
          </p:nvSpPr>
          <p:spPr>
            <a:xfrm flipH="1">
              <a:off x="7837974" y="4213809"/>
              <a:ext cx="96005" cy="202285"/>
            </a:xfrm>
            <a:custGeom>
              <a:rect b="b" l="l" r="r" t="t"/>
              <a:pathLst>
                <a:path extrusionOk="0" h="1951" w="927">
                  <a:moveTo>
                    <a:pt x="12" y="0"/>
                  </a:moveTo>
                  <a:cubicBezTo>
                    <a:pt x="6" y="0"/>
                    <a:pt x="1" y="5"/>
                    <a:pt x="1" y="11"/>
                  </a:cubicBezTo>
                  <a:lnTo>
                    <a:pt x="1" y="1939"/>
                  </a:lnTo>
                  <a:cubicBezTo>
                    <a:pt x="1" y="1946"/>
                    <a:pt x="6" y="1951"/>
                    <a:pt x="12" y="1951"/>
                  </a:cubicBezTo>
                  <a:lnTo>
                    <a:pt x="915" y="1951"/>
                  </a:lnTo>
                  <a:cubicBezTo>
                    <a:pt x="920" y="1951"/>
                    <a:pt x="925" y="1946"/>
                    <a:pt x="927" y="1939"/>
                  </a:cubicBezTo>
                  <a:lnTo>
                    <a:pt x="927" y="11"/>
                  </a:lnTo>
                  <a:cubicBezTo>
                    <a:pt x="927" y="5"/>
                    <a:pt x="922" y="0"/>
                    <a:pt x="915" y="0"/>
                  </a:cubicBezTo>
                  <a:close/>
                </a:path>
              </a:pathLst>
            </a:custGeom>
            <a:solidFill>
              <a:srgbClr val="56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9"/>
            <p:cNvSpPr/>
            <p:nvPr/>
          </p:nvSpPr>
          <p:spPr>
            <a:xfrm flipH="1">
              <a:off x="7806905" y="4213913"/>
              <a:ext cx="95694" cy="202181"/>
            </a:xfrm>
            <a:custGeom>
              <a:rect b="b" l="l" r="r" t="t"/>
              <a:pathLst>
                <a:path extrusionOk="0" h="1950" w="924">
                  <a:moveTo>
                    <a:pt x="805" y="0"/>
                  </a:moveTo>
                  <a:cubicBezTo>
                    <a:pt x="805" y="0"/>
                    <a:pt x="804" y="0"/>
                    <a:pt x="803" y="0"/>
                  </a:cubicBezTo>
                  <a:lnTo>
                    <a:pt x="121" y="0"/>
                  </a:lnTo>
                  <a:cubicBezTo>
                    <a:pt x="55" y="0"/>
                    <a:pt x="0" y="54"/>
                    <a:pt x="0" y="121"/>
                  </a:cubicBezTo>
                  <a:lnTo>
                    <a:pt x="0" y="1830"/>
                  </a:lnTo>
                  <a:cubicBezTo>
                    <a:pt x="0" y="1896"/>
                    <a:pt x="55" y="1950"/>
                    <a:pt x="121" y="1950"/>
                  </a:cubicBezTo>
                  <a:lnTo>
                    <a:pt x="803" y="1950"/>
                  </a:lnTo>
                  <a:cubicBezTo>
                    <a:pt x="870" y="1950"/>
                    <a:pt x="923" y="1896"/>
                    <a:pt x="923" y="1830"/>
                  </a:cubicBezTo>
                  <a:lnTo>
                    <a:pt x="923" y="121"/>
                  </a:lnTo>
                  <a:cubicBezTo>
                    <a:pt x="923" y="55"/>
                    <a:pt x="871" y="0"/>
                    <a:pt x="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9"/>
            <p:cNvSpPr/>
            <p:nvPr/>
          </p:nvSpPr>
          <p:spPr>
            <a:xfrm flipH="1">
              <a:off x="7817676" y="4259948"/>
              <a:ext cx="74256" cy="14101"/>
            </a:xfrm>
            <a:custGeom>
              <a:rect b="b" l="l" r="r" t="t"/>
              <a:pathLst>
                <a:path extrusionOk="0" h="136" w="717">
                  <a:moveTo>
                    <a:pt x="70" y="0"/>
                  </a:moveTo>
                  <a:cubicBezTo>
                    <a:pt x="32" y="0"/>
                    <a:pt x="1" y="31"/>
                    <a:pt x="1" y="68"/>
                  </a:cubicBezTo>
                  <a:cubicBezTo>
                    <a:pt x="1" y="105"/>
                    <a:pt x="32" y="135"/>
                    <a:pt x="70" y="135"/>
                  </a:cubicBezTo>
                  <a:lnTo>
                    <a:pt x="649" y="135"/>
                  </a:lnTo>
                  <a:cubicBezTo>
                    <a:pt x="686" y="135"/>
                    <a:pt x="717" y="105"/>
                    <a:pt x="717" y="68"/>
                  </a:cubicBezTo>
                  <a:cubicBezTo>
                    <a:pt x="717" y="31"/>
                    <a:pt x="686" y="0"/>
                    <a:pt x="649"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9"/>
            <p:cNvSpPr/>
            <p:nvPr/>
          </p:nvSpPr>
          <p:spPr>
            <a:xfrm flipH="1">
              <a:off x="7817676" y="4307850"/>
              <a:ext cx="74256" cy="14205"/>
            </a:xfrm>
            <a:custGeom>
              <a:rect b="b" l="l" r="r" t="t"/>
              <a:pathLst>
                <a:path extrusionOk="0" h="137" w="717">
                  <a:moveTo>
                    <a:pt x="70" y="1"/>
                  </a:moveTo>
                  <a:cubicBezTo>
                    <a:pt x="32" y="1"/>
                    <a:pt x="1" y="31"/>
                    <a:pt x="1" y="68"/>
                  </a:cubicBezTo>
                  <a:cubicBezTo>
                    <a:pt x="1" y="105"/>
                    <a:pt x="32" y="136"/>
                    <a:pt x="70" y="136"/>
                  </a:cubicBezTo>
                  <a:lnTo>
                    <a:pt x="649" y="136"/>
                  </a:lnTo>
                  <a:cubicBezTo>
                    <a:pt x="686" y="136"/>
                    <a:pt x="717" y="105"/>
                    <a:pt x="717" y="68"/>
                  </a:cubicBezTo>
                  <a:cubicBezTo>
                    <a:pt x="717" y="31"/>
                    <a:pt x="686" y="1"/>
                    <a:pt x="649"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9"/>
            <p:cNvSpPr/>
            <p:nvPr/>
          </p:nvSpPr>
          <p:spPr>
            <a:xfrm flipH="1">
              <a:off x="7817676" y="4355856"/>
              <a:ext cx="74256" cy="14205"/>
            </a:xfrm>
            <a:custGeom>
              <a:rect b="b" l="l" r="r" t="t"/>
              <a:pathLst>
                <a:path extrusionOk="0" h="137" w="717">
                  <a:moveTo>
                    <a:pt x="70" y="0"/>
                  </a:moveTo>
                  <a:cubicBezTo>
                    <a:pt x="32" y="0"/>
                    <a:pt x="1" y="31"/>
                    <a:pt x="1" y="68"/>
                  </a:cubicBezTo>
                  <a:cubicBezTo>
                    <a:pt x="1" y="106"/>
                    <a:pt x="32" y="137"/>
                    <a:pt x="70" y="137"/>
                  </a:cubicBezTo>
                  <a:lnTo>
                    <a:pt x="649" y="137"/>
                  </a:lnTo>
                  <a:cubicBezTo>
                    <a:pt x="686" y="137"/>
                    <a:pt x="717" y="106"/>
                    <a:pt x="717" y="68"/>
                  </a:cubicBezTo>
                  <a:cubicBezTo>
                    <a:pt x="717" y="31"/>
                    <a:pt x="686" y="0"/>
                    <a:pt x="649"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9"/>
            <p:cNvSpPr/>
            <p:nvPr/>
          </p:nvSpPr>
          <p:spPr>
            <a:xfrm flipH="1">
              <a:off x="7589731" y="4013492"/>
              <a:ext cx="40494" cy="602706"/>
            </a:xfrm>
            <a:custGeom>
              <a:rect b="b" l="l" r="r" t="t"/>
              <a:pathLst>
                <a:path extrusionOk="0" h="5813" w="391">
                  <a:moveTo>
                    <a:pt x="196" y="1"/>
                  </a:moveTo>
                  <a:cubicBezTo>
                    <a:pt x="88" y="1"/>
                    <a:pt x="1" y="88"/>
                    <a:pt x="1" y="196"/>
                  </a:cubicBezTo>
                  <a:lnTo>
                    <a:pt x="1" y="5618"/>
                  </a:lnTo>
                  <a:cubicBezTo>
                    <a:pt x="1" y="5726"/>
                    <a:pt x="88" y="5813"/>
                    <a:pt x="196" y="5813"/>
                  </a:cubicBezTo>
                  <a:cubicBezTo>
                    <a:pt x="303" y="5813"/>
                    <a:pt x="390" y="5726"/>
                    <a:pt x="391" y="5618"/>
                  </a:cubicBezTo>
                  <a:lnTo>
                    <a:pt x="391" y="196"/>
                  </a:lnTo>
                  <a:cubicBezTo>
                    <a:pt x="391" y="88"/>
                    <a:pt x="303"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9"/>
            <p:cNvSpPr/>
            <p:nvPr/>
          </p:nvSpPr>
          <p:spPr>
            <a:xfrm flipH="1">
              <a:off x="7561975" y="4112614"/>
              <a:ext cx="95901" cy="202388"/>
            </a:xfrm>
            <a:custGeom>
              <a:rect b="b" l="l" r="r" t="t"/>
              <a:pathLst>
                <a:path extrusionOk="0" h="1952" w="926">
                  <a:moveTo>
                    <a:pt x="12" y="1"/>
                  </a:moveTo>
                  <a:cubicBezTo>
                    <a:pt x="5" y="1"/>
                    <a:pt x="0" y="6"/>
                    <a:pt x="0" y="12"/>
                  </a:cubicBezTo>
                  <a:lnTo>
                    <a:pt x="0" y="1940"/>
                  </a:lnTo>
                  <a:cubicBezTo>
                    <a:pt x="0" y="1946"/>
                    <a:pt x="5" y="1951"/>
                    <a:pt x="12" y="1951"/>
                  </a:cubicBezTo>
                  <a:lnTo>
                    <a:pt x="914" y="1951"/>
                  </a:lnTo>
                  <a:cubicBezTo>
                    <a:pt x="919" y="1951"/>
                    <a:pt x="924" y="1946"/>
                    <a:pt x="925" y="1940"/>
                  </a:cubicBezTo>
                  <a:lnTo>
                    <a:pt x="925" y="12"/>
                  </a:lnTo>
                  <a:cubicBezTo>
                    <a:pt x="925" y="6"/>
                    <a:pt x="920" y="1"/>
                    <a:pt x="914" y="1"/>
                  </a:cubicBezTo>
                  <a:close/>
                </a:path>
              </a:pathLst>
            </a:custGeom>
            <a:solidFill>
              <a:srgbClr val="56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9"/>
            <p:cNvSpPr/>
            <p:nvPr/>
          </p:nvSpPr>
          <p:spPr>
            <a:xfrm flipH="1">
              <a:off x="7530802" y="4112614"/>
              <a:ext cx="95901" cy="202388"/>
            </a:xfrm>
            <a:custGeom>
              <a:rect b="b" l="l" r="r" t="t"/>
              <a:pathLst>
                <a:path extrusionOk="0" h="1952" w="926">
                  <a:moveTo>
                    <a:pt x="12" y="1"/>
                  </a:moveTo>
                  <a:cubicBezTo>
                    <a:pt x="6" y="1"/>
                    <a:pt x="1" y="6"/>
                    <a:pt x="1" y="12"/>
                  </a:cubicBezTo>
                  <a:lnTo>
                    <a:pt x="1" y="1940"/>
                  </a:lnTo>
                  <a:cubicBezTo>
                    <a:pt x="1" y="1946"/>
                    <a:pt x="6" y="1951"/>
                    <a:pt x="12" y="1951"/>
                  </a:cubicBezTo>
                  <a:lnTo>
                    <a:pt x="915" y="1951"/>
                  </a:lnTo>
                  <a:cubicBezTo>
                    <a:pt x="921" y="1951"/>
                    <a:pt x="925" y="1946"/>
                    <a:pt x="926" y="1940"/>
                  </a:cubicBezTo>
                  <a:lnTo>
                    <a:pt x="926" y="12"/>
                  </a:lnTo>
                  <a:cubicBezTo>
                    <a:pt x="926" y="6"/>
                    <a:pt x="921"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9"/>
            <p:cNvSpPr/>
            <p:nvPr/>
          </p:nvSpPr>
          <p:spPr>
            <a:xfrm flipH="1">
              <a:off x="7541573" y="4158649"/>
              <a:ext cx="74256" cy="14308"/>
            </a:xfrm>
            <a:custGeom>
              <a:rect b="b" l="l" r="r" t="t"/>
              <a:pathLst>
                <a:path extrusionOk="0" h="138" w="717">
                  <a:moveTo>
                    <a:pt x="68" y="1"/>
                  </a:moveTo>
                  <a:cubicBezTo>
                    <a:pt x="31" y="1"/>
                    <a:pt x="0" y="32"/>
                    <a:pt x="0" y="70"/>
                  </a:cubicBezTo>
                  <a:cubicBezTo>
                    <a:pt x="0" y="106"/>
                    <a:pt x="31" y="137"/>
                    <a:pt x="68" y="137"/>
                  </a:cubicBezTo>
                  <a:lnTo>
                    <a:pt x="647" y="137"/>
                  </a:lnTo>
                  <a:cubicBezTo>
                    <a:pt x="685" y="137"/>
                    <a:pt x="716" y="106"/>
                    <a:pt x="716" y="70"/>
                  </a:cubicBezTo>
                  <a:cubicBezTo>
                    <a:pt x="716" y="32"/>
                    <a:pt x="685" y="1"/>
                    <a:pt x="64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9"/>
            <p:cNvSpPr/>
            <p:nvPr/>
          </p:nvSpPr>
          <p:spPr>
            <a:xfrm flipH="1">
              <a:off x="7541573" y="4206759"/>
              <a:ext cx="74256" cy="14101"/>
            </a:xfrm>
            <a:custGeom>
              <a:rect b="b" l="l" r="r" t="t"/>
              <a:pathLst>
                <a:path extrusionOk="0" h="136" w="717">
                  <a:moveTo>
                    <a:pt x="68" y="0"/>
                  </a:moveTo>
                  <a:cubicBezTo>
                    <a:pt x="31" y="0"/>
                    <a:pt x="0" y="31"/>
                    <a:pt x="0" y="68"/>
                  </a:cubicBezTo>
                  <a:cubicBezTo>
                    <a:pt x="0" y="105"/>
                    <a:pt x="31" y="136"/>
                    <a:pt x="68" y="136"/>
                  </a:cubicBezTo>
                  <a:lnTo>
                    <a:pt x="647" y="136"/>
                  </a:lnTo>
                  <a:cubicBezTo>
                    <a:pt x="685" y="136"/>
                    <a:pt x="716" y="106"/>
                    <a:pt x="716" y="68"/>
                  </a:cubicBezTo>
                  <a:cubicBezTo>
                    <a:pt x="716" y="31"/>
                    <a:pt x="685" y="0"/>
                    <a:pt x="647"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9"/>
            <p:cNvSpPr/>
            <p:nvPr/>
          </p:nvSpPr>
          <p:spPr>
            <a:xfrm flipH="1">
              <a:off x="7541573" y="4254660"/>
              <a:ext cx="74256" cy="14205"/>
            </a:xfrm>
            <a:custGeom>
              <a:rect b="b" l="l" r="r" t="t"/>
              <a:pathLst>
                <a:path extrusionOk="0" h="137" w="717">
                  <a:moveTo>
                    <a:pt x="68" y="1"/>
                  </a:moveTo>
                  <a:cubicBezTo>
                    <a:pt x="31" y="1"/>
                    <a:pt x="0" y="32"/>
                    <a:pt x="0" y="69"/>
                  </a:cubicBezTo>
                  <a:cubicBezTo>
                    <a:pt x="0" y="105"/>
                    <a:pt x="31" y="136"/>
                    <a:pt x="68" y="136"/>
                  </a:cubicBezTo>
                  <a:lnTo>
                    <a:pt x="647" y="136"/>
                  </a:lnTo>
                  <a:cubicBezTo>
                    <a:pt x="685" y="136"/>
                    <a:pt x="716" y="108"/>
                    <a:pt x="716" y="69"/>
                  </a:cubicBezTo>
                  <a:cubicBezTo>
                    <a:pt x="716" y="32"/>
                    <a:pt x="685" y="1"/>
                    <a:pt x="64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9"/>
            <p:cNvSpPr/>
            <p:nvPr/>
          </p:nvSpPr>
          <p:spPr>
            <a:xfrm flipH="1">
              <a:off x="7313628" y="4013492"/>
              <a:ext cx="40494" cy="602706"/>
            </a:xfrm>
            <a:custGeom>
              <a:rect b="b" l="l" r="r" t="t"/>
              <a:pathLst>
                <a:path extrusionOk="0" h="5813" w="391">
                  <a:moveTo>
                    <a:pt x="195" y="1"/>
                  </a:moveTo>
                  <a:cubicBezTo>
                    <a:pt x="87" y="1"/>
                    <a:pt x="0" y="88"/>
                    <a:pt x="0" y="196"/>
                  </a:cubicBezTo>
                  <a:lnTo>
                    <a:pt x="0" y="5618"/>
                  </a:lnTo>
                  <a:cubicBezTo>
                    <a:pt x="0" y="5726"/>
                    <a:pt x="87" y="5813"/>
                    <a:pt x="195" y="5813"/>
                  </a:cubicBezTo>
                  <a:cubicBezTo>
                    <a:pt x="302" y="5813"/>
                    <a:pt x="389" y="5726"/>
                    <a:pt x="390" y="5618"/>
                  </a:cubicBezTo>
                  <a:lnTo>
                    <a:pt x="390" y="196"/>
                  </a:lnTo>
                  <a:cubicBezTo>
                    <a:pt x="390" y="88"/>
                    <a:pt x="303"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9"/>
            <p:cNvSpPr/>
            <p:nvPr/>
          </p:nvSpPr>
          <p:spPr>
            <a:xfrm flipH="1">
              <a:off x="7286080" y="4307850"/>
              <a:ext cx="96005" cy="202388"/>
            </a:xfrm>
            <a:custGeom>
              <a:rect b="b" l="l" r="r" t="t"/>
              <a:pathLst>
                <a:path extrusionOk="0" h="1952" w="927">
                  <a:moveTo>
                    <a:pt x="13" y="1"/>
                  </a:moveTo>
                  <a:cubicBezTo>
                    <a:pt x="6" y="1"/>
                    <a:pt x="1" y="6"/>
                    <a:pt x="1" y="12"/>
                  </a:cubicBezTo>
                  <a:lnTo>
                    <a:pt x="1" y="1940"/>
                  </a:lnTo>
                  <a:cubicBezTo>
                    <a:pt x="1" y="1946"/>
                    <a:pt x="6" y="1951"/>
                    <a:pt x="13" y="1951"/>
                  </a:cubicBezTo>
                  <a:lnTo>
                    <a:pt x="915" y="1951"/>
                  </a:lnTo>
                  <a:cubicBezTo>
                    <a:pt x="922" y="1951"/>
                    <a:pt x="927" y="1946"/>
                    <a:pt x="927" y="1940"/>
                  </a:cubicBezTo>
                  <a:lnTo>
                    <a:pt x="927" y="12"/>
                  </a:lnTo>
                  <a:cubicBezTo>
                    <a:pt x="927" y="6"/>
                    <a:pt x="922" y="1"/>
                    <a:pt x="915" y="1"/>
                  </a:cubicBezTo>
                  <a:close/>
                </a:path>
              </a:pathLst>
            </a:custGeom>
            <a:solidFill>
              <a:srgbClr val="565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9"/>
            <p:cNvSpPr/>
            <p:nvPr/>
          </p:nvSpPr>
          <p:spPr>
            <a:xfrm flipH="1">
              <a:off x="7254700" y="4307850"/>
              <a:ext cx="96005" cy="202388"/>
            </a:xfrm>
            <a:custGeom>
              <a:rect b="b" l="l" r="r" t="t"/>
              <a:pathLst>
                <a:path extrusionOk="0" h="1952" w="927">
                  <a:moveTo>
                    <a:pt x="12" y="1"/>
                  </a:moveTo>
                  <a:cubicBezTo>
                    <a:pt x="5" y="1"/>
                    <a:pt x="0" y="6"/>
                    <a:pt x="0" y="12"/>
                  </a:cubicBezTo>
                  <a:lnTo>
                    <a:pt x="0" y="1940"/>
                  </a:lnTo>
                  <a:cubicBezTo>
                    <a:pt x="0" y="1946"/>
                    <a:pt x="5" y="1951"/>
                    <a:pt x="12" y="1951"/>
                  </a:cubicBezTo>
                  <a:lnTo>
                    <a:pt x="915" y="1951"/>
                  </a:lnTo>
                  <a:cubicBezTo>
                    <a:pt x="920" y="1951"/>
                    <a:pt x="925" y="1946"/>
                    <a:pt x="926" y="1940"/>
                  </a:cubicBezTo>
                  <a:lnTo>
                    <a:pt x="926" y="12"/>
                  </a:lnTo>
                  <a:cubicBezTo>
                    <a:pt x="926" y="6"/>
                    <a:pt x="921"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9"/>
            <p:cNvSpPr/>
            <p:nvPr/>
          </p:nvSpPr>
          <p:spPr>
            <a:xfrm flipH="1">
              <a:off x="7265678" y="4353989"/>
              <a:ext cx="74153" cy="14205"/>
            </a:xfrm>
            <a:custGeom>
              <a:rect b="b" l="l" r="r" t="t"/>
              <a:pathLst>
                <a:path extrusionOk="0" h="137" w="716">
                  <a:moveTo>
                    <a:pt x="68" y="1"/>
                  </a:moveTo>
                  <a:cubicBezTo>
                    <a:pt x="32" y="1"/>
                    <a:pt x="1" y="32"/>
                    <a:pt x="1" y="68"/>
                  </a:cubicBezTo>
                  <a:cubicBezTo>
                    <a:pt x="1" y="105"/>
                    <a:pt x="32" y="136"/>
                    <a:pt x="68" y="136"/>
                  </a:cubicBezTo>
                  <a:lnTo>
                    <a:pt x="648" y="136"/>
                  </a:lnTo>
                  <a:cubicBezTo>
                    <a:pt x="685" y="136"/>
                    <a:pt x="715" y="105"/>
                    <a:pt x="716" y="68"/>
                  </a:cubicBezTo>
                  <a:cubicBezTo>
                    <a:pt x="716" y="32"/>
                    <a:pt x="685" y="1"/>
                    <a:pt x="648"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9"/>
            <p:cNvSpPr/>
            <p:nvPr/>
          </p:nvSpPr>
          <p:spPr>
            <a:xfrm flipH="1">
              <a:off x="7265678" y="4401995"/>
              <a:ext cx="74153" cy="14101"/>
            </a:xfrm>
            <a:custGeom>
              <a:rect b="b" l="l" r="r" t="t"/>
              <a:pathLst>
                <a:path extrusionOk="0" h="136" w="716">
                  <a:moveTo>
                    <a:pt x="68" y="0"/>
                  </a:moveTo>
                  <a:cubicBezTo>
                    <a:pt x="32" y="0"/>
                    <a:pt x="1" y="31"/>
                    <a:pt x="1" y="68"/>
                  </a:cubicBezTo>
                  <a:cubicBezTo>
                    <a:pt x="1" y="105"/>
                    <a:pt x="32" y="136"/>
                    <a:pt x="68" y="136"/>
                  </a:cubicBezTo>
                  <a:lnTo>
                    <a:pt x="648" y="136"/>
                  </a:lnTo>
                  <a:cubicBezTo>
                    <a:pt x="685" y="136"/>
                    <a:pt x="715" y="105"/>
                    <a:pt x="716" y="68"/>
                  </a:cubicBezTo>
                  <a:cubicBezTo>
                    <a:pt x="716" y="31"/>
                    <a:pt x="685" y="0"/>
                    <a:pt x="648"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9"/>
            <p:cNvSpPr/>
            <p:nvPr/>
          </p:nvSpPr>
          <p:spPr>
            <a:xfrm flipH="1">
              <a:off x="7265678" y="4449897"/>
              <a:ext cx="74153" cy="14308"/>
            </a:xfrm>
            <a:custGeom>
              <a:rect b="b" l="l" r="r" t="t"/>
              <a:pathLst>
                <a:path extrusionOk="0" h="138" w="716">
                  <a:moveTo>
                    <a:pt x="68" y="1"/>
                  </a:moveTo>
                  <a:cubicBezTo>
                    <a:pt x="32" y="1"/>
                    <a:pt x="1" y="32"/>
                    <a:pt x="1" y="68"/>
                  </a:cubicBezTo>
                  <a:cubicBezTo>
                    <a:pt x="1" y="106"/>
                    <a:pt x="32" y="137"/>
                    <a:pt x="68" y="137"/>
                  </a:cubicBezTo>
                  <a:lnTo>
                    <a:pt x="648" y="137"/>
                  </a:lnTo>
                  <a:cubicBezTo>
                    <a:pt x="685" y="137"/>
                    <a:pt x="715" y="106"/>
                    <a:pt x="716" y="68"/>
                  </a:cubicBezTo>
                  <a:cubicBezTo>
                    <a:pt x="716" y="32"/>
                    <a:pt x="685" y="1"/>
                    <a:pt x="648"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9"/>
            <p:cNvSpPr/>
            <p:nvPr/>
          </p:nvSpPr>
          <p:spPr>
            <a:xfrm flipH="1">
              <a:off x="6485631" y="4201056"/>
              <a:ext cx="113093" cy="171283"/>
            </a:xfrm>
            <a:custGeom>
              <a:rect b="b" l="l" r="r" t="t"/>
              <a:pathLst>
                <a:path extrusionOk="0" h="1652" w="1092">
                  <a:moveTo>
                    <a:pt x="19" y="1"/>
                  </a:moveTo>
                  <a:cubicBezTo>
                    <a:pt x="8" y="1"/>
                    <a:pt x="0" y="9"/>
                    <a:pt x="0" y="19"/>
                  </a:cubicBezTo>
                  <a:lnTo>
                    <a:pt x="0" y="1633"/>
                  </a:lnTo>
                  <a:cubicBezTo>
                    <a:pt x="0" y="1643"/>
                    <a:pt x="8" y="1651"/>
                    <a:pt x="19" y="1651"/>
                  </a:cubicBezTo>
                  <a:lnTo>
                    <a:pt x="1074" y="1651"/>
                  </a:lnTo>
                  <a:cubicBezTo>
                    <a:pt x="1082" y="1651"/>
                    <a:pt x="1091" y="1643"/>
                    <a:pt x="1091" y="1633"/>
                  </a:cubicBezTo>
                  <a:lnTo>
                    <a:pt x="1091" y="19"/>
                  </a:lnTo>
                  <a:cubicBezTo>
                    <a:pt x="1091" y="9"/>
                    <a:pt x="1083" y="1"/>
                    <a:pt x="10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9"/>
            <p:cNvSpPr/>
            <p:nvPr/>
          </p:nvSpPr>
          <p:spPr>
            <a:xfrm flipH="1">
              <a:off x="6449901" y="4201056"/>
              <a:ext cx="112989" cy="171283"/>
            </a:xfrm>
            <a:custGeom>
              <a:rect b="b" l="l" r="r" t="t"/>
              <a:pathLst>
                <a:path extrusionOk="0" h="1652" w="1091">
                  <a:moveTo>
                    <a:pt x="18" y="1"/>
                  </a:moveTo>
                  <a:cubicBezTo>
                    <a:pt x="8" y="1"/>
                    <a:pt x="1" y="9"/>
                    <a:pt x="1" y="19"/>
                  </a:cubicBezTo>
                  <a:lnTo>
                    <a:pt x="1" y="1633"/>
                  </a:lnTo>
                  <a:cubicBezTo>
                    <a:pt x="1" y="1643"/>
                    <a:pt x="8" y="1651"/>
                    <a:pt x="18" y="1651"/>
                  </a:cubicBezTo>
                  <a:lnTo>
                    <a:pt x="1073" y="1651"/>
                  </a:lnTo>
                  <a:cubicBezTo>
                    <a:pt x="1083" y="1651"/>
                    <a:pt x="1091" y="1643"/>
                    <a:pt x="1091" y="1633"/>
                  </a:cubicBezTo>
                  <a:lnTo>
                    <a:pt x="1091" y="19"/>
                  </a:lnTo>
                  <a:cubicBezTo>
                    <a:pt x="1091" y="9"/>
                    <a:pt x="1084" y="1"/>
                    <a:pt x="1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9"/>
            <p:cNvSpPr/>
            <p:nvPr/>
          </p:nvSpPr>
          <p:spPr>
            <a:xfrm flipH="1">
              <a:off x="6213257" y="4201056"/>
              <a:ext cx="113093" cy="171283"/>
            </a:xfrm>
            <a:custGeom>
              <a:rect b="b" l="l" r="r" t="t"/>
              <a:pathLst>
                <a:path extrusionOk="0" h="1652" w="1092">
                  <a:moveTo>
                    <a:pt x="19" y="1"/>
                  </a:moveTo>
                  <a:cubicBezTo>
                    <a:pt x="9" y="1"/>
                    <a:pt x="1" y="9"/>
                    <a:pt x="1" y="19"/>
                  </a:cubicBezTo>
                  <a:lnTo>
                    <a:pt x="1" y="1633"/>
                  </a:lnTo>
                  <a:cubicBezTo>
                    <a:pt x="1" y="1643"/>
                    <a:pt x="9" y="1651"/>
                    <a:pt x="19" y="1651"/>
                  </a:cubicBezTo>
                  <a:lnTo>
                    <a:pt x="1074" y="1651"/>
                  </a:lnTo>
                  <a:cubicBezTo>
                    <a:pt x="1085" y="1651"/>
                    <a:pt x="1092" y="1643"/>
                    <a:pt x="1092" y="1633"/>
                  </a:cubicBezTo>
                  <a:lnTo>
                    <a:pt x="1092" y="19"/>
                  </a:lnTo>
                  <a:cubicBezTo>
                    <a:pt x="1092" y="9"/>
                    <a:pt x="1085" y="1"/>
                    <a:pt x="10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9"/>
            <p:cNvSpPr/>
            <p:nvPr/>
          </p:nvSpPr>
          <p:spPr>
            <a:xfrm flipH="1">
              <a:off x="6177320" y="4201056"/>
              <a:ext cx="113093" cy="171283"/>
            </a:xfrm>
            <a:custGeom>
              <a:rect b="b" l="l" r="r" t="t"/>
              <a:pathLst>
                <a:path extrusionOk="0" h="1652" w="1092">
                  <a:moveTo>
                    <a:pt x="18" y="1"/>
                  </a:moveTo>
                  <a:cubicBezTo>
                    <a:pt x="7" y="1"/>
                    <a:pt x="0" y="9"/>
                    <a:pt x="0" y="19"/>
                  </a:cubicBezTo>
                  <a:lnTo>
                    <a:pt x="0" y="1633"/>
                  </a:lnTo>
                  <a:cubicBezTo>
                    <a:pt x="0" y="1643"/>
                    <a:pt x="7" y="1651"/>
                    <a:pt x="18" y="1651"/>
                  </a:cubicBezTo>
                  <a:lnTo>
                    <a:pt x="1073" y="1651"/>
                  </a:lnTo>
                  <a:cubicBezTo>
                    <a:pt x="1083" y="1651"/>
                    <a:pt x="1091" y="1643"/>
                    <a:pt x="1091" y="1633"/>
                  </a:cubicBezTo>
                  <a:lnTo>
                    <a:pt x="1091" y="19"/>
                  </a:lnTo>
                  <a:cubicBezTo>
                    <a:pt x="1091" y="9"/>
                    <a:pt x="1083" y="1"/>
                    <a:pt x="1073" y="1"/>
                  </a:cubicBezTo>
                  <a:close/>
                </a:path>
              </a:pathLst>
            </a:custGeom>
            <a:solidFill>
              <a:srgbClr val="EC98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9"/>
            <p:cNvSpPr/>
            <p:nvPr/>
          </p:nvSpPr>
          <p:spPr>
            <a:xfrm flipH="1">
              <a:off x="6449901" y="4201263"/>
              <a:ext cx="112989" cy="171180"/>
            </a:xfrm>
            <a:custGeom>
              <a:rect b="b" l="l" r="r" t="t"/>
              <a:pathLst>
                <a:path extrusionOk="0" h="1651" w="1091">
                  <a:moveTo>
                    <a:pt x="811" y="0"/>
                  </a:moveTo>
                  <a:lnTo>
                    <a:pt x="811" y="1144"/>
                  </a:lnTo>
                  <a:cubicBezTo>
                    <a:pt x="811" y="1253"/>
                    <a:pt x="722" y="1341"/>
                    <a:pt x="613" y="1341"/>
                  </a:cubicBezTo>
                  <a:lnTo>
                    <a:pt x="1" y="1341"/>
                  </a:lnTo>
                  <a:lnTo>
                    <a:pt x="1" y="1451"/>
                  </a:lnTo>
                  <a:cubicBezTo>
                    <a:pt x="1" y="1562"/>
                    <a:pt x="90" y="1650"/>
                    <a:pt x="199" y="1650"/>
                  </a:cubicBezTo>
                  <a:lnTo>
                    <a:pt x="894" y="1650"/>
                  </a:lnTo>
                  <a:cubicBezTo>
                    <a:pt x="1003" y="1650"/>
                    <a:pt x="1091" y="1561"/>
                    <a:pt x="1091" y="1451"/>
                  </a:cubicBezTo>
                  <a:lnTo>
                    <a:pt x="1091" y="198"/>
                  </a:lnTo>
                  <a:cubicBezTo>
                    <a:pt x="1091" y="89"/>
                    <a:pt x="1002" y="0"/>
                    <a:pt x="894" y="0"/>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9"/>
            <p:cNvSpPr/>
            <p:nvPr/>
          </p:nvSpPr>
          <p:spPr>
            <a:xfrm flipH="1">
              <a:off x="6478899" y="4201263"/>
              <a:ext cx="83991" cy="139142"/>
            </a:xfrm>
            <a:custGeom>
              <a:rect b="b" l="l" r="r" t="t"/>
              <a:pathLst>
                <a:path extrusionOk="0" h="1342" w="811">
                  <a:moveTo>
                    <a:pt x="200" y="0"/>
                  </a:moveTo>
                  <a:cubicBezTo>
                    <a:pt x="89" y="0"/>
                    <a:pt x="1" y="89"/>
                    <a:pt x="1" y="198"/>
                  </a:cubicBezTo>
                  <a:lnTo>
                    <a:pt x="1" y="1341"/>
                  </a:lnTo>
                  <a:lnTo>
                    <a:pt x="613" y="1341"/>
                  </a:lnTo>
                  <a:cubicBezTo>
                    <a:pt x="723" y="1341"/>
                    <a:pt x="811" y="1253"/>
                    <a:pt x="811" y="1144"/>
                  </a:cubicBezTo>
                  <a:lnTo>
                    <a:pt x="8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9"/>
            <p:cNvSpPr/>
            <p:nvPr/>
          </p:nvSpPr>
          <p:spPr>
            <a:xfrm flipH="1">
              <a:off x="6177320" y="4201263"/>
              <a:ext cx="113093" cy="171180"/>
            </a:xfrm>
            <a:custGeom>
              <a:rect b="b" l="l" r="r" t="t"/>
              <a:pathLst>
                <a:path extrusionOk="0" h="1651" w="1092">
                  <a:moveTo>
                    <a:pt x="810" y="0"/>
                  </a:moveTo>
                  <a:lnTo>
                    <a:pt x="810" y="1144"/>
                  </a:lnTo>
                  <a:cubicBezTo>
                    <a:pt x="810" y="1253"/>
                    <a:pt x="722" y="1341"/>
                    <a:pt x="613" y="1341"/>
                  </a:cubicBezTo>
                  <a:lnTo>
                    <a:pt x="0" y="1341"/>
                  </a:lnTo>
                  <a:lnTo>
                    <a:pt x="0" y="1451"/>
                  </a:lnTo>
                  <a:cubicBezTo>
                    <a:pt x="0" y="1562"/>
                    <a:pt x="88" y="1650"/>
                    <a:pt x="197" y="1650"/>
                  </a:cubicBezTo>
                  <a:lnTo>
                    <a:pt x="894" y="1650"/>
                  </a:lnTo>
                  <a:cubicBezTo>
                    <a:pt x="1002" y="1650"/>
                    <a:pt x="1091" y="1561"/>
                    <a:pt x="1091" y="1451"/>
                  </a:cubicBezTo>
                  <a:lnTo>
                    <a:pt x="1091" y="198"/>
                  </a:lnTo>
                  <a:cubicBezTo>
                    <a:pt x="1091" y="89"/>
                    <a:pt x="1002" y="0"/>
                    <a:pt x="894" y="0"/>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9"/>
            <p:cNvSpPr/>
            <p:nvPr/>
          </p:nvSpPr>
          <p:spPr>
            <a:xfrm flipH="1">
              <a:off x="6206421" y="4201263"/>
              <a:ext cx="83991" cy="139142"/>
            </a:xfrm>
            <a:custGeom>
              <a:rect b="b" l="l" r="r" t="t"/>
              <a:pathLst>
                <a:path extrusionOk="0" h="1342" w="811">
                  <a:moveTo>
                    <a:pt x="197" y="0"/>
                  </a:moveTo>
                  <a:cubicBezTo>
                    <a:pt x="88" y="0"/>
                    <a:pt x="0" y="89"/>
                    <a:pt x="0" y="198"/>
                  </a:cubicBezTo>
                  <a:lnTo>
                    <a:pt x="0" y="1341"/>
                  </a:lnTo>
                  <a:lnTo>
                    <a:pt x="613" y="1341"/>
                  </a:lnTo>
                  <a:cubicBezTo>
                    <a:pt x="722" y="1341"/>
                    <a:pt x="810" y="1253"/>
                    <a:pt x="810" y="1144"/>
                  </a:cubicBezTo>
                  <a:lnTo>
                    <a:pt x="8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9"/>
            <p:cNvSpPr/>
            <p:nvPr/>
          </p:nvSpPr>
          <p:spPr>
            <a:xfrm flipH="1">
              <a:off x="6579352" y="899455"/>
              <a:ext cx="828727" cy="899653"/>
            </a:xfrm>
            <a:custGeom>
              <a:rect b="b" l="l" r="r" t="t"/>
              <a:pathLst>
                <a:path extrusionOk="0" h="8677" w="8002">
                  <a:moveTo>
                    <a:pt x="5819" y="0"/>
                  </a:moveTo>
                  <a:lnTo>
                    <a:pt x="0" y="8677"/>
                  </a:lnTo>
                  <a:lnTo>
                    <a:pt x="2183" y="8677"/>
                  </a:lnTo>
                  <a:lnTo>
                    <a:pt x="8002" y="0"/>
                  </a:ln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9"/>
            <p:cNvSpPr/>
            <p:nvPr/>
          </p:nvSpPr>
          <p:spPr>
            <a:xfrm flipH="1">
              <a:off x="5908875" y="899455"/>
              <a:ext cx="1026640" cy="899549"/>
            </a:xfrm>
            <a:custGeom>
              <a:rect b="b" l="l" r="r" t="t"/>
              <a:pathLst>
                <a:path extrusionOk="0" h="8676" w="9913">
                  <a:moveTo>
                    <a:pt x="5819" y="0"/>
                  </a:moveTo>
                  <a:lnTo>
                    <a:pt x="0" y="8676"/>
                  </a:lnTo>
                  <a:lnTo>
                    <a:pt x="7815" y="8676"/>
                  </a:lnTo>
                  <a:lnTo>
                    <a:pt x="9912" y="5549"/>
                  </a:lnTo>
                  <a:lnTo>
                    <a:pt x="9912" y="661"/>
                  </a:lnTo>
                  <a:cubicBezTo>
                    <a:pt x="9912" y="297"/>
                    <a:pt x="9616" y="0"/>
                    <a:pt x="9253" y="0"/>
                  </a:cubicBezTo>
                  <a:close/>
                </a:path>
              </a:pathLst>
            </a:custGeom>
            <a:solidFill>
              <a:srgbClr val="FFFFFF">
                <a:alpha val="35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9"/>
            <p:cNvSpPr/>
            <p:nvPr/>
          </p:nvSpPr>
          <p:spPr>
            <a:xfrm flipH="1">
              <a:off x="7806905" y="4213913"/>
              <a:ext cx="95694" cy="202181"/>
            </a:xfrm>
            <a:custGeom>
              <a:rect b="b" l="l" r="r" t="t"/>
              <a:pathLst>
                <a:path extrusionOk="0" h="1950" w="924">
                  <a:moveTo>
                    <a:pt x="805" y="0"/>
                  </a:moveTo>
                  <a:cubicBezTo>
                    <a:pt x="805" y="0"/>
                    <a:pt x="804" y="0"/>
                    <a:pt x="803" y="0"/>
                  </a:cubicBezTo>
                  <a:lnTo>
                    <a:pt x="692" y="0"/>
                  </a:lnTo>
                  <a:lnTo>
                    <a:pt x="692" y="1022"/>
                  </a:lnTo>
                  <a:cubicBezTo>
                    <a:pt x="692" y="1404"/>
                    <a:pt x="383" y="1713"/>
                    <a:pt x="0" y="1713"/>
                  </a:cubicBezTo>
                  <a:lnTo>
                    <a:pt x="0" y="1830"/>
                  </a:lnTo>
                  <a:cubicBezTo>
                    <a:pt x="0" y="1896"/>
                    <a:pt x="55" y="1950"/>
                    <a:pt x="121" y="1950"/>
                  </a:cubicBezTo>
                  <a:lnTo>
                    <a:pt x="803" y="1950"/>
                  </a:lnTo>
                  <a:cubicBezTo>
                    <a:pt x="870" y="1950"/>
                    <a:pt x="923" y="1896"/>
                    <a:pt x="923" y="1830"/>
                  </a:cubicBezTo>
                  <a:lnTo>
                    <a:pt x="923" y="121"/>
                  </a:lnTo>
                  <a:cubicBezTo>
                    <a:pt x="923" y="55"/>
                    <a:pt x="871" y="0"/>
                    <a:pt x="805"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9"/>
            <p:cNvSpPr/>
            <p:nvPr/>
          </p:nvSpPr>
          <p:spPr>
            <a:xfrm flipH="1">
              <a:off x="7530906" y="4112717"/>
              <a:ext cx="95694" cy="202285"/>
            </a:xfrm>
            <a:custGeom>
              <a:rect b="b" l="l" r="r" t="t"/>
              <a:pathLst>
                <a:path extrusionOk="0" h="1951" w="924">
                  <a:moveTo>
                    <a:pt x="692" y="1"/>
                  </a:moveTo>
                  <a:lnTo>
                    <a:pt x="692" y="1022"/>
                  </a:lnTo>
                  <a:cubicBezTo>
                    <a:pt x="692" y="1404"/>
                    <a:pt x="382" y="1713"/>
                    <a:pt x="1" y="1713"/>
                  </a:cubicBezTo>
                  <a:lnTo>
                    <a:pt x="1" y="1830"/>
                  </a:lnTo>
                  <a:cubicBezTo>
                    <a:pt x="1" y="1897"/>
                    <a:pt x="54" y="1950"/>
                    <a:pt x="121" y="1950"/>
                  </a:cubicBezTo>
                  <a:lnTo>
                    <a:pt x="803" y="1950"/>
                  </a:lnTo>
                  <a:cubicBezTo>
                    <a:pt x="869" y="1950"/>
                    <a:pt x="924" y="1897"/>
                    <a:pt x="924" y="1830"/>
                  </a:cubicBezTo>
                  <a:lnTo>
                    <a:pt x="924" y="121"/>
                  </a:lnTo>
                  <a:cubicBezTo>
                    <a:pt x="924" y="54"/>
                    <a:pt x="869" y="1"/>
                    <a:pt x="803"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9"/>
            <p:cNvSpPr/>
            <p:nvPr/>
          </p:nvSpPr>
          <p:spPr>
            <a:xfrm flipH="1">
              <a:off x="7254596" y="4307850"/>
              <a:ext cx="95694" cy="202285"/>
            </a:xfrm>
            <a:custGeom>
              <a:rect b="b" l="l" r="r" t="t"/>
              <a:pathLst>
                <a:path extrusionOk="0" h="1951" w="924">
                  <a:moveTo>
                    <a:pt x="691" y="1"/>
                  </a:moveTo>
                  <a:lnTo>
                    <a:pt x="691" y="1022"/>
                  </a:lnTo>
                  <a:cubicBezTo>
                    <a:pt x="691" y="1404"/>
                    <a:pt x="383" y="1713"/>
                    <a:pt x="0" y="1713"/>
                  </a:cubicBezTo>
                  <a:lnTo>
                    <a:pt x="0" y="1830"/>
                  </a:lnTo>
                  <a:cubicBezTo>
                    <a:pt x="0" y="1897"/>
                    <a:pt x="55" y="1950"/>
                    <a:pt x="121" y="1950"/>
                  </a:cubicBezTo>
                  <a:lnTo>
                    <a:pt x="803" y="1950"/>
                  </a:lnTo>
                  <a:cubicBezTo>
                    <a:pt x="870" y="1950"/>
                    <a:pt x="923" y="1897"/>
                    <a:pt x="923" y="1830"/>
                  </a:cubicBezTo>
                  <a:lnTo>
                    <a:pt x="923" y="121"/>
                  </a:lnTo>
                  <a:cubicBezTo>
                    <a:pt x="923" y="54"/>
                    <a:pt x="870" y="1"/>
                    <a:pt x="803"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9"/>
            <p:cNvSpPr/>
            <p:nvPr/>
          </p:nvSpPr>
          <p:spPr>
            <a:xfrm flipH="1">
              <a:off x="6748991" y="2408779"/>
              <a:ext cx="673069" cy="61795"/>
            </a:xfrm>
            <a:custGeom>
              <a:rect b="b" l="l" r="r" t="t"/>
              <a:pathLst>
                <a:path extrusionOk="0" h="596" w="6499">
                  <a:moveTo>
                    <a:pt x="441" y="0"/>
                  </a:moveTo>
                  <a:cubicBezTo>
                    <a:pt x="441" y="171"/>
                    <a:pt x="371" y="326"/>
                    <a:pt x="258" y="439"/>
                  </a:cubicBezTo>
                  <a:cubicBezTo>
                    <a:pt x="189" y="510"/>
                    <a:pt x="99" y="565"/>
                    <a:pt x="1" y="595"/>
                  </a:cubicBezTo>
                  <a:lnTo>
                    <a:pt x="5877" y="595"/>
                  </a:lnTo>
                  <a:cubicBezTo>
                    <a:pt x="6050" y="595"/>
                    <a:pt x="6205" y="527"/>
                    <a:pt x="6317" y="417"/>
                  </a:cubicBezTo>
                  <a:cubicBezTo>
                    <a:pt x="6426" y="309"/>
                    <a:pt x="6496" y="163"/>
                    <a:pt x="6499" y="0"/>
                  </a:cubicBezTo>
                  <a:close/>
                </a:path>
              </a:pathLst>
            </a:custGeom>
            <a:solidFill>
              <a:srgbClr val="000000">
                <a:alpha val="38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9"/>
            <p:cNvSpPr/>
            <p:nvPr/>
          </p:nvSpPr>
          <p:spPr>
            <a:xfrm flipH="1">
              <a:off x="6554909" y="2506553"/>
              <a:ext cx="1181573" cy="66149"/>
            </a:xfrm>
            <a:custGeom>
              <a:rect b="b" l="l" r="r" t="t"/>
              <a:pathLst>
                <a:path extrusionOk="0" h="638" w="11409">
                  <a:moveTo>
                    <a:pt x="776" y="1"/>
                  </a:moveTo>
                  <a:cubicBezTo>
                    <a:pt x="745" y="159"/>
                    <a:pt x="668" y="298"/>
                    <a:pt x="559" y="407"/>
                  </a:cubicBezTo>
                  <a:cubicBezTo>
                    <a:pt x="416" y="549"/>
                    <a:pt x="218" y="638"/>
                    <a:pt x="0" y="638"/>
                  </a:cubicBezTo>
                  <a:lnTo>
                    <a:pt x="10632" y="638"/>
                  </a:lnTo>
                  <a:cubicBezTo>
                    <a:pt x="10851" y="638"/>
                    <a:pt x="11048" y="550"/>
                    <a:pt x="11191" y="407"/>
                  </a:cubicBezTo>
                  <a:cubicBezTo>
                    <a:pt x="11301" y="298"/>
                    <a:pt x="11378" y="157"/>
                    <a:pt x="11409" y="1"/>
                  </a:cubicBezTo>
                  <a:close/>
                </a:path>
              </a:pathLst>
            </a:custGeom>
            <a:solidFill>
              <a:srgbClr val="000000">
                <a:alpha val="38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9"/>
            <p:cNvSpPr/>
            <p:nvPr/>
          </p:nvSpPr>
          <p:spPr>
            <a:xfrm flipH="1">
              <a:off x="6700111" y="1914519"/>
              <a:ext cx="308313" cy="429868"/>
            </a:xfrm>
            <a:custGeom>
              <a:rect b="b" l="l" r="r" t="t"/>
              <a:pathLst>
                <a:path extrusionOk="0" h="4146" w="2977">
                  <a:moveTo>
                    <a:pt x="2977" y="0"/>
                  </a:moveTo>
                  <a:lnTo>
                    <a:pt x="2975" y="2"/>
                  </a:lnTo>
                  <a:lnTo>
                    <a:pt x="2977" y="2"/>
                  </a:lnTo>
                  <a:lnTo>
                    <a:pt x="2977" y="0"/>
                  </a:lnTo>
                  <a:close/>
                  <a:moveTo>
                    <a:pt x="731" y="2"/>
                  </a:moveTo>
                  <a:lnTo>
                    <a:pt x="514" y="367"/>
                  </a:lnTo>
                  <a:cubicBezTo>
                    <a:pt x="1252" y="367"/>
                    <a:pt x="1713" y="1162"/>
                    <a:pt x="1346" y="1802"/>
                  </a:cubicBezTo>
                  <a:lnTo>
                    <a:pt x="1" y="4146"/>
                  </a:lnTo>
                  <a:lnTo>
                    <a:pt x="510" y="4146"/>
                  </a:lnTo>
                  <a:lnTo>
                    <a:pt x="2975" y="2"/>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9"/>
            <p:cNvSpPr/>
            <p:nvPr/>
          </p:nvSpPr>
          <p:spPr>
            <a:xfrm flipH="1">
              <a:off x="6571587" y="1870764"/>
              <a:ext cx="434869" cy="44065"/>
            </a:xfrm>
            <a:custGeom>
              <a:rect b="b" l="l" r="r" t="t"/>
              <a:pathLst>
                <a:path extrusionOk="0" h="425" w="4199">
                  <a:moveTo>
                    <a:pt x="1" y="1"/>
                  </a:moveTo>
                  <a:lnTo>
                    <a:pt x="1" y="250"/>
                  </a:lnTo>
                  <a:cubicBezTo>
                    <a:pt x="1" y="345"/>
                    <a:pt x="79" y="424"/>
                    <a:pt x="175" y="424"/>
                  </a:cubicBezTo>
                  <a:lnTo>
                    <a:pt x="4024" y="424"/>
                  </a:lnTo>
                  <a:cubicBezTo>
                    <a:pt x="4121" y="424"/>
                    <a:pt x="4199" y="345"/>
                    <a:pt x="4199" y="250"/>
                  </a:cubicBezTo>
                  <a:lnTo>
                    <a:pt x="4199" y="1"/>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2" name="Google Shape;2752;p49"/>
          <p:cNvSpPr/>
          <p:nvPr/>
        </p:nvSpPr>
        <p:spPr>
          <a:xfrm>
            <a:off x="6161663" y="4961875"/>
            <a:ext cx="2476200" cy="124200"/>
          </a:xfrm>
          <a:prstGeom prst="ellipse">
            <a:avLst/>
          </a:pr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3" name="Google Shape;2753;p49"/>
          <p:cNvPicPr preferRelativeResize="0"/>
          <p:nvPr/>
        </p:nvPicPr>
        <p:blipFill>
          <a:blip r:embed="rId3">
            <a:alphaModFix/>
          </a:blip>
          <a:stretch>
            <a:fillRect/>
          </a:stretch>
        </p:blipFill>
        <p:spPr>
          <a:xfrm>
            <a:off x="1785950" y="3516975"/>
            <a:ext cx="3899500" cy="646675"/>
          </a:xfrm>
          <a:prstGeom prst="rect">
            <a:avLst/>
          </a:prstGeom>
          <a:noFill/>
          <a:ln>
            <a:noFill/>
          </a:ln>
        </p:spPr>
      </p:pic>
      <p:grpSp>
        <p:nvGrpSpPr>
          <p:cNvPr id="2754" name="Google Shape;2754;p49"/>
          <p:cNvGrpSpPr/>
          <p:nvPr/>
        </p:nvGrpSpPr>
        <p:grpSpPr>
          <a:xfrm>
            <a:off x="3588818" y="3540095"/>
            <a:ext cx="647879" cy="778902"/>
            <a:chOff x="5628211" y="3992482"/>
            <a:chExt cx="311241" cy="374184"/>
          </a:xfrm>
        </p:grpSpPr>
        <p:sp>
          <p:nvSpPr>
            <p:cNvPr id="2755" name="Google Shape;2755;p49"/>
            <p:cNvSpPr/>
            <p:nvPr/>
          </p:nvSpPr>
          <p:spPr>
            <a:xfrm>
              <a:off x="5628211" y="4102260"/>
              <a:ext cx="311241" cy="264351"/>
            </a:xfrm>
            <a:custGeom>
              <a:rect b="b" l="l" r="r" t="t"/>
              <a:pathLst>
                <a:path extrusionOk="0" h="9584" w="11284">
                  <a:moveTo>
                    <a:pt x="758" y="1"/>
                  </a:moveTo>
                  <a:cubicBezTo>
                    <a:pt x="342" y="1"/>
                    <a:pt x="1" y="339"/>
                    <a:pt x="1" y="758"/>
                  </a:cubicBezTo>
                  <a:lnTo>
                    <a:pt x="1" y="7879"/>
                  </a:lnTo>
                  <a:cubicBezTo>
                    <a:pt x="1" y="8023"/>
                    <a:pt x="37" y="8164"/>
                    <a:pt x="109" y="8287"/>
                  </a:cubicBezTo>
                  <a:lnTo>
                    <a:pt x="610" y="9167"/>
                  </a:lnTo>
                  <a:cubicBezTo>
                    <a:pt x="757" y="9424"/>
                    <a:pt x="1029" y="9584"/>
                    <a:pt x="1325" y="9584"/>
                  </a:cubicBezTo>
                  <a:lnTo>
                    <a:pt x="2647" y="9584"/>
                  </a:lnTo>
                  <a:cubicBezTo>
                    <a:pt x="2822" y="9584"/>
                    <a:pt x="2986" y="9503"/>
                    <a:pt x="3093" y="9365"/>
                  </a:cubicBezTo>
                  <a:lnTo>
                    <a:pt x="3651" y="8646"/>
                  </a:lnTo>
                  <a:cubicBezTo>
                    <a:pt x="3726" y="8551"/>
                    <a:pt x="3840" y="8493"/>
                    <a:pt x="3961" y="8493"/>
                  </a:cubicBezTo>
                  <a:lnTo>
                    <a:pt x="7350" y="8493"/>
                  </a:lnTo>
                  <a:cubicBezTo>
                    <a:pt x="7470" y="8493"/>
                    <a:pt x="7585" y="8548"/>
                    <a:pt x="7658" y="8643"/>
                  </a:cubicBezTo>
                  <a:lnTo>
                    <a:pt x="8218" y="9364"/>
                  </a:lnTo>
                  <a:cubicBezTo>
                    <a:pt x="8325" y="9500"/>
                    <a:pt x="8489" y="9581"/>
                    <a:pt x="8662" y="9581"/>
                  </a:cubicBezTo>
                  <a:lnTo>
                    <a:pt x="9957" y="9581"/>
                  </a:lnTo>
                  <a:cubicBezTo>
                    <a:pt x="10252" y="9581"/>
                    <a:pt x="10523" y="9424"/>
                    <a:pt x="10670" y="9167"/>
                  </a:cubicBezTo>
                  <a:lnTo>
                    <a:pt x="11169" y="8288"/>
                  </a:lnTo>
                  <a:cubicBezTo>
                    <a:pt x="11241" y="8164"/>
                    <a:pt x="11278" y="8024"/>
                    <a:pt x="11278" y="7881"/>
                  </a:cubicBezTo>
                  <a:lnTo>
                    <a:pt x="11278" y="755"/>
                  </a:lnTo>
                  <a:cubicBezTo>
                    <a:pt x="11284" y="339"/>
                    <a:pt x="10942" y="1"/>
                    <a:pt x="10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9"/>
            <p:cNvSpPr/>
            <p:nvPr/>
          </p:nvSpPr>
          <p:spPr>
            <a:xfrm>
              <a:off x="5880867" y="4102260"/>
              <a:ext cx="58585" cy="264406"/>
            </a:xfrm>
            <a:custGeom>
              <a:rect b="b" l="l" r="r" t="t"/>
              <a:pathLst>
                <a:path extrusionOk="0" h="9586" w="2124">
                  <a:moveTo>
                    <a:pt x="556" y="1"/>
                  </a:moveTo>
                  <a:cubicBezTo>
                    <a:pt x="967" y="1"/>
                    <a:pt x="1300" y="341"/>
                    <a:pt x="1300" y="758"/>
                  </a:cubicBezTo>
                  <a:lnTo>
                    <a:pt x="1300" y="7885"/>
                  </a:lnTo>
                  <a:cubicBezTo>
                    <a:pt x="1300" y="8029"/>
                    <a:pt x="1263" y="8167"/>
                    <a:pt x="1195" y="8291"/>
                  </a:cubicBezTo>
                  <a:lnTo>
                    <a:pt x="702" y="9170"/>
                  </a:lnTo>
                  <a:cubicBezTo>
                    <a:pt x="559" y="9427"/>
                    <a:pt x="290" y="9585"/>
                    <a:pt x="0" y="9585"/>
                  </a:cubicBezTo>
                  <a:lnTo>
                    <a:pt x="822" y="9585"/>
                  </a:lnTo>
                  <a:cubicBezTo>
                    <a:pt x="1113" y="9585"/>
                    <a:pt x="1382" y="9427"/>
                    <a:pt x="1524" y="9170"/>
                  </a:cubicBezTo>
                  <a:lnTo>
                    <a:pt x="2017" y="8291"/>
                  </a:lnTo>
                  <a:cubicBezTo>
                    <a:pt x="2087" y="8167"/>
                    <a:pt x="2124" y="8029"/>
                    <a:pt x="2124" y="7885"/>
                  </a:cubicBezTo>
                  <a:lnTo>
                    <a:pt x="2124" y="758"/>
                  </a:lnTo>
                  <a:cubicBezTo>
                    <a:pt x="2124" y="339"/>
                    <a:pt x="1784"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9"/>
            <p:cNvSpPr/>
            <p:nvPr/>
          </p:nvSpPr>
          <p:spPr>
            <a:xfrm>
              <a:off x="5677970" y="4336546"/>
              <a:ext cx="59413" cy="30065"/>
            </a:xfrm>
            <a:custGeom>
              <a:rect b="b" l="l" r="r" t="t"/>
              <a:pathLst>
                <a:path extrusionOk="0" h="1090" w="2154">
                  <a:moveTo>
                    <a:pt x="1315" y="1"/>
                  </a:moveTo>
                  <a:cubicBezTo>
                    <a:pt x="1194" y="1"/>
                    <a:pt x="1081" y="58"/>
                    <a:pt x="1005" y="153"/>
                  </a:cubicBezTo>
                  <a:lnTo>
                    <a:pt x="446" y="871"/>
                  </a:lnTo>
                  <a:cubicBezTo>
                    <a:pt x="341" y="1009"/>
                    <a:pt x="175" y="1090"/>
                    <a:pt x="1" y="1090"/>
                  </a:cubicBezTo>
                  <a:lnTo>
                    <a:pt x="840" y="1090"/>
                  </a:lnTo>
                  <a:cubicBezTo>
                    <a:pt x="1015" y="1090"/>
                    <a:pt x="1179" y="1009"/>
                    <a:pt x="1286" y="871"/>
                  </a:cubicBezTo>
                  <a:lnTo>
                    <a:pt x="1844" y="153"/>
                  </a:lnTo>
                  <a:cubicBezTo>
                    <a:pt x="1918" y="58"/>
                    <a:pt x="2032" y="1"/>
                    <a:pt x="2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9"/>
            <p:cNvSpPr/>
            <p:nvPr/>
          </p:nvSpPr>
          <p:spPr>
            <a:xfrm>
              <a:off x="5663710" y="4148102"/>
              <a:ext cx="91795" cy="91795"/>
            </a:xfrm>
            <a:custGeom>
              <a:rect b="b" l="l" r="r" t="t"/>
              <a:pathLst>
                <a:path extrusionOk="0" h="3328" w="3328">
                  <a:moveTo>
                    <a:pt x="1664" y="1"/>
                  </a:moveTo>
                  <a:cubicBezTo>
                    <a:pt x="990" y="1"/>
                    <a:pt x="406" y="401"/>
                    <a:pt x="147" y="981"/>
                  </a:cubicBezTo>
                  <a:cubicBezTo>
                    <a:pt x="53" y="1189"/>
                    <a:pt x="0" y="1421"/>
                    <a:pt x="0" y="1664"/>
                  </a:cubicBezTo>
                  <a:cubicBezTo>
                    <a:pt x="0" y="1907"/>
                    <a:pt x="53" y="2139"/>
                    <a:pt x="147" y="2347"/>
                  </a:cubicBezTo>
                  <a:cubicBezTo>
                    <a:pt x="406" y="2924"/>
                    <a:pt x="990" y="3327"/>
                    <a:pt x="1664" y="3327"/>
                  </a:cubicBezTo>
                  <a:cubicBezTo>
                    <a:pt x="2338" y="3327"/>
                    <a:pt x="2920" y="2926"/>
                    <a:pt x="3181" y="2347"/>
                  </a:cubicBezTo>
                  <a:cubicBezTo>
                    <a:pt x="3273" y="2137"/>
                    <a:pt x="3327" y="1907"/>
                    <a:pt x="3327" y="1664"/>
                  </a:cubicBezTo>
                  <a:cubicBezTo>
                    <a:pt x="3327" y="1421"/>
                    <a:pt x="3274" y="1189"/>
                    <a:pt x="3181" y="981"/>
                  </a:cubicBezTo>
                  <a:cubicBezTo>
                    <a:pt x="2920" y="404"/>
                    <a:pt x="2338"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9"/>
            <p:cNvSpPr/>
            <p:nvPr/>
          </p:nvSpPr>
          <p:spPr>
            <a:xfrm>
              <a:off x="5664069" y="4175464"/>
              <a:ext cx="90995" cy="37429"/>
            </a:xfrm>
            <a:custGeom>
              <a:rect b="b" l="l" r="r" t="t"/>
              <a:pathLst>
                <a:path extrusionOk="0" h="1357" w="3299">
                  <a:moveTo>
                    <a:pt x="146" y="1"/>
                  </a:moveTo>
                  <a:cubicBezTo>
                    <a:pt x="52" y="209"/>
                    <a:pt x="1" y="437"/>
                    <a:pt x="1" y="679"/>
                  </a:cubicBezTo>
                  <a:cubicBezTo>
                    <a:pt x="1" y="921"/>
                    <a:pt x="52" y="1150"/>
                    <a:pt x="146" y="1356"/>
                  </a:cubicBezTo>
                  <a:lnTo>
                    <a:pt x="3154" y="1356"/>
                  </a:lnTo>
                  <a:cubicBezTo>
                    <a:pt x="3248" y="1150"/>
                    <a:pt x="3298" y="921"/>
                    <a:pt x="3298" y="679"/>
                  </a:cubicBezTo>
                  <a:cubicBezTo>
                    <a:pt x="3298" y="437"/>
                    <a:pt x="3248" y="209"/>
                    <a:pt x="3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9"/>
            <p:cNvSpPr/>
            <p:nvPr/>
          </p:nvSpPr>
          <p:spPr>
            <a:xfrm>
              <a:off x="5713497" y="4181449"/>
              <a:ext cx="25100" cy="25100"/>
            </a:xfrm>
            <a:custGeom>
              <a:rect b="b" l="l" r="r" t="t"/>
              <a:pathLst>
                <a:path extrusionOk="0" h="910" w="910">
                  <a:moveTo>
                    <a:pt x="455" y="1"/>
                  </a:moveTo>
                  <a:cubicBezTo>
                    <a:pt x="205" y="1"/>
                    <a:pt x="1" y="204"/>
                    <a:pt x="1" y="455"/>
                  </a:cubicBezTo>
                  <a:cubicBezTo>
                    <a:pt x="1" y="706"/>
                    <a:pt x="205" y="909"/>
                    <a:pt x="455" y="909"/>
                  </a:cubicBezTo>
                  <a:cubicBezTo>
                    <a:pt x="706" y="909"/>
                    <a:pt x="910" y="706"/>
                    <a:pt x="910" y="455"/>
                  </a:cubicBezTo>
                  <a:cubicBezTo>
                    <a:pt x="910" y="204"/>
                    <a:pt x="706"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9"/>
            <p:cNvSpPr/>
            <p:nvPr/>
          </p:nvSpPr>
          <p:spPr>
            <a:xfrm>
              <a:off x="5812352" y="4148102"/>
              <a:ext cx="91767" cy="91795"/>
            </a:xfrm>
            <a:custGeom>
              <a:rect b="b" l="l" r="r" t="t"/>
              <a:pathLst>
                <a:path extrusionOk="0" h="3328" w="3327">
                  <a:moveTo>
                    <a:pt x="1664" y="1"/>
                  </a:moveTo>
                  <a:cubicBezTo>
                    <a:pt x="1420" y="1"/>
                    <a:pt x="1189" y="52"/>
                    <a:pt x="981" y="147"/>
                  </a:cubicBezTo>
                  <a:cubicBezTo>
                    <a:pt x="403" y="407"/>
                    <a:pt x="0" y="990"/>
                    <a:pt x="0" y="1664"/>
                  </a:cubicBezTo>
                  <a:cubicBezTo>
                    <a:pt x="0" y="2338"/>
                    <a:pt x="402" y="2920"/>
                    <a:pt x="981" y="3181"/>
                  </a:cubicBezTo>
                  <a:cubicBezTo>
                    <a:pt x="1189" y="3275"/>
                    <a:pt x="1420" y="3327"/>
                    <a:pt x="1664" y="3327"/>
                  </a:cubicBezTo>
                  <a:cubicBezTo>
                    <a:pt x="1907" y="3327"/>
                    <a:pt x="2138" y="3275"/>
                    <a:pt x="2346" y="3181"/>
                  </a:cubicBezTo>
                  <a:cubicBezTo>
                    <a:pt x="2924" y="2920"/>
                    <a:pt x="3327" y="2338"/>
                    <a:pt x="3327" y="1664"/>
                  </a:cubicBezTo>
                  <a:cubicBezTo>
                    <a:pt x="3327" y="990"/>
                    <a:pt x="2925" y="407"/>
                    <a:pt x="2346" y="147"/>
                  </a:cubicBezTo>
                  <a:cubicBezTo>
                    <a:pt x="2138" y="53"/>
                    <a:pt x="1907"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9"/>
            <p:cNvSpPr/>
            <p:nvPr/>
          </p:nvSpPr>
          <p:spPr>
            <a:xfrm>
              <a:off x="5839797" y="4148516"/>
              <a:ext cx="37402" cy="90967"/>
            </a:xfrm>
            <a:custGeom>
              <a:rect b="b" l="l" r="r" t="t"/>
              <a:pathLst>
                <a:path extrusionOk="0" h="3298" w="1356">
                  <a:moveTo>
                    <a:pt x="677" y="0"/>
                  </a:moveTo>
                  <a:cubicBezTo>
                    <a:pt x="438" y="0"/>
                    <a:pt x="207" y="52"/>
                    <a:pt x="0" y="145"/>
                  </a:cubicBezTo>
                  <a:lnTo>
                    <a:pt x="0" y="3153"/>
                  </a:lnTo>
                  <a:cubicBezTo>
                    <a:pt x="207" y="3246"/>
                    <a:pt x="435" y="3298"/>
                    <a:pt x="677" y="3298"/>
                  </a:cubicBezTo>
                  <a:cubicBezTo>
                    <a:pt x="919" y="3298"/>
                    <a:pt x="1149" y="3246"/>
                    <a:pt x="1356" y="3153"/>
                  </a:cubicBezTo>
                  <a:lnTo>
                    <a:pt x="1356" y="144"/>
                  </a:lnTo>
                  <a:cubicBezTo>
                    <a:pt x="1149" y="52"/>
                    <a:pt x="919" y="0"/>
                    <a:pt x="6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9"/>
            <p:cNvSpPr/>
            <p:nvPr/>
          </p:nvSpPr>
          <p:spPr>
            <a:xfrm>
              <a:off x="5845699" y="4164955"/>
              <a:ext cx="25072" cy="25100"/>
            </a:xfrm>
            <a:custGeom>
              <a:rect b="b" l="l" r="r" t="t"/>
              <a:pathLst>
                <a:path extrusionOk="0" h="910" w="909">
                  <a:moveTo>
                    <a:pt x="455" y="1"/>
                  </a:moveTo>
                  <a:cubicBezTo>
                    <a:pt x="204" y="1"/>
                    <a:pt x="0" y="204"/>
                    <a:pt x="0" y="455"/>
                  </a:cubicBezTo>
                  <a:cubicBezTo>
                    <a:pt x="0" y="706"/>
                    <a:pt x="204" y="909"/>
                    <a:pt x="455" y="909"/>
                  </a:cubicBezTo>
                  <a:cubicBezTo>
                    <a:pt x="705" y="909"/>
                    <a:pt x="909" y="706"/>
                    <a:pt x="909" y="455"/>
                  </a:cubicBezTo>
                  <a:cubicBezTo>
                    <a:pt x="909" y="204"/>
                    <a:pt x="705"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9"/>
            <p:cNvSpPr/>
            <p:nvPr/>
          </p:nvSpPr>
          <p:spPr>
            <a:xfrm>
              <a:off x="5824433" y="4275230"/>
              <a:ext cx="27389" cy="27389"/>
            </a:xfrm>
            <a:custGeom>
              <a:rect b="b" l="l" r="r" t="t"/>
              <a:pathLst>
                <a:path extrusionOk="0" h="993" w="993">
                  <a:moveTo>
                    <a:pt x="497" y="1"/>
                  </a:moveTo>
                  <a:cubicBezTo>
                    <a:pt x="222" y="1"/>
                    <a:pt x="0" y="222"/>
                    <a:pt x="0" y="496"/>
                  </a:cubicBezTo>
                  <a:cubicBezTo>
                    <a:pt x="0" y="771"/>
                    <a:pt x="222" y="993"/>
                    <a:pt x="497" y="993"/>
                  </a:cubicBezTo>
                  <a:cubicBezTo>
                    <a:pt x="771" y="993"/>
                    <a:pt x="992" y="771"/>
                    <a:pt x="992" y="496"/>
                  </a:cubicBezTo>
                  <a:cubicBezTo>
                    <a:pt x="992" y="222"/>
                    <a:pt x="771"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9"/>
            <p:cNvSpPr/>
            <p:nvPr/>
          </p:nvSpPr>
          <p:spPr>
            <a:xfrm>
              <a:off x="5870744" y="4275230"/>
              <a:ext cx="27445" cy="27389"/>
            </a:xfrm>
            <a:custGeom>
              <a:rect b="b" l="l" r="r" t="t"/>
              <a:pathLst>
                <a:path extrusionOk="0" h="993" w="995">
                  <a:moveTo>
                    <a:pt x="498" y="1"/>
                  </a:moveTo>
                  <a:cubicBezTo>
                    <a:pt x="224" y="1"/>
                    <a:pt x="1" y="222"/>
                    <a:pt x="1" y="496"/>
                  </a:cubicBezTo>
                  <a:cubicBezTo>
                    <a:pt x="1" y="771"/>
                    <a:pt x="224" y="993"/>
                    <a:pt x="498" y="993"/>
                  </a:cubicBezTo>
                  <a:cubicBezTo>
                    <a:pt x="772" y="993"/>
                    <a:pt x="994" y="771"/>
                    <a:pt x="994" y="496"/>
                  </a:cubicBezTo>
                  <a:cubicBezTo>
                    <a:pt x="994" y="222"/>
                    <a:pt x="772" y="1"/>
                    <a:pt x="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9"/>
            <p:cNvSpPr/>
            <p:nvPr/>
          </p:nvSpPr>
          <p:spPr>
            <a:xfrm>
              <a:off x="5662690" y="4275809"/>
              <a:ext cx="93698" cy="11005"/>
            </a:xfrm>
            <a:custGeom>
              <a:rect b="b" l="l" r="r" t="t"/>
              <a:pathLst>
                <a:path extrusionOk="0" h="399" w="3397">
                  <a:moveTo>
                    <a:pt x="203" y="0"/>
                  </a:moveTo>
                  <a:cubicBezTo>
                    <a:pt x="92" y="0"/>
                    <a:pt x="1" y="92"/>
                    <a:pt x="4" y="205"/>
                  </a:cubicBezTo>
                  <a:cubicBezTo>
                    <a:pt x="8" y="315"/>
                    <a:pt x="103" y="399"/>
                    <a:pt x="213" y="399"/>
                  </a:cubicBezTo>
                  <a:lnTo>
                    <a:pt x="3196" y="399"/>
                  </a:lnTo>
                  <a:cubicBezTo>
                    <a:pt x="3307" y="399"/>
                    <a:pt x="3396" y="308"/>
                    <a:pt x="3395" y="194"/>
                  </a:cubicBezTo>
                  <a:cubicBezTo>
                    <a:pt x="3391" y="84"/>
                    <a:pt x="3295" y="0"/>
                    <a:pt x="3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9"/>
            <p:cNvSpPr/>
            <p:nvPr/>
          </p:nvSpPr>
          <p:spPr>
            <a:xfrm>
              <a:off x="5662690" y="4297020"/>
              <a:ext cx="93698" cy="11033"/>
            </a:xfrm>
            <a:custGeom>
              <a:rect b="b" l="l" r="r" t="t"/>
              <a:pathLst>
                <a:path extrusionOk="0" h="400" w="3397">
                  <a:moveTo>
                    <a:pt x="203" y="1"/>
                  </a:moveTo>
                  <a:cubicBezTo>
                    <a:pt x="92" y="1"/>
                    <a:pt x="1" y="93"/>
                    <a:pt x="4" y="206"/>
                  </a:cubicBezTo>
                  <a:cubicBezTo>
                    <a:pt x="8" y="316"/>
                    <a:pt x="103" y="399"/>
                    <a:pt x="213" y="399"/>
                  </a:cubicBezTo>
                  <a:lnTo>
                    <a:pt x="3196" y="399"/>
                  </a:lnTo>
                  <a:cubicBezTo>
                    <a:pt x="3307" y="399"/>
                    <a:pt x="3396" y="308"/>
                    <a:pt x="3395" y="194"/>
                  </a:cubicBezTo>
                  <a:cubicBezTo>
                    <a:pt x="3391" y="84"/>
                    <a:pt x="3295" y="1"/>
                    <a:pt x="3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9"/>
            <p:cNvSpPr/>
            <p:nvPr/>
          </p:nvSpPr>
          <p:spPr>
            <a:xfrm>
              <a:off x="5778260" y="4115003"/>
              <a:ext cx="11061" cy="31803"/>
            </a:xfrm>
            <a:custGeom>
              <a:rect b="b" l="l" r="r" t="t"/>
              <a:pathLst>
                <a:path extrusionOk="0" h="1153" w="401">
                  <a:moveTo>
                    <a:pt x="201" y="0"/>
                  </a:moveTo>
                  <a:cubicBezTo>
                    <a:pt x="199" y="0"/>
                    <a:pt x="197" y="0"/>
                    <a:pt x="196" y="0"/>
                  </a:cubicBezTo>
                  <a:cubicBezTo>
                    <a:pt x="86" y="5"/>
                    <a:pt x="1" y="100"/>
                    <a:pt x="1" y="210"/>
                  </a:cubicBezTo>
                  <a:lnTo>
                    <a:pt x="1" y="943"/>
                  </a:lnTo>
                  <a:cubicBezTo>
                    <a:pt x="1" y="1053"/>
                    <a:pt x="87" y="1149"/>
                    <a:pt x="196" y="1152"/>
                  </a:cubicBezTo>
                  <a:cubicBezTo>
                    <a:pt x="197" y="1152"/>
                    <a:pt x="199" y="1152"/>
                    <a:pt x="201" y="1152"/>
                  </a:cubicBezTo>
                  <a:cubicBezTo>
                    <a:pt x="313" y="1152"/>
                    <a:pt x="401" y="1063"/>
                    <a:pt x="401" y="953"/>
                  </a:cubicBezTo>
                  <a:lnTo>
                    <a:pt x="401" y="200"/>
                  </a:lnTo>
                  <a:cubicBezTo>
                    <a:pt x="401" y="90"/>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9"/>
            <p:cNvSpPr/>
            <p:nvPr/>
          </p:nvSpPr>
          <p:spPr>
            <a:xfrm>
              <a:off x="5778260" y="3992482"/>
              <a:ext cx="11061" cy="98607"/>
            </a:xfrm>
            <a:custGeom>
              <a:rect b="b" l="l" r="r" t="t"/>
              <a:pathLst>
                <a:path extrusionOk="0" h="3575" w="401">
                  <a:moveTo>
                    <a:pt x="203" y="0"/>
                  </a:moveTo>
                  <a:cubicBezTo>
                    <a:pt x="201" y="0"/>
                    <a:pt x="198" y="0"/>
                    <a:pt x="196" y="0"/>
                  </a:cubicBezTo>
                  <a:cubicBezTo>
                    <a:pt x="86" y="3"/>
                    <a:pt x="1" y="98"/>
                    <a:pt x="1" y="208"/>
                  </a:cubicBezTo>
                  <a:lnTo>
                    <a:pt x="1" y="3365"/>
                  </a:lnTo>
                  <a:cubicBezTo>
                    <a:pt x="1" y="3475"/>
                    <a:pt x="87" y="3570"/>
                    <a:pt x="196" y="3575"/>
                  </a:cubicBezTo>
                  <a:cubicBezTo>
                    <a:pt x="197" y="3575"/>
                    <a:pt x="197" y="3575"/>
                    <a:pt x="198" y="3575"/>
                  </a:cubicBezTo>
                  <a:cubicBezTo>
                    <a:pt x="311" y="3575"/>
                    <a:pt x="401" y="3486"/>
                    <a:pt x="401" y="3374"/>
                  </a:cubicBezTo>
                  <a:lnTo>
                    <a:pt x="401" y="200"/>
                  </a:lnTo>
                  <a:cubicBezTo>
                    <a:pt x="401" y="91"/>
                    <a:pt x="311"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9"/>
            <p:cNvSpPr/>
            <p:nvPr/>
          </p:nvSpPr>
          <p:spPr>
            <a:xfrm>
              <a:off x="5765462" y="4064886"/>
              <a:ext cx="36436" cy="11061"/>
            </a:xfrm>
            <a:custGeom>
              <a:rect b="b" l="l" r="r" t="t"/>
              <a:pathLst>
                <a:path extrusionOk="0" h="401" w="1321">
                  <a:moveTo>
                    <a:pt x="204" y="0"/>
                  </a:moveTo>
                  <a:cubicBezTo>
                    <a:pt x="92" y="0"/>
                    <a:pt x="0" y="94"/>
                    <a:pt x="5" y="205"/>
                  </a:cubicBezTo>
                  <a:cubicBezTo>
                    <a:pt x="7" y="315"/>
                    <a:pt x="103" y="400"/>
                    <a:pt x="213" y="400"/>
                  </a:cubicBezTo>
                  <a:lnTo>
                    <a:pt x="1118" y="400"/>
                  </a:lnTo>
                  <a:cubicBezTo>
                    <a:pt x="1230" y="400"/>
                    <a:pt x="1321" y="308"/>
                    <a:pt x="1318" y="195"/>
                  </a:cubicBezTo>
                  <a:cubicBezTo>
                    <a:pt x="1313" y="85"/>
                    <a:pt x="1218" y="0"/>
                    <a:pt x="11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9"/>
            <p:cNvSpPr/>
            <p:nvPr/>
          </p:nvSpPr>
          <p:spPr>
            <a:xfrm>
              <a:off x="5746816" y="4086124"/>
              <a:ext cx="74776" cy="34478"/>
            </a:xfrm>
            <a:custGeom>
              <a:rect b="b" l="l" r="r" t="t"/>
              <a:pathLst>
                <a:path extrusionOk="0" h="1250" w="2711">
                  <a:moveTo>
                    <a:pt x="229" y="1"/>
                  </a:moveTo>
                  <a:cubicBezTo>
                    <a:pt x="103" y="1"/>
                    <a:pt x="1" y="103"/>
                    <a:pt x="1" y="231"/>
                  </a:cubicBezTo>
                  <a:lnTo>
                    <a:pt x="1" y="1019"/>
                  </a:lnTo>
                  <a:cubicBezTo>
                    <a:pt x="1" y="1147"/>
                    <a:pt x="103" y="1250"/>
                    <a:pt x="229" y="1250"/>
                  </a:cubicBezTo>
                  <a:lnTo>
                    <a:pt x="2479" y="1250"/>
                  </a:lnTo>
                  <a:cubicBezTo>
                    <a:pt x="2605" y="1250"/>
                    <a:pt x="2707" y="1147"/>
                    <a:pt x="2710" y="1019"/>
                  </a:cubicBezTo>
                  <a:lnTo>
                    <a:pt x="2710" y="231"/>
                  </a:lnTo>
                  <a:cubicBezTo>
                    <a:pt x="2710" y="103"/>
                    <a:pt x="2606" y="1"/>
                    <a:pt x="2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2" name="Google Shape;2772;p49"/>
          <p:cNvGrpSpPr/>
          <p:nvPr/>
        </p:nvGrpSpPr>
        <p:grpSpPr>
          <a:xfrm>
            <a:off x="1785955" y="3540099"/>
            <a:ext cx="730156" cy="780280"/>
            <a:chOff x="5608462" y="1587757"/>
            <a:chExt cx="350767" cy="374846"/>
          </a:xfrm>
        </p:grpSpPr>
        <p:sp>
          <p:nvSpPr>
            <p:cNvPr id="2773" name="Google Shape;2773;p49"/>
            <p:cNvSpPr/>
            <p:nvPr/>
          </p:nvSpPr>
          <p:spPr>
            <a:xfrm>
              <a:off x="5778260" y="1596307"/>
              <a:ext cx="11061" cy="68901"/>
            </a:xfrm>
            <a:custGeom>
              <a:rect b="b" l="l" r="r" t="t"/>
              <a:pathLst>
                <a:path extrusionOk="0" h="2498" w="401">
                  <a:moveTo>
                    <a:pt x="201" y="0"/>
                  </a:moveTo>
                  <a:cubicBezTo>
                    <a:pt x="199" y="0"/>
                    <a:pt x="197" y="0"/>
                    <a:pt x="196" y="0"/>
                  </a:cubicBezTo>
                  <a:cubicBezTo>
                    <a:pt x="86" y="5"/>
                    <a:pt x="1" y="100"/>
                    <a:pt x="1" y="210"/>
                  </a:cubicBezTo>
                  <a:lnTo>
                    <a:pt x="1" y="2289"/>
                  </a:lnTo>
                  <a:cubicBezTo>
                    <a:pt x="1" y="2399"/>
                    <a:pt x="87" y="2496"/>
                    <a:pt x="196" y="2497"/>
                  </a:cubicBezTo>
                  <a:cubicBezTo>
                    <a:pt x="197" y="2497"/>
                    <a:pt x="197" y="2497"/>
                    <a:pt x="198" y="2497"/>
                  </a:cubicBezTo>
                  <a:cubicBezTo>
                    <a:pt x="311" y="2497"/>
                    <a:pt x="401" y="2409"/>
                    <a:pt x="401" y="2298"/>
                  </a:cubicBezTo>
                  <a:lnTo>
                    <a:pt x="401" y="201"/>
                  </a:lnTo>
                  <a:cubicBezTo>
                    <a:pt x="401" y="90"/>
                    <a:pt x="310"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9"/>
            <p:cNvSpPr/>
            <p:nvPr/>
          </p:nvSpPr>
          <p:spPr>
            <a:xfrm>
              <a:off x="5772495" y="1660933"/>
              <a:ext cx="21956" cy="23473"/>
            </a:xfrm>
            <a:custGeom>
              <a:rect b="b" l="l" r="r" t="t"/>
              <a:pathLst>
                <a:path extrusionOk="0" h="851" w="796">
                  <a:moveTo>
                    <a:pt x="180" y="0"/>
                  </a:moveTo>
                  <a:cubicBezTo>
                    <a:pt x="81" y="0"/>
                    <a:pt x="0" y="81"/>
                    <a:pt x="0" y="182"/>
                  </a:cubicBezTo>
                  <a:lnTo>
                    <a:pt x="0" y="669"/>
                  </a:lnTo>
                  <a:cubicBezTo>
                    <a:pt x="0" y="770"/>
                    <a:pt x="81" y="850"/>
                    <a:pt x="180" y="850"/>
                  </a:cubicBezTo>
                  <a:lnTo>
                    <a:pt x="616" y="850"/>
                  </a:lnTo>
                  <a:cubicBezTo>
                    <a:pt x="714" y="850"/>
                    <a:pt x="794" y="768"/>
                    <a:pt x="796" y="669"/>
                  </a:cubicBezTo>
                  <a:lnTo>
                    <a:pt x="796" y="182"/>
                  </a:lnTo>
                  <a:cubicBezTo>
                    <a:pt x="796" y="81"/>
                    <a:pt x="717"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9"/>
            <p:cNvSpPr/>
            <p:nvPr/>
          </p:nvSpPr>
          <p:spPr>
            <a:xfrm>
              <a:off x="5641341" y="1677758"/>
              <a:ext cx="284927" cy="284844"/>
            </a:xfrm>
            <a:custGeom>
              <a:rect b="b" l="l" r="r" t="t"/>
              <a:pathLst>
                <a:path extrusionOk="0" h="10327" w="10330">
                  <a:moveTo>
                    <a:pt x="1343" y="0"/>
                  </a:moveTo>
                  <a:cubicBezTo>
                    <a:pt x="602" y="0"/>
                    <a:pt x="1" y="601"/>
                    <a:pt x="1" y="1344"/>
                  </a:cubicBezTo>
                  <a:lnTo>
                    <a:pt x="1" y="8987"/>
                  </a:lnTo>
                  <a:cubicBezTo>
                    <a:pt x="1" y="9258"/>
                    <a:pt x="82" y="9508"/>
                    <a:pt x="219" y="9719"/>
                  </a:cubicBezTo>
                  <a:cubicBezTo>
                    <a:pt x="460" y="10086"/>
                    <a:pt x="873" y="10326"/>
                    <a:pt x="1343" y="10326"/>
                  </a:cubicBezTo>
                  <a:lnTo>
                    <a:pt x="8986" y="10326"/>
                  </a:lnTo>
                  <a:cubicBezTo>
                    <a:pt x="9458" y="10326"/>
                    <a:pt x="9871" y="10086"/>
                    <a:pt x="10112" y="9719"/>
                  </a:cubicBezTo>
                  <a:cubicBezTo>
                    <a:pt x="10249" y="9508"/>
                    <a:pt x="10330" y="9258"/>
                    <a:pt x="10330" y="8987"/>
                  </a:cubicBezTo>
                  <a:lnTo>
                    <a:pt x="10330" y="1344"/>
                  </a:lnTo>
                  <a:cubicBezTo>
                    <a:pt x="10330" y="601"/>
                    <a:pt x="9728" y="0"/>
                    <a:pt x="89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9"/>
            <p:cNvSpPr/>
            <p:nvPr/>
          </p:nvSpPr>
          <p:spPr>
            <a:xfrm>
              <a:off x="5641396" y="1705561"/>
              <a:ext cx="284872" cy="254173"/>
            </a:xfrm>
            <a:custGeom>
              <a:rect b="b" l="l" r="r" t="t"/>
              <a:pathLst>
                <a:path extrusionOk="0" h="9215" w="10328">
                  <a:moveTo>
                    <a:pt x="2880" y="0"/>
                  </a:moveTo>
                  <a:cubicBezTo>
                    <a:pt x="2741" y="0"/>
                    <a:pt x="2630" y="113"/>
                    <a:pt x="2630" y="251"/>
                  </a:cubicBezTo>
                  <a:lnTo>
                    <a:pt x="2630" y="584"/>
                  </a:lnTo>
                  <a:lnTo>
                    <a:pt x="0" y="584"/>
                  </a:lnTo>
                  <a:lnTo>
                    <a:pt x="0" y="7980"/>
                  </a:lnTo>
                  <a:cubicBezTo>
                    <a:pt x="0" y="8250"/>
                    <a:pt x="80" y="8500"/>
                    <a:pt x="217" y="8709"/>
                  </a:cubicBezTo>
                  <a:lnTo>
                    <a:pt x="2628" y="8709"/>
                  </a:lnTo>
                  <a:lnTo>
                    <a:pt x="2628" y="8964"/>
                  </a:lnTo>
                  <a:cubicBezTo>
                    <a:pt x="2628" y="9103"/>
                    <a:pt x="2739" y="9214"/>
                    <a:pt x="2879" y="9214"/>
                  </a:cubicBezTo>
                  <a:lnTo>
                    <a:pt x="7451" y="9214"/>
                  </a:lnTo>
                  <a:cubicBezTo>
                    <a:pt x="7589" y="9214"/>
                    <a:pt x="7700" y="9103"/>
                    <a:pt x="7700" y="8965"/>
                  </a:cubicBezTo>
                  <a:lnTo>
                    <a:pt x="7700" y="8711"/>
                  </a:lnTo>
                  <a:lnTo>
                    <a:pt x="10111" y="8711"/>
                  </a:lnTo>
                  <a:cubicBezTo>
                    <a:pt x="10249" y="8500"/>
                    <a:pt x="10328" y="8251"/>
                    <a:pt x="10328" y="7982"/>
                  </a:cubicBezTo>
                  <a:lnTo>
                    <a:pt x="10328" y="587"/>
                  </a:lnTo>
                  <a:lnTo>
                    <a:pt x="10328" y="584"/>
                  </a:lnTo>
                  <a:lnTo>
                    <a:pt x="7702" y="584"/>
                  </a:lnTo>
                  <a:lnTo>
                    <a:pt x="7702" y="251"/>
                  </a:lnTo>
                  <a:cubicBezTo>
                    <a:pt x="7702" y="112"/>
                    <a:pt x="7589" y="0"/>
                    <a:pt x="7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9"/>
            <p:cNvSpPr/>
            <p:nvPr/>
          </p:nvSpPr>
          <p:spPr>
            <a:xfrm>
              <a:off x="5608462" y="1735682"/>
              <a:ext cx="350767" cy="196222"/>
            </a:xfrm>
            <a:custGeom>
              <a:rect b="b" l="l" r="r" t="t"/>
              <a:pathLst>
                <a:path extrusionOk="0" h="7114" w="12717">
                  <a:moveTo>
                    <a:pt x="547" y="0"/>
                  </a:moveTo>
                  <a:cubicBezTo>
                    <a:pt x="246" y="0"/>
                    <a:pt x="0" y="244"/>
                    <a:pt x="0" y="545"/>
                  </a:cubicBezTo>
                  <a:lnTo>
                    <a:pt x="0" y="6567"/>
                  </a:lnTo>
                  <a:cubicBezTo>
                    <a:pt x="0" y="6868"/>
                    <a:pt x="245" y="7114"/>
                    <a:pt x="547" y="7114"/>
                  </a:cubicBezTo>
                  <a:lnTo>
                    <a:pt x="12168" y="7114"/>
                  </a:lnTo>
                  <a:cubicBezTo>
                    <a:pt x="12470" y="7114"/>
                    <a:pt x="12716" y="6868"/>
                    <a:pt x="12713" y="6567"/>
                  </a:cubicBezTo>
                  <a:lnTo>
                    <a:pt x="12713" y="545"/>
                  </a:lnTo>
                  <a:cubicBezTo>
                    <a:pt x="12713" y="245"/>
                    <a:pt x="12470" y="0"/>
                    <a:pt x="12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9"/>
            <p:cNvSpPr/>
            <p:nvPr/>
          </p:nvSpPr>
          <p:spPr>
            <a:xfrm>
              <a:off x="5641396" y="1735599"/>
              <a:ext cx="284872" cy="196277"/>
            </a:xfrm>
            <a:custGeom>
              <a:rect b="b" l="l" r="r" t="t"/>
              <a:pathLst>
                <a:path extrusionOk="0" h="7116" w="10328">
                  <a:moveTo>
                    <a:pt x="0" y="0"/>
                  </a:moveTo>
                  <a:lnTo>
                    <a:pt x="0" y="7115"/>
                  </a:lnTo>
                  <a:lnTo>
                    <a:pt x="10328" y="7115"/>
                  </a:lnTo>
                  <a:lnTo>
                    <a:pt x="103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9"/>
            <p:cNvSpPr/>
            <p:nvPr/>
          </p:nvSpPr>
          <p:spPr>
            <a:xfrm>
              <a:off x="5907181" y="1735599"/>
              <a:ext cx="19087" cy="196277"/>
            </a:xfrm>
            <a:custGeom>
              <a:rect b="b" l="l" r="r" t="t"/>
              <a:pathLst>
                <a:path extrusionOk="0" h="7116" w="692">
                  <a:moveTo>
                    <a:pt x="0" y="0"/>
                  </a:moveTo>
                  <a:lnTo>
                    <a:pt x="0" y="7115"/>
                  </a:lnTo>
                  <a:lnTo>
                    <a:pt x="692" y="7115"/>
                  </a:lnTo>
                  <a:lnTo>
                    <a:pt x="692" y="0"/>
                  </a:lnTo>
                  <a:close/>
                </a:path>
              </a:pathLst>
            </a:custGeom>
            <a:solidFill>
              <a:srgbClr val="7A9CC4">
                <a:alpha val="45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9"/>
            <p:cNvSpPr/>
            <p:nvPr/>
          </p:nvSpPr>
          <p:spPr>
            <a:xfrm>
              <a:off x="5641396" y="1735599"/>
              <a:ext cx="19115" cy="196277"/>
            </a:xfrm>
            <a:custGeom>
              <a:rect b="b" l="l" r="r" t="t"/>
              <a:pathLst>
                <a:path extrusionOk="0" h="7116" w="693">
                  <a:moveTo>
                    <a:pt x="0" y="0"/>
                  </a:moveTo>
                  <a:lnTo>
                    <a:pt x="0" y="7115"/>
                  </a:lnTo>
                  <a:lnTo>
                    <a:pt x="692" y="7115"/>
                  </a:lnTo>
                  <a:lnTo>
                    <a:pt x="692" y="0"/>
                  </a:lnTo>
                  <a:close/>
                </a:path>
              </a:pathLst>
            </a:custGeom>
            <a:solidFill>
              <a:srgbClr val="7A9CC4">
                <a:alpha val="45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9"/>
            <p:cNvSpPr/>
            <p:nvPr/>
          </p:nvSpPr>
          <p:spPr>
            <a:xfrm>
              <a:off x="5687045" y="1827642"/>
              <a:ext cx="78445" cy="78445"/>
            </a:xfrm>
            <a:custGeom>
              <a:rect b="b" l="l" r="r" t="t"/>
              <a:pathLst>
                <a:path extrusionOk="0" h="2844" w="2844">
                  <a:moveTo>
                    <a:pt x="1422" y="0"/>
                  </a:moveTo>
                  <a:cubicBezTo>
                    <a:pt x="844" y="0"/>
                    <a:pt x="349" y="343"/>
                    <a:pt x="125" y="837"/>
                  </a:cubicBezTo>
                  <a:cubicBezTo>
                    <a:pt x="44" y="1017"/>
                    <a:pt x="0" y="1212"/>
                    <a:pt x="0" y="1422"/>
                  </a:cubicBezTo>
                  <a:cubicBezTo>
                    <a:pt x="0" y="1630"/>
                    <a:pt x="44" y="1828"/>
                    <a:pt x="125" y="2007"/>
                  </a:cubicBezTo>
                  <a:cubicBezTo>
                    <a:pt x="349" y="2499"/>
                    <a:pt x="844" y="2843"/>
                    <a:pt x="1422" y="2843"/>
                  </a:cubicBezTo>
                  <a:cubicBezTo>
                    <a:pt x="1999" y="2843"/>
                    <a:pt x="2497" y="2500"/>
                    <a:pt x="2719" y="2007"/>
                  </a:cubicBezTo>
                  <a:cubicBezTo>
                    <a:pt x="2799" y="1826"/>
                    <a:pt x="2843" y="1628"/>
                    <a:pt x="2843" y="1422"/>
                  </a:cubicBezTo>
                  <a:cubicBezTo>
                    <a:pt x="2843" y="1212"/>
                    <a:pt x="2799" y="1016"/>
                    <a:pt x="2719" y="837"/>
                  </a:cubicBezTo>
                  <a:cubicBezTo>
                    <a:pt x="2496" y="345"/>
                    <a:pt x="1999"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9"/>
            <p:cNvSpPr/>
            <p:nvPr/>
          </p:nvSpPr>
          <p:spPr>
            <a:xfrm>
              <a:off x="5687045" y="1850563"/>
              <a:ext cx="78472" cy="32272"/>
            </a:xfrm>
            <a:custGeom>
              <a:rect b="b" l="l" r="r" t="t"/>
              <a:pathLst>
                <a:path extrusionOk="0" h="1170" w="2845">
                  <a:moveTo>
                    <a:pt x="125" y="0"/>
                  </a:moveTo>
                  <a:cubicBezTo>
                    <a:pt x="44" y="179"/>
                    <a:pt x="0" y="377"/>
                    <a:pt x="0" y="585"/>
                  </a:cubicBezTo>
                  <a:cubicBezTo>
                    <a:pt x="0" y="795"/>
                    <a:pt x="44" y="992"/>
                    <a:pt x="125" y="1170"/>
                  </a:cubicBezTo>
                  <a:lnTo>
                    <a:pt x="2720" y="1170"/>
                  </a:lnTo>
                  <a:cubicBezTo>
                    <a:pt x="2801" y="991"/>
                    <a:pt x="2845" y="795"/>
                    <a:pt x="2845" y="585"/>
                  </a:cubicBezTo>
                  <a:cubicBezTo>
                    <a:pt x="2845" y="377"/>
                    <a:pt x="2799" y="179"/>
                    <a:pt x="2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9"/>
            <p:cNvSpPr/>
            <p:nvPr/>
          </p:nvSpPr>
          <p:spPr>
            <a:xfrm>
              <a:off x="5729550" y="1856134"/>
              <a:ext cx="21459" cy="21459"/>
            </a:xfrm>
            <a:custGeom>
              <a:rect b="b" l="l" r="r" t="t"/>
              <a:pathLst>
                <a:path extrusionOk="0" h="778" w="778">
                  <a:moveTo>
                    <a:pt x="389" y="0"/>
                  </a:moveTo>
                  <a:cubicBezTo>
                    <a:pt x="175" y="0"/>
                    <a:pt x="1" y="173"/>
                    <a:pt x="1" y="389"/>
                  </a:cubicBezTo>
                  <a:cubicBezTo>
                    <a:pt x="1" y="603"/>
                    <a:pt x="175" y="777"/>
                    <a:pt x="389" y="777"/>
                  </a:cubicBezTo>
                  <a:cubicBezTo>
                    <a:pt x="605" y="777"/>
                    <a:pt x="777" y="603"/>
                    <a:pt x="777" y="389"/>
                  </a:cubicBezTo>
                  <a:cubicBezTo>
                    <a:pt x="777" y="173"/>
                    <a:pt x="605" y="0"/>
                    <a:pt x="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9"/>
            <p:cNvSpPr/>
            <p:nvPr/>
          </p:nvSpPr>
          <p:spPr>
            <a:xfrm>
              <a:off x="5802064" y="1827642"/>
              <a:ext cx="78472" cy="78445"/>
            </a:xfrm>
            <a:custGeom>
              <a:rect b="b" l="l" r="r" t="t"/>
              <a:pathLst>
                <a:path extrusionOk="0" h="2844" w="2845">
                  <a:moveTo>
                    <a:pt x="1422" y="0"/>
                  </a:moveTo>
                  <a:cubicBezTo>
                    <a:pt x="1214" y="0"/>
                    <a:pt x="1018" y="44"/>
                    <a:pt x="839" y="125"/>
                  </a:cubicBezTo>
                  <a:cubicBezTo>
                    <a:pt x="345" y="348"/>
                    <a:pt x="1" y="844"/>
                    <a:pt x="1" y="1422"/>
                  </a:cubicBezTo>
                  <a:cubicBezTo>
                    <a:pt x="1" y="1999"/>
                    <a:pt x="344" y="2495"/>
                    <a:pt x="839" y="2719"/>
                  </a:cubicBezTo>
                  <a:cubicBezTo>
                    <a:pt x="1018" y="2799"/>
                    <a:pt x="1214" y="2843"/>
                    <a:pt x="1422" y="2843"/>
                  </a:cubicBezTo>
                  <a:cubicBezTo>
                    <a:pt x="1632" y="2843"/>
                    <a:pt x="1830" y="2799"/>
                    <a:pt x="2007" y="2719"/>
                  </a:cubicBezTo>
                  <a:cubicBezTo>
                    <a:pt x="2500" y="2495"/>
                    <a:pt x="2844" y="1999"/>
                    <a:pt x="2844" y="1422"/>
                  </a:cubicBezTo>
                  <a:cubicBezTo>
                    <a:pt x="2844" y="844"/>
                    <a:pt x="2503" y="346"/>
                    <a:pt x="2007" y="125"/>
                  </a:cubicBezTo>
                  <a:cubicBezTo>
                    <a:pt x="1828" y="44"/>
                    <a:pt x="1629"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9"/>
            <p:cNvSpPr/>
            <p:nvPr/>
          </p:nvSpPr>
          <p:spPr>
            <a:xfrm>
              <a:off x="5825206" y="1827586"/>
              <a:ext cx="32244" cy="78445"/>
            </a:xfrm>
            <a:custGeom>
              <a:rect b="b" l="l" r="r" t="t"/>
              <a:pathLst>
                <a:path extrusionOk="0" h="2844" w="1169">
                  <a:moveTo>
                    <a:pt x="583" y="1"/>
                  </a:moveTo>
                  <a:cubicBezTo>
                    <a:pt x="375" y="1"/>
                    <a:pt x="178" y="46"/>
                    <a:pt x="0" y="125"/>
                  </a:cubicBezTo>
                  <a:lnTo>
                    <a:pt x="0" y="2719"/>
                  </a:lnTo>
                  <a:cubicBezTo>
                    <a:pt x="178" y="2800"/>
                    <a:pt x="375" y="2844"/>
                    <a:pt x="583" y="2844"/>
                  </a:cubicBezTo>
                  <a:cubicBezTo>
                    <a:pt x="793" y="2844"/>
                    <a:pt x="991" y="2800"/>
                    <a:pt x="1168" y="2719"/>
                  </a:cubicBezTo>
                  <a:lnTo>
                    <a:pt x="1168" y="125"/>
                  </a:lnTo>
                  <a:cubicBezTo>
                    <a:pt x="991" y="45"/>
                    <a:pt x="793" y="1"/>
                    <a:pt x="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9"/>
            <p:cNvSpPr/>
            <p:nvPr/>
          </p:nvSpPr>
          <p:spPr>
            <a:xfrm>
              <a:off x="5830584" y="1842067"/>
              <a:ext cx="21432" cy="21459"/>
            </a:xfrm>
            <a:custGeom>
              <a:rect b="b" l="l" r="r" t="t"/>
              <a:pathLst>
                <a:path extrusionOk="0" h="778" w="777">
                  <a:moveTo>
                    <a:pt x="388" y="0"/>
                  </a:moveTo>
                  <a:cubicBezTo>
                    <a:pt x="174" y="0"/>
                    <a:pt x="0" y="175"/>
                    <a:pt x="0" y="389"/>
                  </a:cubicBezTo>
                  <a:cubicBezTo>
                    <a:pt x="0" y="604"/>
                    <a:pt x="174" y="777"/>
                    <a:pt x="388" y="777"/>
                  </a:cubicBezTo>
                  <a:cubicBezTo>
                    <a:pt x="604" y="777"/>
                    <a:pt x="777" y="604"/>
                    <a:pt x="777" y="389"/>
                  </a:cubicBezTo>
                  <a:cubicBezTo>
                    <a:pt x="777" y="175"/>
                    <a:pt x="604" y="0"/>
                    <a:pt x="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9"/>
            <p:cNvSpPr/>
            <p:nvPr/>
          </p:nvSpPr>
          <p:spPr>
            <a:xfrm>
              <a:off x="5743175" y="1759044"/>
              <a:ext cx="98856" cy="49097"/>
            </a:xfrm>
            <a:custGeom>
              <a:rect b="b" l="l" r="r" t="t"/>
              <a:pathLst>
                <a:path extrusionOk="0" h="1780" w="3584">
                  <a:moveTo>
                    <a:pt x="228" y="0"/>
                  </a:moveTo>
                  <a:cubicBezTo>
                    <a:pt x="102" y="0"/>
                    <a:pt x="1" y="103"/>
                    <a:pt x="1" y="227"/>
                  </a:cubicBezTo>
                  <a:lnTo>
                    <a:pt x="1" y="1552"/>
                  </a:lnTo>
                  <a:cubicBezTo>
                    <a:pt x="1" y="1680"/>
                    <a:pt x="103" y="1779"/>
                    <a:pt x="228" y="1779"/>
                  </a:cubicBezTo>
                  <a:lnTo>
                    <a:pt x="3357" y="1779"/>
                  </a:lnTo>
                  <a:cubicBezTo>
                    <a:pt x="3483" y="1779"/>
                    <a:pt x="3584" y="1677"/>
                    <a:pt x="3584" y="1552"/>
                  </a:cubicBezTo>
                  <a:lnTo>
                    <a:pt x="3584" y="227"/>
                  </a:lnTo>
                  <a:cubicBezTo>
                    <a:pt x="3584" y="101"/>
                    <a:pt x="3481" y="0"/>
                    <a:pt x="3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9"/>
            <p:cNvSpPr/>
            <p:nvPr/>
          </p:nvSpPr>
          <p:spPr>
            <a:xfrm>
              <a:off x="5860484" y="1765636"/>
              <a:ext cx="34120" cy="11061"/>
            </a:xfrm>
            <a:custGeom>
              <a:rect b="b" l="l" r="r" t="t"/>
              <a:pathLst>
                <a:path extrusionOk="0" h="401" w="1237">
                  <a:moveTo>
                    <a:pt x="204" y="0"/>
                  </a:moveTo>
                  <a:cubicBezTo>
                    <a:pt x="93" y="0"/>
                    <a:pt x="1" y="94"/>
                    <a:pt x="5" y="205"/>
                  </a:cubicBezTo>
                  <a:cubicBezTo>
                    <a:pt x="8" y="315"/>
                    <a:pt x="103" y="400"/>
                    <a:pt x="213" y="400"/>
                  </a:cubicBezTo>
                  <a:lnTo>
                    <a:pt x="1034" y="400"/>
                  </a:lnTo>
                  <a:cubicBezTo>
                    <a:pt x="1147" y="400"/>
                    <a:pt x="1236" y="306"/>
                    <a:pt x="1233" y="195"/>
                  </a:cubicBezTo>
                  <a:cubicBezTo>
                    <a:pt x="1230" y="85"/>
                    <a:pt x="1135"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9"/>
            <p:cNvSpPr/>
            <p:nvPr/>
          </p:nvSpPr>
          <p:spPr>
            <a:xfrm>
              <a:off x="5860484" y="1783951"/>
              <a:ext cx="34120" cy="11005"/>
            </a:xfrm>
            <a:custGeom>
              <a:rect b="b" l="l" r="r" t="t"/>
              <a:pathLst>
                <a:path extrusionOk="0" h="399" w="1237">
                  <a:moveTo>
                    <a:pt x="204" y="0"/>
                  </a:moveTo>
                  <a:cubicBezTo>
                    <a:pt x="93" y="0"/>
                    <a:pt x="1" y="92"/>
                    <a:pt x="5" y="205"/>
                  </a:cubicBezTo>
                  <a:cubicBezTo>
                    <a:pt x="8" y="315"/>
                    <a:pt x="103" y="399"/>
                    <a:pt x="213" y="399"/>
                  </a:cubicBezTo>
                  <a:lnTo>
                    <a:pt x="1034" y="399"/>
                  </a:lnTo>
                  <a:cubicBezTo>
                    <a:pt x="1147" y="399"/>
                    <a:pt x="1236" y="308"/>
                    <a:pt x="1233" y="194"/>
                  </a:cubicBezTo>
                  <a:cubicBezTo>
                    <a:pt x="1230" y="84"/>
                    <a:pt x="1135"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9"/>
            <p:cNvSpPr/>
            <p:nvPr/>
          </p:nvSpPr>
          <p:spPr>
            <a:xfrm>
              <a:off x="5671433" y="1770794"/>
              <a:ext cx="50559" cy="24907"/>
            </a:xfrm>
            <a:custGeom>
              <a:rect b="b" l="l" r="r" t="t"/>
              <a:pathLst>
                <a:path extrusionOk="0" h="903" w="1833">
                  <a:moveTo>
                    <a:pt x="1581" y="1"/>
                  </a:moveTo>
                  <a:cubicBezTo>
                    <a:pt x="1580" y="1"/>
                    <a:pt x="1580" y="1"/>
                    <a:pt x="1579" y="1"/>
                  </a:cubicBezTo>
                  <a:lnTo>
                    <a:pt x="251" y="1"/>
                  </a:lnTo>
                  <a:cubicBezTo>
                    <a:pt x="113" y="1"/>
                    <a:pt x="0" y="112"/>
                    <a:pt x="0" y="251"/>
                  </a:cubicBezTo>
                  <a:lnTo>
                    <a:pt x="0" y="650"/>
                  </a:lnTo>
                  <a:cubicBezTo>
                    <a:pt x="0" y="789"/>
                    <a:pt x="112" y="902"/>
                    <a:pt x="251" y="902"/>
                  </a:cubicBezTo>
                  <a:lnTo>
                    <a:pt x="1580" y="902"/>
                  </a:lnTo>
                  <a:cubicBezTo>
                    <a:pt x="1719" y="902"/>
                    <a:pt x="1832" y="789"/>
                    <a:pt x="1832" y="650"/>
                  </a:cubicBezTo>
                  <a:lnTo>
                    <a:pt x="1832" y="251"/>
                  </a:lnTo>
                  <a:cubicBezTo>
                    <a:pt x="1832" y="113"/>
                    <a:pt x="1719" y="1"/>
                    <a:pt x="15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9"/>
            <p:cNvSpPr/>
            <p:nvPr/>
          </p:nvSpPr>
          <p:spPr>
            <a:xfrm>
              <a:off x="5696340" y="1770711"/>
              <a:ext cx="25652" cy="24935"/>
            </a:xfrm>
            <a:custGeom>
              <a:rect b="b" l="l" r="r" t="t"/>
              <a:pathLst>
                <a:path extrusionOk="0" h="904" w="930">
                  <a:moveTo>
                    <a:pt x="0" y="1"/>
                  </a:moveTo>
                  <a:lnTo>
                    <a:pt x="0" y="904"/>
                  </a:lnTo>
                  <a:lnTo>
                    <a:pt x="677" y="904"/>
                  </a:lnTo>
                  <a:cubicBezTo>
                    <a:pt x="815" y="904"/>
                    <a:pt x="929" y="792"/>
                    <a:pt x="929" y="653"/>
                  </a:cubicBezTo>
                  <a:lnTo>
                    <a:pt x="929" y="257"/>
                  </a:lnTo>
                  <a:cubicBezTo>
                    <a:pt x="929" y="117"/>
                    <a:pt x="815" y="2"/>
                    <a:pt x="6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9"/>
            <p:cNvSpPr/>
            <p:nvPr/>
          </p:nvSpPr>
          <p:spPr>
            <a:xfrm>
              <a:off x="5690465" y="1768063"/>
              <a:ext cx="11061" cy="30506"/>
            </a:xfrm>
            <a:custGeom>
              <a:rect b="b" l="l" r="r" t="t"/>
              <a:pathLst>
                <a:path extrusionOk="0" h="1106" w="401">
                  <a:moveTo>
                    <a:pt x="201" y="0"/>
                  </a:moveTo>
                  <a:cubicBezTo>
                    <a:pt x="199" y="0"/>
                    <a:pt x="197" y="0"/>
                    <a:pt x="195" y="0"/>
                  </a:cubicBezTo>
                  <a:cubicBezTo>
                    <a:pt x="86" y="5"/>
                    <a:pt x="1" y="98"/>
                    <a:pt x="1" y="208"/>
                  </a:cubicBezTo>
                  <a:lnTo>
                    <a:pt x="1" y="896"/>
                  </a:lnTo>
                  <a:cubicBezTo>
                    <a:pt x="1" y="1005"/>
                    <a:pt x="86" y="1101"/>
                    <a:pt x="195" y="1105"/>
                  </a:cubicBezTo>
                  <a:cubicBezTo>
                    <a:pt x="196" y="1105"/>
                    <a:pt x="197" y="1105"/>
                    <a:pt x="198" y="1105"/>
                  </a:cubicBezTo>
                  <a:cubicBezTo>
                    <a:pt x="310" y="1105"/>
                    <a:pt x="401" y="1016"/>
                    <a:pt x="401" y="904"/>
                  </a:cubicBezTo>
                  <a:lnTo>
                    <a:pt x="401" y="199"/>
                  </a:lnTo>
                  <a:cubicBezTo>
                    <a:pt x="401" y="90"/>
                    <a:pt x="310"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9"/>
            <p:cNvSpPr/>
            <p:nvPr/>
          </p:nvSpPr>
          <p:spPr>
            <a:xfrm>
              <a:off x="5727812" y="1719463"/>
              <a:ext cx="111351" cy="22756"/>
            </a:xfrm>
            <a:custGeom>
              <a:rect b="b" l="l" r="r" t="t"/>
              <a:pathLst>
                <a:path extrusionOk="0" h="825" w="4037">
                  <a:moveTo>
                    <a:pt x="221" y="1"/>
                  </a:moveTo>
                  <a:cubicBezTo>
                    <a:pt x="99" y="1"/>
                    <a:pt x="1" y="99"/>
                    <a:pt x="1" y="220"/>
                  </a:cubicBezTo>
                  <a:lnTo>
                    <a:pt x="1" y="604"/>
                  </a:lnTo>
                  <a:cubicBezTo>
                    <a:pt x="1" y="725"/>
                    <a:pt x="99" y="824"/>
                    <a:pt x="221" y="824"/>
                  </a:cubicBezTo>
                  <a:lnTo>
                    <a:pt x="3817" y="824"/>
                  </a:lnTo>
                  <a:cubicBezTo>
                    <a:pt x="3937" y="824"/>
                    <a:pt x="4034" y="727"/>
                    <a:pt x="4037" y="604"/>
                  </a:cubicBezTo>
                  <a:lnTo>
                    <a:pt x="4037" y="220"/>
                  </a:lnTo>
                  <a:cubicBezTo>
                    <a:pt x="4037" y="99"/>
                    <a:pt x="3937" y="1"/>
                    <a:pt x="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9"/>
            <p:cNvSpPr/>
            <p:nvPr/>
          </p:nvSpPr>
          <p:spPr>
            <a:xfrm>
              <a:off x="5727812" y="1923794"/>
              <a:ext cx="111351" cy="22756"/>
            </a:xfrm>
            <a:custGeom>
              <a:rect b="b" l="l" r="r" t="t"/>
              <a:pathLst>
                <a:path extrusionOk="0" h="825" w="4037">
                  <a:moveTo>
                    <a:pt x="221" y="1"/>
                  </a:moveTo>
                  <a:cubicBezTo>
                    <a:pt x="99" y="1"/>
                    <a:pt x="1" y="99"/>
                    <a:pt x="1" y="221"/>
                  </a:cubicBezTo>
                  <a:lnTo>
                    <a:pt x="1" y="605"/>
                  </a:lnTo>
                  <a:cubicBezTo>
                    <a:pt x="1" y="726"/>
                    <a:pt x="99" y="824"/>
                    <a:pt x="221" y="824"/>
                  </a:cubicBezTo>
                  <a:lnTo>
                    <a:pt x="3817" y="824"/>
                  </a:lnTo>
                  <a:cubicBezTo>
                    <a:pt x="3937" y="824"/>
                    <a:pt x="4034" y="726"/>
                    <a:pt x="4037" y="605"/>
                  </a:cubicBezTo>
                  <a:lnTo>
                    <a:pt x="4037" y="221"/>
                  </a:lnTo>
                  <a:cubicBezTo>
                    <a:pt x="4037" y="99"/>
                    <a:pt x="3937" y="1"/>
                    <a:pt x="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9"/>
            <p:cNvSpPr/>
            <p:nvPr/>
          </p:nvSpPr>
          <p:spPr>
            <a:xfrm>
              <a:off x="5668840" y="1697507"/>
              <a:ext cx="11557" cy="11061"/>
            </a:xfrm>
            <a:custGeom>
              <a:rect b="b" l="l" r="r" t="t"/>
              <a:pathLst>
                <a:path extrusionOk="0" h="401" w="419">
                  <a:moveTo>
                    <a:pt x="204" y="1"/>
                  </a:moveTo>
                  <a:cubicBezTo>
                    <a:pt x="91" y="1"/>
                    <a:pt x="1" y="95"/>
                    <a:pt x="5" y="206"/>
                  </a:cubicBezTo>
                  <a:cubicBezTo>
                    <a:pt x="8" y="316"/>
                    <a:pt x="103" y="401"/>
                    <a:pt x="213" y="401"/>
                  </a:cubicBezTo>
                  <a:lnTo>
                    <a:pt x="217" y="401"/>
                  </a:lnTo>
                  <a:cubicBezTo>
                    <a:pt x="329" y="401"/>
                    <a:pt x="418" y="309"/>
                    <a:pt x="417" y="196"/>
                  </a:cubicBezTo>
                  <a:cubicBezTo>
                    <a:pt x="412" y="86"/>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9"/>
            <p:cNvSpPr/>
            <p:nvPr/>
          </p:nvSpPr>
          <p:spPr>
            <a:xfrm>
              <a:off x="5887128" y="1697507"/>
              <a:ext cx="11557" cy="11061"/>
            </a:xfrm>
            <a:custGeom>
              <a:rect b="b" l="l" r="r" t="t"/>
              <a:pathLst>
                <a:path extrusionOk="0" h="401" w="419">
                  <a:moveTo>
                    <a:pt x="204" y="1"/>
                  </a:moveTo>
                  <a:cubicBezTo>
                    <a:pt x="91" y="1"/>
                    <a:pt x="0" y="95"/>
                    <a:pt x="5" y="206"/>
                  </a:cubicBezTo>
                  <a:cubicBezTo>
                    <a:pt x="8" y="316"/>
                    <a:pt x="103" y="401"/>
                    <a:pt x="213" y="401"/>
                  </a:cubicBezTo>
                  <a:lnTo>
                    <a:pt x="217" y="401"/>
                  </a:lnTo>
                  <a:cubicBezTo>
                    <a:pt x="329" y="401"/>
                    <a:pt x="418" y="309"/>
                    <a:pt x="417" y="196"/>
                  </a:cubicBezTo>
                  <a:cubicBezTo>
                    <a:pt x="412" y="86"/>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9"/>
            <p:cNvSpPr/>
            <p:nvPr/>
          </p:nvSpPr>
          <p:spPr>
            <a:xfrm>
              <a:off x="5770951" y="1587757"/>
              <a:ext cx="25707" cy="25707"/>
            </a:xfrm>
            <a:custGeom>
              <a:rect b="b" l="l" r="r" t="t"/>
              <a:pathLst>
                <a:path extrusionOk="0" h="932" w="932">
                  <a:moveTo>
                    <a:pt x="466" y="1"/>
                  </a:moveTo>
                  <a:cubicBezTo>
                    <a:pt x="209" y="1"/>
                    <a:pt x="0" y="209"/>
                    <a:pt x="0" y="467"/>
                  </a:cubicBezTo>
                  <a:cubicBezTo>
                    <a:pt x="0" y="723"/>
                    <a:pt x="209" y="931"/>
                    <a:pt x="466" y="931"/>
                  </a:cubicBezTo>
                  <a:cubicBezTo>
                    <a:pt x="723" y="931"/>
                    <a:pt x="931" y="723"/>
                    <a:pt x="931" y="467"/>
                  </a:cubicBezTo>
                  <a:cubicBezTo>
                    <a:pt x="931" y="209"/>
                    <a:pt x="723" y="1"/>
                    <a:pt x="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9"/>
            <p:cNvSpPr/>
            <p:nvPr/>
          </p:nvSpPr>
          <p:spPr>
            <a:xfrm>
              <a:off x="5936473" y="1803148"/>
              <a:ext cx="11033" cy="59109"/>
            </a:xfrm>
            <a:custGeom>
              <a:rect b="b" l="l" r="r" t="t"/>
              <a:pathLst>
                <a:path extrusionOk="0" h="2143" w="400">
                  <a:moveTo>
                    <a:pt x="200" y="0"/>
                  </a:moveTo>
                  <a:cubicBezTo>
                    <a:pt x="192" y="0"/>
                    <a:pt x="184" y="1"/>
                    <a:pt x="175" y="2"/>
                  </a:cubicBezTo>
                  <a:cubicBezTo>
                    <a:pt x="74" y="12"/>
                    <a:pt x="1" y="104"/>
                    <a:pt x="1" y="207"/>
                  </a:cubicBezTo>
                  <a:lnTo>
                    <a:pt x="1" y="1935"/>
                  </a:lnTo>
                  <a:cubicBezTo>
                    <a:pt x="1" y="2037"/>
                    <a:pt x="74" y="2128"/>
                    <a:pt x="175" y="2141"/>
                  </a:cubicBezTo>
                  <a:cubicBezTo>
                    <a:pt x="184" y="2142"/>
                    <a:pt x="192" y="2143"/>
                    <a:pt x="200" y="2143"/>
                  </a:cubicBezTo>
                  <a:cubicBezTo>
                    <a:pt x="310" y="2143"/>
                    <a:pt x="399" y="2053"/>
                    <a:pt x="399" y="1943"/>
                  </a:cubicBezTo>
                  <a:lnTo>
                    <a:pt x="399" y="199"/>
                  </a:lnTo>
                  <a:cubicBezTo>
                    <a:pt x="399" y="90"/>
                    <a:pt x="310" y="0"/>
                    <a:pt x="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9" name="Google Shape;2799;p49"/>
          <p:cNvGrpSpPr/>
          <p:nvPr/>
        </p:nvGrpSpPr>
        <p:grpSpPr>
          <a:xfrm>
            <a:off x="4407998" y="3623497"/>
            <a:ext cx="647887" cy="696885"/>
            <a:chOff x="1539961" y="3407429"/>
            <a:chExt cx="375674" cy="352532"/>
          </a:xfrm>
        </p:grpSpPr>
        <p:grpSp>
          <p:nvGrpSpPr>
            <p:cNvPr id="2800" name="Google Shape;2800;p49"/>
            <p:cNvGrpSpPr/>
            <p:nvPr/>
          </p:nvGrpSpPr>
          <p:grpSpPr>
            <a:xfrm>
              <a:off x="1828694" y="3473738"/>
              <a:ext cx="28658" cy="11005"/>
              <a:chOff x="1828694" y="3473738"/>
              <a:chExt cx="28658" cy="11005"/>
            </a:xfrm>
          </p:grpSpPr>
          <p:sp>
            <p:nvSpPr>
              <p:cNvPr id="2801" name="Google Shape;2801;p49"/>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9"/>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3" name="Google Shape;2803;p49"/>
            <p:cNvSpPr/>
            <p:nvPr/>
          </p:nvSpPr>
          <p:spPr>
            <a:xfrm>
              <a:off x="1718916" y="3527910"/>
              <a:ext cx="17598" cy="41760"/>
            </a:xfrm>
            <a:custGeom>
              <a:rect b="b" l="l" r="r" t="t"/>
              <a:pathLst>
                <a:path extrusionOk="0" h="1514" w="638">
                  <a:moveTo>
                    <a:pt x="0" y="0"/>
                  </a:moveTo>
                  <a:lnTo>
                    <a:pt x="0" y="1514"/>
                  </a:lnTo>
                  <a:lnTo>
                    <a:pt x="638" y="1514"/>
                  </a:lnTo>
                  <a:lnTo>
                    <a:pt x="6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9"/>
            <p:cNvSpPr/>
            <p:nvPr/>
          </p:nvSpPr>
          <p:spPr>
            <a:xfrm>
              <a:off x="1598105" y="3473738"/>
              <a:ext cx="28603" cy="11005"/>
            </a:xfrm>
            <a:custGeom>
              <a:rect b="b" l="l" r="r" t="t"/>
              <a:pathLst>
                <a:path extrusionOk="0" h="399" w="1037">
                  <a:moveTo>
                    <a:pt x="19" y="0"/>
                  </a:moveTo>
                  <a:lnTo>
                    <a:pt x="0" y="19"/>
                  </a:lnTo>
                  <a:lnTo>
                    <a:pt x="0" y="399"/>
                  </a:lnTo>
                  <a:lnTo>
                    <a:pt x="1036" y="399"/>
                  </a:lnTo>
                  <a:lnTo>
                    <a:pt x="10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9"/>
            <p:cNvSpPr/>
            <p:nvPr/>
          </p:nvSpPr>
          <p:spPr>
            <a:xfrm>
              <a:off x="1789858" y="3505540"/>
              <a:ext cx="42587" cy="117915"/>
            </a:xfrm>
            <a:custGeom>
              <a:rect b="b" l="l" r="r" t="t"/>
              <a:pathLst>
                <a:path extrusionOk="0" h="4275" w="1544">
                  <a:moveTo>
                    <a:pt x="229" y="1"/>
                  </a:moveTo>
                  <a:cubicBezTo>
                    <a:pt x="162" y="1"/>
                    <a:pt x="97" y="35"/>
                    <a:pt x="59" y="96"/>
                  </a:cubicBezTo>
                  <a:cubicBezTo>
                    <a:pt x="0" y="188"/>
                    <a:pt x="30" y="311"/>
                    <a:pt x="124" y="370"/>
                  </a:cubicBezTo>
                  <a:cubicBezTo>
                    <a:pt x="166" y="396"/>
                    <a:pt x="1145" y="1019"/>
                    <a:pt x="1145" y="2266"/>
                  </a:cubicBezTo>
                  <a:lnTo>
                    <a:pt x="1145" y="4067"/>
                  </a:lnTo>
                  <a:cubicBezTo>
                    <a:pt x="1145" y="4170"/>
                    <a:pt x="1218" y="4259"/>
                    <a:pt x="1319" y="4273"/>
                  </a:cubicBezTo>
                  <a:cubicBezTo>
                    <a:pt x="1328" y="4274"/>
                    <a:pt x="1336" y="4274"/>
                    <a:pt x="1345" y="4274"/>
                  </a:cubicBezTo>
                  <a:cubicBezTo>
                    <a:pt x="1455" y="4274"/>
                    <a:pt x="1544" y="4185"/>
                    <a:pt x="1544" y="4075"/>
                  </a:cubicBezTo>
                  <a:lnTo>
                    <a:pt x="1544" y="2265"/>
                  </a:lnTo>
                  <a:cubicBezTo>
                    <a:pt x="1544" y="789"/>
                    <a:pt x="382" y="61"/>
                    <a:pt x="332" y="30"/>
                  </a:cubicBezTo>
                  <a:cubicBezTo>
                    <a:pt x="300" y="10"/>
                    <a:pt x="264"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9"/>
            <p:cNvSpPr/>
            <p:nvPr/>
          </p:nvSpPr>
          <p:spPr>
            <a:xfrm>
              <a:off x="1622957" y="3505595"/>
              <a:ext cx="42505" cy="117860"/>
            </a:xfrm>
            <a:custGeom>
              <a:rect b="b" l="l" r="r" t="t"/>
              <a:pathLst>
                <a:path extrusionOk="0" h="4273" w="1541">
                  <a:moveTo>
                    <a:pt x="1315" y="0"/>
                  </a:moveTo>
                  <a:cubicBezTo>
                    <a:pt x="1279" y="0"/>
                    <a:pt x="1243" y="10"/>
                    <a:pt x="1211" y="29"/>
                  </a:cubicBezTo>
                  <a:cubicBezTo>
                    <a:pt x="1162" y="59"/>
                    <a:pt x="0" y="790"/>
                    <a:pt x="0" y="2264"/>
                  </a:cubicBezTo>
                  <a:lnTo>
                    <a:pt x="0" y="4065"/>
                  </a:lnTo>
                  <a:cubicBezTo>
                    <a:pt x="0" y="4168"/>
                    <a:pt x="74" y="4257"/>
                    <a:pt x="175" y="4271"/>
                  </a:cubicBezTo>
                  <a:cubicBezTo>
                    <a:pt x="183" y="4272"/>
                    <a:pt x="192" y="4272"/>
                    <a:pt x="200" y="4272"/>
                  </a:cubicBezTo>
                  <a:cubicBezTo>
                    <a:pt x="310" y="4272"/>
                    <a:pt x="400" y="4183"/>
                    <a:pt x="396" y="4074"/>
                  </a:cubicBezTo>
                  <a:lnTo>
                    <a:pt x="396" y="2264"/>
                  </a:lnTo>
                  <a:cubicBezTo>
                    <a:pt x="396" y="1017"/>
                    <a:pt x="1376" y="394"/>
                    <a:pt x="1419" y="368"/>
                  </a:cubicBezTo>
                  <a:cubicBezTo>
                    <a:pt x="1513" y="311"/>
                    <a:pt x="1541" y="189"/>
                    <a:pt x="1485" y="95"/>
                  </a:cubicBezTo>
                  <a:cubicBezTo>
                    <a:pt x="1448" y="34"/>
                    <a:pt x="1382" y="0"/>
                    <a:pt x="13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9"/>
            <p:cNvSpPr/>
            <p:nvPr/>
          </p:nvSpPr>
          <p:spPr>
            <a:xfrm>
              <a:off x="1622295" y="3462015"/>
              <a:ext cx="211613" cy="74693"/>
            </a:xfrm>
            <a:custGeom>
              <a:rect b="b" l="l" r="r" t="t"/>
              <a:pathLst>
                <a:path extrusionOk="0" h="2708" w="7672">
                  <a:moveTo>
                    <a:pt x="213" y="0"/>
                  </a:moveTo>
                  <a:cubicBezTo>
                    <a:pt x="96" y="0"/>
                    <a:pt x="1" y="96"/>
                    <a:pt x="1" y="213"/>
                  </a:cubicBezTo>
                  <a:lnTo>
                    <a:pt x="1" y="1142"/>
                  </a:lnTo>
                  <a:cubicBezTo>
                    <a:pt x="1" y="1259"/>
                    <a:pt x="96" y="1354"/>
                    <a:pt x="213" y="1354"/>
                  </a:cubicBezTo>
                  <a:lnTo>
                    <a:pt x="482" y="1354"/>
                  </a:lnTo>
                  <a:cubicBezTo>
                    <a:pt x="945" y="1354"/>
                    <a:pt x="1349" y="1604"/>
                    <a:pt x="1568" y="1976"/>
                  </a:cubicBezTo>
                  <a:cubicBezTo>
                    <a:pt x="1677" y="2162"/>
                    <a:pt x="1739" y="2379"/>
                    <a:pt x="1739" y="2612"/>
                  </a:cubicBezTo>
                  <a:cubicBezTo>
                    <a:pt x="1739" y="2638"/>
                    <a:pt x="1749" y="2663"/>
                    <a:pt x="1767" y="2679"/>
                  </a:cubicBezTo>
                  <a:cubicBezTo>
                    <a:pt x="1786" y="2695"/>
                    <a:pt x="1809" y="2707"/>
                    <a:pt x="1834" y="2707"/>
                  </a:cubicBezTo>
                  <a:lnTo>
                    <a:pt x="5894" y="2707"/>
                  </a:lnTo>
                  <a:cubicBezTo>
                    <a:pt x="5948" y="2707"/>
                    <a:pt x="5989" y="2663"/>
                    <a:pt x="5989" y="2609"/>
                  </a:cubicBezTo>
                  <a:cubicBezTo>
                    <a:pt x="5989" y="2379"/>
                    <a:pt x="6052" y="2162"/>
                    <a:pt x="6162" y="1976"/>
                  </a:cubicBezTo>
                  <a:cubicBezTo>
                    <a:pt x="6216" y="1883"/>
                    <a:pt x="6282" y="1798"/>
                    <a:pt x="6358" y="1722"/>
                  </a:cubicBezTo>
                  <a:cubicBezTo>
                    <a:pt x="6587" y="1495"/>
                    <a:pt x="6901" y="1354"/>
                    <a:pt x="7248" y="1354"/>
                  </a:cubicBezTo>
                  <a:lnTo>
                    <a:pt x="7460" y="1354"/>
                  </a:lnTo>
                  <a:cubicBezTo>
                    <a:pt x="7576" y="1354"/>
                    <a:pt x="7671" y="1261"/>
                    <a:pt x="7671" y="1143"/>
                  </a:cubicBezTo>
                  <a:lnTo>
                    <a:pt x="7671" y="213"/>
                  </a:lnTo>
                  <a:cubicBezTo>
                    <a:pt x="7671" y="96"/>
                    <a:pt x="7576" y="0"/>
                    <a:pt x="74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9"/>
            <p:cNvSpPr/>
            <p:nvPr/>
          </p:nvSpPr>
          <p:spPr>
            <a:xfrm>
              <a:off x="1663503" y="3516132"/>
              <a:ext cx="128645" cy="20577"/>
            </a:xfrm>
            <a:custGeom>
              <a:rect b="b" l="l" r="r" t="t"/>
              <a:pathLst>
                <a:path extrusionOk="0" h="746" w="4664">
                  <a:moveTo>
                    <a:pt x="0" y="1"/>
                  </a:moveTo>
                  <a:cubicBezTo>
                    <a:pt x="112" y="191"/>
                    <a:pt x="176" y="411"/>
                    <a:pt x="176" y="647"/>
                  </a:cubicBezTo>
                  <a:cubicBezTo>
                    <a:pt x="176" y="673"/>
                    <a:pt x="185" y="697"/>
                    <a:pt x="204" y="716"/>
                  </a:cubicBezTo>
                  <a:cubicBezTo>
                    <a:pt x="220" y="733"/>
                    <a:pt x="244" y="745"/>
                    <a:pt x="271" y="745"/>
                  </a:cubicBezTo>
                  <a:lnTo>
                    <a:pt x="4392" y="745"/>
                  </a:lnTo>
                  <a:cubicBezTo>
                    <a:pt x="4447" y="745"/>
                    <a:pt x="4488" y="701"/>
                    <a:pt x="4488" y="647"/>
                  </a:cubicBezTo>
                  <a:cubicBezTo>
                    <a:pt x="4488" y="412"/>
                    <a:pt x="4552" y="191"/>
                    <a:pt x="4664" y="2"/>
                  </a:cubicBezTo>
                  <a:lnTo>
                    <a:pt x="46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9"/>
            <p:cNvSpPr/>
            <p:nvPr/>
          </p:nvSpPr>
          <p:spPr>
            <a:xfrm>
              <a:off x="1769971" y="3461960"/>
              <a:ext cx="63164" cy="74749"/>
            </a:xfrm>
            <a:custGeom>
              <a:rect b="b" l="l" r="r" t="t"/>
              <a:pathLst>
                <a:path extrusionOk="0" h="2710" w="2290">
                  <a:moveTo>
                    <a:pt x="1658" y="1"/>
                  </a:moveTo>
                  <a:cubicBezTo>
                    <a:pt x="1771" y="1"/>
                    <a:pt x="1865" y="95"/>
                    <a:pt x="1865" y="210"/>
                  </a:cubicBezTo>
                  <a:lnTo>
                    <a:pt x="1865" y="717"/>
                  </a:lnTo>
                  <a:cubicBezTo>
                    <a:pt x="1865" y="835"/>
                    <a:pt x="1769" y="930"/>
                    <a:pt x="1652" y="930"/>
                  </a:cubicBezTo>
                  <a:lnTo>
                    <a:pt x="1438" y="930"/>
                  </a:lnTo>
                  <a:cubicBezTo>
                    <a:pt x="1020" y="980"/>
                    <a:pt x="685" y="1226"/>
                    <a:pt x="453" y="1547"/>
                  </a:cubicBezTo>
                  <a:cubicBezTo>
                    <a:pt x="222" y="1869"/>
                    <a:pt x="94" y="2265"/>
                    <a:pt x="94" y="2614"/>
                  </a:cubicBezTo>
                  <a:cubicBezTo>
                    <a:pt x="94" y="2665"/>
                    <a:pt x="53" y="2709"/>
                    <a:pt x="0" y="2709"/>
                  </a:cubicBezTo>
                  <a:lnTo>
                    <a:pt x="510" y="2709"/>
                  </a:lnTo>
                  <a:cubicBezTo>
                    <a:pt x="562" y="2709"/>
                    <a:pt x="609" y="2667"/>
                    <a:pt x="609" y="2614"/>
                  </a:cubicBezTo>
                  <a:cubicBezTo>
                    <a:pt x="609" y="2266"/>
                    <a:pt x="749" y="1951"/>
                    <a:pt x="977" y="1724"/>
                  </a:cubicBezTo>
                  <a:cubicBezTo>
                    <a:pt x="1205" y="1497"/>
                    <a:pt x="1519" y="1356"/>
                    <a:pt x="1866" y="1356"/>
                  </a:cubicBezTo>
                  <a:lnTo>
                    <a:pt x="2079" y="1356"/>
                  </a:lnTo>
                  <a:cubicBezTo>
                    <a:pt x="2194" y="1356"/>
                    <a:pt x="2290" y="1263"/>
                    <a:pt x="2290" y="1145"/>
                  </a:cubicBezTo>
                  <a:lnTo>
                    <a:pt x="2290" y="215"/>
                  </a:lnTo>
                  <a:cubicBezTo>
                    <a:pt x="2290" y="98"/>
                    <a:pt x="2194" y="2"/>
                    <a:pt x="207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9"/>
            <p:cNvSpPr/>
            <p:nvPr/>
          </p:nvSpPr>
          <p:spPr>
            <a:xfrm>
              <a:off x="1769861" y="3516187"/>
              <a:ext cx="21845" cy="20549"/>
            </a:xfrm>
            <a:custGeom>
              <a:rect b="b" l="l" r="r" t="t"/>
              <a:pathLst>
                <a:path extrusionOk="0" h="745" w="792">
                  <a:moveTo>
                    <a:pt x="226" y="0"/>
                  </a:moveTo>
                  <a:cubicBezTo>
                    <a:pt x="141" y="217"/>
                    <a:pt x="97" y="440"/>
                    <a:pt x="97" y="648"/>
                  </a:cubicBezTo>
                  <a:cubicBezTo>
                    <a:pt x="97" y="701"/>
                    <a:pt x="53" y="745"/>
                    <a:pt x="0" y="745"/>
                  </a:cubicBezTo>
                  <a:lnTo>
                    <a:pt x="520" y="745"/>
                  </a:lnTo>
                  <a:cubicBezTo>
                    <a:pt x="572" y="745"/>
                    <a:pt x="616" y="702"/>
                    <a:pt x="616" y="649"/>
                  </a:cubicBezTo>
                  <a:cubicBezTo>
                    <a:pt x="616" y="633"/>
                    <a:pt x="617" y="614"/>
                    <a:pt x="617" y="598"/>
                  </a:cubicBezTo>
                  <a:cubicBezTo>
                    <a:pt x="621" y="400"/>
                    <a:pt x="680" y="202"/>
                    <a:pt x="775" y="29"/>
                  </a:cubicBezTo>
                  <a:cubicBezTo>
                    <a:pt x="778" y="21"/>
                    <a:pt x="784" y="12"/>
                    <a:pt x="790" y="3"/>
                  </a:cubicBezTo>
                  <a:cubicBezTo>
                    <a:pt x="791" y="3"/>
                    <a:pt x="791" y="0"/>
                    <a:pt x="791" y="0"/>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9"/>
            <p:cNvSpPr/>
            <p:nvPr/>
          </p:nvSpPr>
          <p:spPr>
            <a:xfrm>
              <a:off x="1812062" y="3613581"/>
              <a:ext cx="32768" cy="11033"/>
            </a:xfrm>
            <a:custGeom>
              <a:rect b="b" l="l" r="r" t="t"/>
              <a:pathLst>
                <a:path extrusionOk="0" h="400" w="1188">
                  <a:moveTo>
                    <a:pt x="213" y="1"/>
                  </a:moveTo>
                  <a:cubicBezTo>
                    <a:pt x="94" y="1"/>
                    <a:pt x="0" y="104"/>
                    <a:pt x="15" y="225"/>
                  </a:cubicBezTo>
                  <a:cubicBezTo>
                    <a:pt x="28" y="326"/>
                    <a:pt x="117" y="400"/>
                    <a:pt x="220" y="400"/>
                  </a:cubicBezTo>
                  <a:lnTo>
                    <a:pt x="975" y="400"/>
                  </a:lnTo>
                  <a:cubicBezTo>
                    <a:pt x="1092" y="400"/>
                    <a:pt x="1187" y="297"/>
                    <a:pt x="1172" y="175"/>
                  </a:cubicBezTo>
                  <a:cubicBezTo>
                    <a:pt x="1159" y="74"/>
                    <a:pt x="1070" y="1"/>
                    <a:pt x="9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9"/>
            <p:cNvSpPr/>
            <p:nvPr/>
          </p:nvSpPr>
          <p:spPr>
            <a:xfrm>
              <a:off x="1610820" y="3613581"/>
              <a:ext cx="32768" cy="11033"/>
            </a:xfrm>
            <a:custGeom>
              <a:rect b="b" l="l" r="r" t="t"/>
              <a:pathLst>
                <a:path extrusionOk="0" h="400" w="1188">
                  <a:moveTo>
                    <a:pt x="213" y="1"/>
                  </a:moveTo>
                  <a:cubicBezTo>
                    <a:pt x="94" y="1"/>
                    <a:pt x="1" y="104"/>
                    <a:pt x="15" y="225"/>
                  </a:cubicBezTo>
                  <a:cubicBezTo>
                    <a:pt x="29" y="326"/>
                    <a:pt x="118" y="400"/>
                    <a:pt x="221" y="400"/>
                  </a:cubicBezTo>
                  <a:lnTo>
                    <a:pt x="975" y="400"/>
                  </a:lnTo>
                  <a:cubicBezTo>
                    <a:pt x="1095" y="400"/>
                    <a:pt x="1188" y="297"/>
                    <a:pt x="1173" y="175"/>
                  </a:cubicBezTo>
                  <a:cubicBezTo>
                    <a:pt x="1161" y="74"/>
                    <a:pt x="1071"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9"/>
            <p:cNvSpPr/>
            <p:nvPr/>
          </p:nvSpPr>
          <p:spPr>
            <a:xfrm>
              <a:off x="1860194" y="3437605"/>
              <a:ext cx="10978" cy="26976"/>
            </a:xfrm>
            <a:custGeom>
              <a:rect b="b" l="l" r="r" t="t"/>
              <a:pathLst>
                <a:path extrusionOk="0" h="978" w="398">
                  <a:moveTo>
                    <a:pt x="200" y="0"/>
                  </a:moveTo>
                  <a:cubicBezTo>
                    <a:pt x="192" y="0"/>
                    <a:pt x="183" y="1"/>
                    <a:pt x="175" y="2"/>
                  </a:cubicBezTo>
                  <a:cubicBezTo>
                    <a:pt x="74" y="13"/>
                    <a:pt x="1" y="104"/>
                    <a:pt x="1" y="207"/>
                  </a:cubicBezTo>
                  <a:lnTo>
                    <a:pt x="1" y="771"/>
                  </a:lnTo>
                  <a:cubicBezTo>
                    <a:pt x="1" y="874"/>
                    <a:pt x="74" y="963"/>
                    <a:pt x="175" y="976"/>
                  </a:cubicBezTo>
                  <a:cubicBezTo>
                    <a:pt x="183" y="977"/>
                    <a:pt x="191" y="978"/>
                    <a:pt x="199" y="978"/>
                  </a:cubicBezTo>
                  <a:cubicBezTo>
                    <a:pt x="309" y="978"/>
                    <a:pt x="398" y="887"/>
                    <a:pt x="398" y="778"/>
                  </a:cubicBezTo>
                  <a:lnTo>
                    <a:pt x="398" y="199"/>
                  </a:lnTo>
                  <a:cubicBezTo>
                    <a:pt x="398" y="88"/>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9"/>
            <p:cNvSpPr/>
            <p:nvPr/>
          </p:nvSpPr>
          <p:spPr>
            <a:xfrm>
              <a:off x="1858732" y="3407429"/>
              <a:ext cx="13984" cy="18011"/>
            </a:xfrm>
            <a:custGeom>
              <a:rect b="b" l="l" r="r" t="t"/>
              <a:pathLst>
                <a:path extrusionOk="0" h="653" w="507">
                  <a:moveTo>
                    <a:pt x="253" y="1"/>
                  </a:moveTo>
                  <a:cubicBezTo>
                    <a:pt x="114" y="1"/>
                    <a:pt x="1" y="111"/>
                    <a:pt x="1" y="248"/>
                  </a:cubicBezTo>
                  <a:lnTo>
                    <a:pt x="1" y="653"/>
                  </a:lnTo>
                  <a:lnTo>
                    <a:pt x="503" y="653"/>
                  </a:lnTo>
                  <a:lnTo>
                    <a:pt x="503" y="248"/>
                  </a:lnTo>
                  <a:cubicBezTo>
                    <a:pt x="506" y="111"/>
                    <a:pt x="392" y="1"/>
                    <a:pt x="2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9"/>
            <p:cNvSpPr/>
            <p:nvPr/>
          </p:nvSpPr>
          <p:spPr>
            <a:xfrm>
              <a:off x="1855091"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9"/>
            <p:cNvSpPr/>
            <p:nvPr/>
          </p:nvSpPr>
          <p:spPr>
            <a:xfrm>
              <a:off x="1866069" y="3458319"/>
              <a:ext cx="11061" cy="41070"/>
            </a:xfrm>
            <a:custGeom>
              <a:rect b="b" l="l" r="r" t="t"/>
              <a:pathLst>
                <a:path extrusionOk="0" h="1489" w="401">
                  <a:moveTo>
                    <a:pt x="0" y="1"/>
                  </a:moveTo>
                  <a:lnTo>
                    <a:pt x="0" y="1488"/>
                  </a:lnTo>
                  <a:lnTo>
                    <a:pt x="160" y="1488"/>
                  </a:lnTo>
                  <a:cubicBezTo>
                    <a:pt x="292" y="1488"/>
                    <a:pt x="400" y="1380"/>
                    <a:pt x="400" y="1248"/>
                  </a:cubicBezTo>
                  <a:lnTo>
                    <a:pt x="400" y="241"/>
                  </a:lnTo>
                  <a:cubicBezTo>
                    <a:pt x="400" y="109"/>
                    <a:pt x="292" y="1"/>
                    <a:pt x="160"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9"/>
            <p:cNvSpPr/>
            <p:nvPr/>
          </p:nvSpPr>
          <p:spPr>
            <a:xfrm>
              <a:off x="1847699" y="3425358"/>
              <a:ext cx="35968" cy="18370"/>
            </a:xfrm>
            <a:custGeom>
              <a:rect b="b" l="l" r="r" t="t"/>
              <a:pathLst>
                <a:path extrusionOk="0" h="666" w="1304">
                  <a:moveTo>
                    <a:pt x="1" y="0"/>
                  </a:moveTo>
                  <a:lnTo>
                    <a:pt x="1" y="476"/>
                  </a:lnTo>
                  <a:cubicBezTo>
                    <a:pt x="1" y="580"/>
                    <a:pt x="86" y="665"/>
                    <a:pt x="190" y="665"/>
                  </a:cubicBezTo>
                  <a:lnTo>
                    <a:pt x="1117" y="665"/>
                  </a:lnTo>
                  <a:cubicBezTo>
                    <a:pt x="1221" y="665"/>
                    <a:pt x="1304" y="580"/>
                    <a:pt x="1302" y="475"/>
                  </a:cubicBezTo>
                  <a:lnTo>
                    <a:pt x="1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9"/>
            <p:cNvSpPr/>
            <p:nvPr/>
          </p:nvSpPr>
          <p:spPr>
            <a:xfrm>
              <a:off x="1871916" y="3425386"/>
              <a:ext cx="11750" cy="18342"/>
            </a:xfrm>
            <a:custGeom>
              <a:rect b="b" l="l" r="r" t="t"/>
              <a:pathLst>
                <a:path extrusionOk="0" h="665" w="426">
                  <a:moveTo>
                    <a:pt x="1" y="0"/>
                  </a:moveTo>
                  <a:lnTo>
                    <a:pt x="1" y="664"/>
                  </a:lnTo>
                  <a:lnTo>
                    <a:pt x="242" y="664"/>
                  </a:lnTo>
                  <a:cubicBezTo>
                    <a:pt x="343" y="664"/>
                    <a:pt x="426" y="579"/>
                    <a:pt x="426" y="475"/>
                  </a:cubicBezTo>
                  <a:lnTo>
                    <a:pt x="426"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9"/>
            <p:cNvSpPr/>
            <p:nvPr/>
          </p:nvSpPr>
          <p:spPr>
            <a:xfrm>
              <a:off x="1815924" y="3419566"/>
              <a:ext cx="99711" cy="11033"/>
            </a:xfrm>
            <a:custGeom>
              <a:rect b="b" l="l" r="r" t="t"/>
              <a:pathLst>
                <a:path extrusionOk="0" h="400" w="3615">
                  <a:moveTo>
                    <a:pt x="213" y="0"/>
                  </a:moveTo>
                  <a:cubicBezTo>
                    <a:pt x="95" y="0"/>
                    <a:pt x="1" y="103"/>
                    <a:pt x="15" y="225"/>
                  </a:cubicBezTo>
                  <a:cubicBezTo>
                    <a:pt x="29" y="326"/>
                    <a:pt x="118" y="399"/>
                    <a:pt x="221" y="399"/>
                  </a:cubicBezTo>
                  <a:lnTo>
                    <a:pt x="3402" y="399"/>
                  </a:lnTo>
                  <a:cubicBezTo>
                    <a:pt x="3519" y="399"/>
                    <a:pt x="3615" y="294"/>
                    <a:pt x="3600" y="175"/>
                  </a:cubicBezTo>
                  <a:cubicBezTo>
                    <a:pt x="3588" y="74"/>
                    <a:pt x="3498"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49"/>
            <p:cNvSpPr/>
            <p:nvPr/>
          </p:nvSpPr>
          <p:spPr>
            <a:xfrm>
              <a:off x="1582686" y="3407429"/>
              <a:ext cx="13984" cy="18011"/>
            </a:xfrm>
            <a:custGeom>
              <a:rect b="b" l="l" r="r" t="t"/>
              <a:pathLst>
                <a:path extrusionOk="0" h="653" w="507">
                  <a:moveTo>
                    <a:pt x="254" y="1"/>
                  </a:moveTo>
                  <a:cubicBezTo>
                    <a:pt x="115" y="1"/>
                    <a:pt x="1" y="111"/>
                    <a:pt x="2" y="248"/>
                  </a:cubicBezTo>
                  <a:lnTo>
                    <a:pt x="2" y="653"/>
                  </a:lnTo>
                  <a:lnTo>
                    <a:pt x="506" y="653"/>
                  </a:lnTo>
                  <a:lnTo>
                    <a:pt x="506" y="248"/>
                  </a:lnTo>
                  <a:cubicBezTo>
                    <a:pt x="506" y="111"/>
                    <a:pt x="393" y="1"/>
                    <a:pt x="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9"/>
            <p:cNvSpPr/>
            <p:nvPr/>
          </p:nvSpPr>
          <p:spPr>
            <a:xfrm>
              <a:off x="1584148" y="3437605"/>
              <a:ext cx="11033" cy="26976"/>
            </a:xfrm>
            <a:custGeom>
              <a:rect b="b" l="l" r="r" t="t"/>
              <a:pathLst>
                <a:path extrusionOk="0" h="978" w="400">
                  <a:moveTo>
                    <a:pt x="200" y="0"/>
                  </a:moveTo>
                  <a:cubicBezTo>
                    <a:pt x="192" y="0"/>
                    <a:pt x="183" y="1"/>
                    <a:pt x="175" y="2"/>
                  </a:cubicBezTo>
                  <a:cubicBezTo>
                    <a:pt x="74" y="13"/>
                    <a:pt x="0" y="104"/>
                    <a:pt x="0" y="207"/>
                  </a:cubicBezTo>
                  <a:lnTo>
                    <a:pt x="0" y="771"/>
                  </a:lnTo>
                  <a:cubicBezTo>
                    <a:pt x="0" y="874"/>
                    <a:pt x="74" y="963"/>
                    <a:pt x="175" y="976"/>
                  </a:cubicBezTo>
                  <a:cubicBezTo>
                    <a:pt x="183" y="977"/>
                    <a:pt x="192" y="978"/>
                    <a:pt x="200" y="978"/>
                  </a:cubicBezTo>
                  <a:cubicBezTo>
                    <a:pt x="310" y="978"/>
                    <a:pt x="399" y="889"/>
                    <a:pt x="399" y="778"/>
                  </a:cubicBezTo>
                  <a:lnTo>
                    <a:pt x="399" y="199"/>
                  </a:lnTo>
                  <a:cubicBezTo>
                    <a:pt x="399" y="88"/>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9"/>
            <p:cNvSpPr/>
            <p:nvPr/>
          </p:nvSpPr>
          <p:spPr>
            <a:xfrm>
              <a:off x="1579045"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9"/>
            <p:cNvSpPr/>
            <p:nvPr/>
          </p:nvSpPr>
          <p:spPr>
            <a:xfrm>
              <a:off x="1589996" y="3458319"/>
              <a:ext cx="11088" cy="41070"/>
            </a:xfrm>
            <a:custGeom>
              <a:rect b="b" l="l" r="r" t="t"/>
              <a:pathLst>
                <a:path extrusionOk="0" h="1489" w="402">
                  <a:moveTo>
                    <a:pt x="1" y="1"/>
                  </a:moveTo>
                  <a:lnTo>
                    <a:pt x="1" y="1488"/>
                  </a:lnTo>
                  <a:lnTo>
                    <a:pt x="161" y="1488"/>
                  </a:lnTo>
                  <a:cubicBezTo>
                    <a:pt x="293" y="1488"/>
                    <a:pt x="401" y="1380"/>
                    <a:pt x="401" y="1248"/>
                  </a:cubicBezTo>
                  <a:lnTo>
                    <a:pt x="401" y="241"/>
                  </a:lnTo>
                  <a:cubicBezTo>
                    <a:pt x="401" y="109"/>
                    <a:pt x="293" y="1"/>
                    <a:pt x="161"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9"/>
            <p:cNvSpPr/>
            <p:nvPr/>
          </p:nvSpPr>
          <p:spPr>
            <a:xfrm>
              <a:off x="1571736" y="3425358"/>
              <a:ext cx="35885" cy="18370"/>
            </a:xfrm>
            <a:custGeom>
              <a:rect b="b" l="l" r="r" t="t"/>
              <a:pathLst>
                <a:path extrusionOk="0" h="666" w="1301">
                  <a:moveTo>
                    <a:pt x="1" y="0"/>
                  </a:moveTo>
                  <a:lnTo>
                    <a:pt x="1" y="476"/>
                  </a:lnTo>
                  <a:cubicBezTo>
                    <a:pt x="1" y="580"/>
                    <a:pt x="84" y="665"/>
                    <a:pt x="190" y="665"/>
                  </a:cubicBezTo>
                  <a:lnTo>
                    <a:pt x="1114" y="665"/>
                  </a:lnTo>
                  <a:cubicBezTo>
                    <a:pt x="1217" y="665"/>
                    <a:pt x="1300" y="580"/>
                    <a:pt x="1300" y="475"/>
                  </a:cubicBezTo>
                  <a:lnTo>
                    <a:pt x="13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9"/>
            <p:cNvSpPr/>
            <p:nvPr/>
          </p:nvSpPr>
          <p:spPr>
            <a:xfrm>
              <a:off x="1595871" y="3425386"/>
              <a:ext cx="11750" cy="18342"/>
            </a:xfrm>
            <a:custGeom>
              <a:rect b="b" l="l" r="r" t="t"/>
              <a:pathLst>
                <a:path extrusionOk="0" h="665" w="426">
                  <a:moveTo>
                    <a:pt x="0" y="0"/>
                  </a:moveTo>
                  <a:lnTo>
                    <a:pt x="0" y="664"/>
                  </a:lnTo>
                  <a:lnTo>
                    <a:pt x="242" y="664"/>
                  </a:lnTo>
                  <a:cubicBezTo>
                    <a:pt x="343" y="664"/>
                    <a:pt x="425" y="579"/>
                    <a:pt x="425" y="475"/>
                  </a:cubicBezTo>
                  <a:lnTo>
                    <a:pt x="425"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9"/>
            <p:cNvSpPr/>
            <p:nvPr/>
          </p:nvSpPr>
          <p:spPr>
            <a:xfrm>
              <a:off x="1539961" y="3419566"/>
              <a:ext cx="99711" cy="11033"/>
            </a:xfrm>
            <a:custGeom>
              <a:rect b="b" l="l" r="r" t="t"/>
              <a:pathLst>
                <a:path extrusionOk="0" h="400" w="3615">
                  <a:moveTo>
                    <a:pt x="213" y="0"/>
                  </a:moveTo>
                  <a:cubicBezTo>
                    <a:pt x="93" y="0"/>
                    <a:pt x="1" y="103"/>
                    <a:pt x="15" y="225"/>
                  </a:cubicBezTo>
                  <a:cubicBezTo>
                    <a:pt x="27" y="326"/>
                    <a:pt x="118" y="399"/>
                    <a:pt x="220" y="399"/>
                  </a:cubicBezTo>
                  <a:lnTo>
                    <a:pt x="3402" y="399"/>
                  </a:lnTo>
                  <a:cubicBezTo>
                    <a:pt x="3521" y="399"/>
                    <a:pt x="3615" y="294"/>
                    <a:pt x="3600" y="175"/>
                  </a:cubicBezTo>
                  <a:cubicBezTo>
                    <a:pt x="3587" y="74"/>
                    <a:pt x="3497"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49"/>
            <p:cNvSpPr/>
            <p:nvPr/>
          </p:nvSpPr>
          <p:spPr>
            <a:xfrm>
              <a:off x="1685376" y="3476689"/>
              <a:ext cx="12054" cy="10978"/>
            </a:xfrm>
            <a:custGeom>
              <a:rect b="b" l="l" r="r" t="t"/>
              <a:pathLst>
                <a:path extrusionOk="0" h="398" w="437">
                  <a:moveTo>
                    <a:pt x="213" y="0"/>
                  </a:moveTo>
                  <a:cubicBezTo>
                    <a:pt x="94" y="0"/>
                    <a:pt x="0" y="103"/>
                    <a:pt x="15" y="223"/>
                  </a:cubicBezTo>
                  <a:cubicBezTo>
                    <a:pt x="28" y="324"/>
                    <a:pt x="117" y="397"/>
                    <a:pt x="220" y="397"/>
                  </a:cubicBezTo>
                  <a:lnTo>
                    <a:pt x="226" y="397"/>
                  </a:lnTo>
                  <a:cubicBezTo>
                    <a:pt x="343" y="397"/>
                    <a:pt x="437" y="295"/>
                    <a:pt x="424" y="175"/>
                  </a:cubicBezTo>
                  <a:cubicBezTo>
                    <a:pt x="410" y="74"/>
                    <a:pt x="321"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49"/>
            <p:cNvSpPr/>
            <p:nvPr/>
          </p:nvSpPr>
          <p:spPr>
            <a:xfrm>
              <a:off x="1698864" y="3476689"/>
              <a:ext cx="12081" cy="10978"/>
            </a:xfrm>
            <a:custGeom>
              <a:rect b="b" l="l" r="r" t="t"/>
              <a:pathLst>
                <a:path extrusionOk="0" h="398" w="438">
                  <a:moveTo>
                    <a:pt x="213" y="0"/>
                  </a:moveTo>
                  <a:cubicBezTo>
                    <a:pt x="94" y="0"/>
                    <a:pt x="1" y="103"/>
                    <a:pt x="15" y="223"/>
                  </a:cubicBezTo>
                  <a:cubicBezTo>
                    <a:pt x="27" y="324"/>
                    <a:pt x="118" y="397"/>
                    <a:pt x="220" y="397"/>
                  </a:cubicBezTo>
                  <a:lnTo>
                    <a:pt x="226" y="397"/>
                  </a:lnTo>
                  <a:cubicBezTo>
                    <a:pt x="344" y="397"/>
                    <a:pt x="437" y="295"/>
                    <a:pt x="424" y="175"/>
                  </a:cubicBezTo>
                  <a:cubicBezTo>
                    <a:pt x="411" y="74"/>
                    <a:pt x="322"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9"/>
            <p:cNvSpPr/>
            <p:nvPr/>
          </p:nvSpPr>
          <p:spPr>
            <a:xfrm>
              <a:off x="1719937" y="3476689"/>
              <a:ext cx="54944" cy="10978"/>
            </a:xfrm>
            <a:custGeom>
              <a:rect b="b" l="l" r="r" t="t"/>
              <a:pathLst>
                <a:path extrusionOk="0" h="398" w="1992">
                  <a:moveTo>
                    <a:pt x="213" y="0"/>
                  </a:moveTo>
                  <a:cubicBezTo>
                    <a:pt x="94" y="0"/>
                    <a:pt x="0" y="103"/>
                    <a:pt x="15" y="223"/>
                  </a:cubicBezTo>
                  <a:cubicBezTo>
                    <a:pt x="28" y="324"/>
                    <a:pt x="117" y="397"/>
                    <a:pt x="220" y="397"/>
                  </a:cubicBezTo>
                  <a:lnTo>
                    <a:pt x="1779" y="397"/>
                  </a:lnTo>
                  <a:cubicBezTo>
                    <a:pt x="1897" y="397"/>
                    <a:pt x="1992" y="295"/>
                    <a:pt x="1977" y="175"/>
                  </a:cubicBezTo>
                  <a:cubicBezTo>
                    <a:pt x="1964" y="74"/>
                    <a:pt x="1875" y="0"/>
                    <a:pt x="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9"/>
            <p:cNvSpPr/>
            <p:nvPr/>
          </p:nvSpPr>
          <p:spPr>
            <a:xfrm>
              <a:off x="1705097" y="3617249"/>
              <a:ext cx="12440" cy="15363"/>
            </a:xfrm>
            <a:custGeom>
              <a:rect b="b" l="l" r="r" t="t"/>
              <a:pathLst>
                <a:path extrusionOk="0" h="557" w="451">
                  <a:moveTo>
                    <a:pt x="235" y="0"/>
                  </a:moveTo>
                  <a:cubicBezTo>
                    <a:pt x="138" y="0"/>
                    <a:pt x="54" y="72"/>
                    <a:pt x="40" y="168"/>
                  </a:cubicBezTo>
                  <a:lnTo>
                    <a:pt x="16" y="328"/>
                  </a:lnTo>
                  <a:cubicBezTo>
                    <a:pt x="0" y="438"/>
                    <a:pt x="75" y="539"/>
                    <a:pt x="183" y="555"/>
                  </a:cubicBezTo>
                  <a:cubicBezTo>
                    <a:pt x="194" y="557"/>
                    <a:pt x="205" y="557"/>
                    <a:pt x="214" y="557"/>
                  </a:cubicBezTo>
                  <a:cubicBezTo>
                    <a:pt x="311" y="557"/>
                    <a:pt x="397" y="488"/>
                    <a:pt x="411" y="388"/>
                  </a:cubicBezTo>
                  <a:lnTo>
                    <a:pt x="434" y="228"/>
                  </a:lnTo>
                  <a:cubicBezTo>
                    <a:pt x="450" y="122"/>
                    <a:pt x="375" y="19"/>
                    <a:pt x="267" y="3"/>
                  </a:cubicBezTo>
                  <a:cubicBezTo>
                    <a:pt x="256" y="1"/>
                    <a:pt x="246"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9"/>
            <p:cNvSpPr/>
            <p:nvPr/>
          </p:nvSpPr>
          <p:spPr>
            <a:xfrm>
              <a:off x="1701263" y="3642708"/>
              <a:ext cx="12412" cy="15391"/>
            </a:xfrm>
            <a:custGeom>
              <a:rect b="b" l="l" r="r" t="t"/>
              <a:pathLst>
                <a:path extrusionOk="0" h="558" w="450">
                  <a:moveTo>
                    <a:pt x="235" y="1"/>
                  </a:moveTo>
                  <a:cubicBezTo>
                    <a:pt x="138" y="1"/>
                    <a:pt x="54" y="72"/>
                    <a:pt x="40" y="169"/>
                  </a:cubicBezTo>
                  <a:lnTo>
                    <a:pt x="16" y="328"/>
                  </a:lnTo>
                  <a:cubicBezTo>
                    <a:pt x="0" y="437"/>
                    <a:pt x="75" y="539"/>
                    <a:pt x="183" y="556"/>
                  </a:cubicBezTo>
                  <a:cubicBezTo>
                    <a:pt x="194" y="557"/>
                    <a:pt x="204" y="557"/>
                    <a:pt x="214" y="557"/>
                  </a:cubicBezTo>
                  <a:cubicBezTo>
                    <a:pt x="309" y="557"/>
                    <a:pt x="396" y="488"/>
                    <a:pt x="410" y="389"/>
                  </a:cubicBezTo>
                  <a:lnTo>
                    <a:pt x="434" y="230"/>
                  </a:lnTo>
                  <a:cubicBezTo>
                    <a:pt x="450" y="120"/>
                    <a:pt x="375" y="19"/>
                    <a:pt x="267" y="3"/>
                  </a:cubicBezTo>
                  <a:cubicBezTo>
                    <a:pt x="256" y="1"/>
                    <a:pt x="246" y="1"/>
                    <a:pt x="2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9"/>
            <p:cNvSpPr/>
            <p:nvPr/>
          </p:nvSpPr>
          <p:spPr>
            <a:xfrm>
              <a:off x="1697319" y="3668167"/>
              <a:ext cx="12495" cy="15391"/>
            </a:xfrm>
            <a:custGeom>
              <a:rect b="b" l="l" r="r" t="t"/>
              <a:pathLst>
                <a:path extrusionOk="0" h="558" w="453">
                  <a:moveTo>
                    <a:pt x="238" y="1"/>
                  </a:moveTo>
                  <a:cubicBezTo>
                    <a:pt x="142" y="1"/>
                    <a:pt x="57" y="72"/>
                    <a:pt x="42" y="169"/>
                  </a:cubicBezTo>
                  <a:lnTo>
                    <a:pt x="18" y="329"/>
                  </a:lnTo>
                  <a:cubicBezTo>
                    <a:pt x="1" y="439"/>
                    <a:pt x="77" y="540"/>
                    <a:pt x="184" y="556"/>
                  </a:cubicBezTo>
                  <a:cubicBezTo>
                    <a:pt x="196" y="557"/>
                    <a:pt x="206" y="557"/>
                    <a:pt x="216" y="557"/>
                  </a:cubicBezTo>
                  <a:cubicBezTo>
                    <a:pt x="310" y="557"/>
                    <a:pt x="397" y="488"/>
                    <a:pt x="411" y="389"/>
                  </a:cubicBezTo>
                  <a:lnTo>
                    <a:pt x="436" y="229"/>
                  </a:lnTo>
                  <a:cubicBezTo>
                    <a:pt x="452" y="122"/>
                    <a:pt x="378" y="19"/>
                    <a:pt x="269" y="3"/>
                  </a:cubicBezTo>
                  <a:cubicBezTo>
                    <a:pt x="259" y="2"/>
                    <a:pt x="248" y="1"/>
                    <a:pt x="2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9"/>
            <p:cNvSpPr/>
            <p:nvPr/>
          </p:nvSpPr>
          <p:spPr>
            <a:xfrm>
              <a:off x="1693457" y="3693653"/>
              <a:ext cx="12467" cy="15363"/>
            </a:xfrm>
            <a:custGeom>
              <a:rect b="b" l="l" r="r" t="t"/>
              <a:pathLst>
                <a:path extrusionOk="0" h="557" w="452">
                  <a:moveTo>
                    <a:pt x="237" y="0"/>
                  </a:moveTo>
                  <a:cubicBezTo>
                    <a:pt x="140" y="0"/>
                    <a:pt x="56" y="72"/>
                    <a:pt x="41" y="168"/>
                  </a:cubicBezTo>
                  <a:lnTo>
                    <a:pt x="16" y="328"/>
                  </a:lnTo>
                  <a:cubicBezTo>
                    <a:pt x="0" y="436"/>
                    <a:pt x="75" y="539"/>
                    <a:pt x="183" y="555"/>
                  </a:cubicBezTo>
                  <a:cubicBezTo>
                    <a:pt x="195" y="557"/>
                    <a:pt x="205" y="557"/>
                    <a:pt x="214" y="557"/>
                  </a:cubicBezTo>
                  <a:cubicBezTo>
                    <a:pt x="309" y="557"/>
                    <a:pt x="396" y="488"/>
                    <a:pt x="411" y="388"/>
                  </a:cubicBezTo>
                  <a:lnTo>
                    <a:pt x="434" y="230"/>
                  </a:lnTo>
                  <a:cubicBezTo>
                    <a:pt x="452" y="120"/>
                    <a:pt x="375" y="19"/>
                    <a:pt x="268" y="3"/>
                  </a:cubicBezTo>
                  <a:cubicBezTo>
                    <a:pt x="258" y="1"/>
                    <a:pt x="247" y="0"/>
                    <a:pt x="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9"/>
            <p:cNvSpPr/>
            <p:nvPr/>
          </p:nvSpPr>
          <p:spPr>
            <a:xfrm>
              <a:off x="1689568" y="3719112"/>
              <a:ext cx="12440" cy="15363"/>
            </a:xfrm>
            <a:custGeom>
              <a:rect b="b" l="l" r="r" t="t"/>
              <a:pathLst>
                <a:path extrusionOk="0" h="557" w="451">
                  <a:moveTo>
                    <a:pt x="236" y="0"/>
                  </a:moveTo>
                  <a:cubicBezTo>
                    <a:pt x="139" y="0"/>
                    <a:pt x="56" y="72"/>
                    <a:pt x="40" y="169"/>
                  </a:cubicBezTo>
                  <a:lnTo>
                    <a:pt x="17" y="328"/>
                  </a:lnTo>
                  <a:cubicBezTo>
                    <a:pt x="1" y="438"/>
                    <a:pt x="75" y="539"/>
                    <a:pt x="184" y="555"/>
                  </a:cubicBezTo>
                  <a:cubicBezTo>
                    <a:pt x="194" y="557"/>
                    <a:pt x="206" y="557"/>
                    <a:pt x="214" y="557"/>
                  </a:cubicBezTo>
                  <a:cubicBezTo>
                    <a:pt x="311" y="557"/>
                    <a:pt x="396" y="488"/>
                    <a:pt x="411" y="388"/>
                  </a:cubicBezTo>
                  <a:lnTo>
                    <a:pt x="434" y="230"/>
                  </a:lnTo>
                  <a:cubicBezTo>
                    <a:pt x="450" y="122"/>
                    <a:pt x="376" y="19"/>
                    <a:pt x="267" y="3"/>
                  </a:cubicBezTo>
                  <a:cubicBezTo>
                    <a:pt x="257" y="1"/>
                    <a:pt x="246" y="0"/>
                    <a:pt x="2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9"/>
            <p:cNvSpPr/>
            <p:nvPr/>
          </p:nvSpPr>
          <p:spPr>
            <a:xfrm>
              <a:off x="1685679" y="3744570"/>
              <a:ext cx="12440" cy="15391"/>
            </a:xfrm>
            <a:custGeom>
              <a:rect b="b" l="l" r="r" t="t"/>
              <a:pathLst>
                <a:path extrusionOk="0" h="558" w="451">
                  <a:moveTo>
                    <a:pt x="236" y="1"/>
                  </a:moveTo>
                  <a:cubicBezTo>
                    <a:pt x="139" y="1"/>
                    <a:pt x="55" y="72"/>
                    <a:pt x="40" y="169"/>
                  </a:cubicBezTo>
                  <a:lnTo>
                    <a:pt x="17" y="329"/>
                  </a:lnTo>
                  <a:cubicBezTo>
                    <a:pt x="1" y="437"/>
                    <a:pt x="76" y="540"/>
                    <a:pt x="184" y="556"/>
                  </a:cubicBezTo>
                  <a:cubicBezTo>
                    <a:pt x="194" y="557"/>
                    <a:pt x="206" y="557"/>
                    <a:pt x="215" y="557"/>
                  </a:cubicBezTo>
                  <a:cubicBezTo>
                    <a:pt x="312" y="557"/>
                    <a:pt x="397" y="488"/>
                    <a:pt x="411" y="389"/>
                  </a:cubicBezTo>
                  <a:lnTo>
                    <a:pt x="435" y="229"/>
                  </a:lnTo>
                  <a:cubicBezTo>
                    <a:pt x="451" y="119"/>
                    <a:pt x="376" y="19"/>
                    <a:pt x="268" y="3"/>
                  </a:cubicBezTo>
                  <a:cubicBezTo>
                    <a:pt x="257" y="1"/>
                    <a:pt x="246"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9"/>
            <p:cNvSpPr/>
            <p:nvPr/>
          </p:nvSpPr>
          <p:spPr>
            <a:xfrm>
              <a:off x="1672219" y="3613222"/>
              <a:ext cx="14536" cy="15060"/>
            </a:xfrm>
            <a:custGeom>
              <a:rect b="b" l="l" r="r" t="t"/>
              <a:pathLst>
                <a:path extrusionOk="0" h="546" w="527">
                  <a:moveTo>
                    <a:pt x="299" y="1"/>
                  </a:moveTo>
                  <a:cubicBezTo>
                    <a:pt x="225" y="1"/>
                    <a:pt x="153" y="44"/>
                    <a:pt x="118" y="115"/>
                  </a:cubicBezTo>
                  <a:lnTo>
                    <a:pt x="49" y="262"/>
                  </a:lnTo>
                  <a:cubicBezTo>
                    <a:pt x="1" y="363"/>
                    <a:pt x="45" y="480"/>
                    <a:pt x="144" y="527"/>
                  </a:cubicBezTo>
                  <a:cubicBezTo>
                    <a:pt x="171" y="540"/>
                    <a:pt x="199" y="546"/>
                    <a:pt x="228" y="546"/>
                  </a:cubicBezTo>
                  <a:cubicBezTo>
                    <a:pt x="303" y="546"/>
                    <a:pt x="375" y="503"/>
                    <a:pt x="410" y="432"/>
                  </a:cubicBezTo>
                  <a:lnTo>
                    <a:pt x="479" y="285"/>
                  </a:lnTo>
                  <a:cubicBezTo>
                    <a:pt x="527" y="185"/>
                    <a:pt x="483" y="68"/>
                    <a:pt x="383" y="20"/>
                  </a:cubicBezTo>
                  <a:cubicBezTo>
                    <a:pt x="356" y="7"/>
                    <a:pt x="328" y="1"/>
                    <a:pt x="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49"/>
            <p:cNvSpPr/>
            <p:nvPr/>
          </p:nvSpPr>
          <p:spPr>
            <a:xfrm>
              <a:off x="1661241" y="3636530"/>
              <a:ext cx="14453" cy="15060"/>
            </a:xfrm>
            <a:custGeom>
              <a:rect b="b" l="l" r="r" t="t"/>
              <a:pathLst>
                <a:path extrusionOk="0" h="546" w="524">
                  <a:moveTo>
                    <a:pt x="298" y="0"/>
                  </a:moveTo>
                  <a:cubicBezTo>
                    <a:pt x="223" y="0"/>
                    <a:pt x="152" y="43"/>
                    <a:pt x="117" y="114"/>
                  </a:cubicBezTo>
                  <a:lnTo>
                    <a:pt x="47" y="261"/>
                  </a:lnTo>
                  <a:cubicBezTo>
                    <a:pt x="0" y="362"/>
                    <a:pt x="44" y="479"/>
                    <a:pt x="142" y="528"/>
                  </a:cubicBezTo>
                  <a:cubicBezTo>
                    <a:pt x="170" y="539"/>
                    <a:pt x="198" y="545"/>
                    <a:pt x="227" y="545"/>
                  </a:cubicBezTo>
                  <a:cubicBezTo>
                    <a:pt x="302" y="545"/>
                    <a:pt x="372" y="503"/>
                    <a:pt x="408" y="432"/>
                  </a:cubicBezTo>
                  <a:lnTo>
                    <a:pt x="478" y="286"/>
                  </a:lnTo>
                  <a:cubicBezTo>
                    <a:pt x="523" y="185"/>
                    <a:pt x="481" y="67"/>
                    <a:pt x="383" y="19"/>
                  </a:cubicBezTo>
                  <a:cubicBezTo>
                    <a:pt x="355" y="6"/>
                    <a:pt x="326" y="0"/>
                    <a:pt x="2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49"/>
            <p:cNvSpPr/>
            <p:nvPr/>
          </p:nvSpPr>
          <p:spPr>
            <a:xfrm>
              <a:off x="1650236" y="3659809"/>
              <a:ext cx="14453" cy="15060"/>
            </a:xfrm>
            <a:custGeom>
              <a:rect b="b" l="l" r="r" t="t"/>
              <a:pathLst>
                <a:path extrusionOk="0" h="546" w="524">
                  <a:moveTo>
                    <a:pt x="297" y="1"/>
                  </a:moveTo>
                  <a:cubicBezTo>
                    <a:pt x="222" y="1"/>
                    <a:pt x="151" y="44"/>
                    <a:pt x="116" y="116"/>
                  </a:cubicBezTo>
                  <a:lnTo>
                    <a:pt x="47" y="262"/>
                  </a:lnTo>
                  <a:cubicBezTo>
                    <a:pt x="1" y="362"/>
                    <a:pt x="43" y="479"/>
                    <a:pt x="143" y="528"/>
                  </a:cubicBezTo>
                  <a:cubicBezTo>
                    <a:pt x="169" y="541"/>
                    <a:pt x="197" y="545"/>
                    <a:pt x="226" y="545"/>
                  </a:cubicBezTo>
                  <a:cubicBezTo>
                    <a:pt x="301" y="545"/>
                    <a:pt x="373" y="504"/>
                    <a:pt x="408" y="432"/>
                  </a:cubicBezTo>
                  <a:lnTo>
                    <a:pt x="477" y="286"/>
                  </a:lnTo>
                  <a:cubicBezTo>
                    <a:pt x="524" y="185"/>
                    <a:pt x="481" y="67"/>
                    <a:pt x="382" y="21"/>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49"/>
            <p:cNvSpPr/>
            <p:nvPr/>
          </p:nvSpPr>
          <p:spPr>
            <a:xfrm>
              <a:off x="1639285" y="3683144"/>
              <a:ext cx="14426" cy="15032"/>
            </a:xfrm>
            <a:custGeom>
              <a:rect b="b" l="l" r="r" t="t"/>
              <a:pathLst>
                <a:path extrusionOk="0" h="545" w="523">
                  <a:moveTo>
                    <a:pt x="296" y="0"/>
                  </a:moveTo>
                  <a:cubicBezTo>
                    <a:pt x="221" y="0"/>
                    <a:pt x="150" y="42"/>
                    <a:pt x="116" y="114"/>
                  </a:cubicBezTo>
                  <a:lnTo>
                    <a:pt x="46" y="261"/>
                  </a:lnTo>
                  <a:cubicBezTo>
                    <a:pt x="0" y="362"/>
                    <a:pt x="43" y="479"/>
                    <a:pt x="141" y="526"/>
                  </a:cubicBezTo>
                  <a:cubicBezTo>
                    <a:pt x="169" y="539"/>
                    <a:pt x="197" y="545"/>
                    <a:pt x="226" y="545"/>
                  </a:cubicBezTo>
                  <a:cubicBezTo>
                    <a:pt x="299" y="545"/>
                    <a:pt x="373" y="501"/>
                    <a:pt x="408" y="431"/>
                  </a:cubicBezTo>
                  <a:lnTo>
                    <a:pt x="477" y="284"/>
                  </a:lnTo>
                  <a:cubicBezTo>
                    <a:pt x="522" y="183"/>
                    <a:pt x="481" y="66"/>
                    <a:pt x="381" y="19"/>
                  </a:cubicBezTo>
                  <a:cubicBezTo>
                    <a:pt x="354" y="6"/>
                    <a:pt x="325" y="0"/>
                    <a:pt x="2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9"/>
            <p:cNvSpPr/>
            <p:nvPr/>
          </p:nvSpPr>
          <p:spPr>
            <a:xfrm>
              <a:off x="1628280" y="3706341"/>
              <a:ext cx="14426" cy="15088"/>
            </a:xfrm>
            <a:custGeom>
              <a:rect b="b" l="l" r="r" t="t"/>
              <a:pathLst>
                <a:path extrusionOk="0" h="547" w="523">
                  <a:moveTo>
                    <a:pt x="296" y="1"/>
                  </a:moveTo>
                  <a:cubicBezTo>
                    <a:pt x="221" y="1"/>
                    <a:pt x="150" y="44"/>
                    <a:pt x="115" y="116"/>
                  </a:cubicBezTo>
                  <a:lnTo>
                    <a:pt x="46" y="262"/>
                  </a:lnTo>
                  <a:cubicBezTo>
                    <a:pt x="1" y="363"/>
                    <a:pt x="42" y="481"/>
                    <a:pt x="141" y="527"/>
                  </a:cubicBezTo>
                  <a:cubicBezTo>
                    <a:pt x="169" y="541"/>
                    <a:pt x="196" y="547"/>
                    <a:pt x="225" y="547"/>
                  </a:cubicBezTo>
                  <a:cubicBezTo>
                    <a:pt x="301" y="547"/>
                    <a:pt x="372" y="504"/>
                    <a:pt x="407" y="432"/>
                  </a:cubicBezTo>
                  <a:lnTo>
                    <a:pt x="477" y="286"/>
                  </a:lnTo>
                  <a:cubicBezTo>
                    <a:pt x="523" y="185"/>
                    <a:pt x="480" y="67"/>
                    <a:pt x="382" y="20"/>
                  </a:cubicBezTo>
                  <a:cubicBezTo>
                    <a:pt x="354" y="7"/>
                    <a:pt x="325"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9"/>
            <p:cNvSpPr/>
            <p:nvPr/>
          </p:nvSpPr>
          <p:spPr>
            <a:xfrm>
              <a:off x="1617247" y="3729648"/>
              <a:ext cx="14426" cy="15060"/>
            </a:xfrm>
            <a:custGeom>
              <a:rect b="b" l="l" r="r" t="t"/>
              <a:pathLst>
                <a:path extrusionOk="0" h="546" w="523">
                  <a:moveTo>
                    <a:pt x="297" y="1"/>
                  </a:moveTo>
                  <a:cubicBezTo>
                    <a:pt x="222" y="1"/>
                    <a:pt x="151" y="43"/>
                    <a:pt x="116" y="115"/>
                  </a:cubicBezTo>
                  <a:lnTo>
                    <a:pt x="46" y="261"/>
                  </a:lnTo>
                  <a:cubicBezTo>
                    <a:pt x="1" y="362"/>
                    <a:pt x="43" y="480"/>
                    <a:pt x="141" y="527"/>
                  </a:cubicBezTo>
                  <a:cubicBezTo>
                    <a:pt x="169" y="540"/>
                    <a:pt x="197" y="546"/>
                    <a:pt x="226" y="546"/>
                  </a:cubicBezTo>
                  <a:cubicBezTo>
                    <a:pt x="301" y="546"/>
                    <a:pt x="373" y="503"/>
                    <a:pt x="408" y="431"/>
                  </a:cubicBezTo>
                  <a:lnTo>
                    <a:pt x="477" y="285"/>
                  </a:lnTo>
                  <a:cubicBezTo>
                    <a:pt x="522" y="185"/>
                    <a:pt x="481" y="68"/>
                    <a:pt x="382" y="20"/>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9"/>
            <p:cNvSpPr/>
            <p:nvPr/>
          </p:nvSpPr>
          <p:spPr>
            <a:xfrm>
              <a:off x="1738086" y="3617249"/>
              <a:ext cx="12440" cy="15363"/>
            </a:xfrm>
            <a:custGeom>
              <a:rect b="b" l="l" r="r" t="t"/>
              <a:pathLst>
                <a:path extrusionOk="0" h="557" w="451">
                  <a:moveTo>
                    <a:pt x="215" y="0"/>
                  </a:moveTo>
                  <a:cubicBezTo>
                    <a:pt x="204" y="0"/>
                    <a:pt x="194" y="1"/>
                    <a:pt x="183" y="3"/>
                  </a:cubicBezTo>
                  <a:cubicBezTo>
                    <a:pt x="75" y="19"/>
                    <a:pt x="0" y="122"/>
                    <a:pt x="16" y="230"/>
                  </a:cubicBezTo>
                  <a:lnTo>
                    <a:pt x="40" y="388"/>
                  </a:lnTo>
                  <a:cubicBezTo>
                    <a:pt x="54" y="486"/>
                    <a:pt x="139" y="557"/>
                    <a:pt x="236" y="557"/>
                  </a:cubicBezTo>
                  <a:cubicBezTo>
                    <a:pt x="248" y="557"/>
                    <a:pt x="257" y="557"/>
                    <a:pt x="267" y="555"/>
                  </a:cubicBezTo>
                  <a:cubicBezTo>
                    <a:pt x="375" y="539"/>
                    <a:pt x="450" y="437"/>
                    <a:pt x="434" y="328"/>
                  </a:cubicBezTo>
                  <a:lnTo>
                    <a:pt x="411" y="168"/>
                  </a:lnTo>
                  <a:cubicBezTo>
                    <a:pt x="396"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9"/>
            <p:cNvSpPr/>
            <p:nvPr/>
          </p:nvSpPr>
          <p:spPr>
            <a:xfrm>
              <a:off x="1741947" y="3642708"/>
              <a:ext cx="12495" cy="15391"/>
            </a:xfrm>
            <a:custGeom>
              <a:rect b="b" l="l" r="r" t="t"/>
              <a:pathLst>
                <a:path extrusionOk="0" h="558" w="453">
                  <a:moveTo>
                    <a:pt x="215" y="1"/>
                  </a:moveTo>
                  <a:cubicBezTo>
                    <a:pt x="205" y="1"/>
                    <a:pt x="195" y="1"/>
                    <a:pt x="184" y="3"/>
                  </a:cubicBezTo>
                  <a:cubicBezTo>
                    <a:pt x="76" y="19"/>
                    <a:pt x="1" y="122"/>
                    <a:pt x="17" y="230"/>
                  </a:cubicBezTo>
                  <a:lnTo>
                    <a:pt x="42" y="389"/>
                  </a:lnTo>
                  <a:cubicBezTo>
                    <a:pt x="57" y="487"/>
                    <a:pt x="140" y="557"/>
                    <a:pt x="237" y="557"/>
                  </a:cubicBezTo>
                  <a:cubicBezTo>
                    <a:pt x="247" y="557"/>
                    <a:pt x="257" y="557"/>
                    <a:pt x="269" y="556"/>
                  </a:cubicBezTo>
                  <a:cubicBezTo>
                    <a:pt x="376" y="539"/>
                    <a:pt x="452" y="437"/>
                    <a:pt x="435" y="328"/>
                  </a:cubicBezTo>
                  <a:lnTo>
                    <a:pt x="411" y="169"/>
                  </a:lnTo>
                  <a:cubicBezTo>
                    <a:pt x="397" y="72"/>
                    <a:pt x="312"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9"/>
            <p:cNvSpPr/>
            <p:nvPr/>
          </p:nvSpPr>
          <p:spPr>
            <a:xfrm>
              <a:off x="1745837" y="3668167"/>
              <a:ext cx="12467" cy="15391"/>
            </a:xfrm>
            <a:custGeom>
              <a:rect b="b" l="l" r="r" t="t"/>
              <a:pathLst>
                <a:path extrusionOk="0" h="558" w="452">
                  <a:moveTo>
                    <a:pt x="215" y="1"/>
                  </a:moveTo>
                  <a:cubicBezTo>
                    <a:pt x="205" y="1"/>
                    <a:pt x="194" y="2"/>
                    <a:pt x="184" y="3"/>
                  </a:cubicBezTo>
                  <a:cubicBezTo>
                    <a:pt x="75" y="19"/>
                    <a:pt x="1" y="122"/>
                    <a:pt x="17" y="231"/>
                  </a:cubicBezTo>
                  <a:lnTo>
                    <a:pt x="42" y="389"/>
                  </a:lnTo>
                  <a:cubicBezTo>
                    <a:pt x="56" y="487"/>
                    <a:pt x="140" y="557"/>
                    <a:pt x="236" y="557"/>
                  </a:cubicBezTo>
                  <a:cubicBezTo>
                    <a:pt x="247" y="557"/>
                    <a:pt x="257" y="557"/>
                    <a:pt x="269" y="556"/>
                  </a:cubicBezTo>
                  <a:cubicBezTo>
                    <a:pt x="377" y="540"/>
                    <a:pt x="452" y="437"/>
                    <a:pt x="436" y="329"/>
                  </a:cubicBezTo>
                  <a:lnTo>
                    <a:pt x="411"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9"/>
            <p:cNvSpPr/>
            <p:nvPr/>
          </p:nvSpPr>
          <p:spPr>
            <a:xfrm>
              <a:off x="1749753" y="3693653"/>
              <a:ext cx="12440" cy="15363"/>
            </a:xfrm>
            <a:custGeom>
              <a:rect b="b" l="l" r="r" t="t"/>
              <a:pathLst>
                <a:path extrusionOk="0" h="557" w="451">
                  <a:moveTo>
                    <a:pt x="215" y="0"/>
                  </a:moveTo>
                  <a:cubicBezTo>
                    <a:pt x="205" y="0"/>
                    <a:pt x="194" y="1"/>
                    <a:pt x="184" y="3"/>
                  </a:cubicBezTo>
                  <a:cubicBezTo>
                    <a:pt x="75" y="19"/>
                    <a:pt x="1" y="121"/>
                    <a:pt x="17" y="230"/>
                  </a:cubicBezTo>
                  <a:lnTo>
                    <a:pt x="40" y="388"/>
                  </a:lnTo>
                  <a:cubicBezTo>
                    <a:pt x="55" y="486"/>
                    <a:pt x="140" y="557"/>
                    <a:pt x="237" y="557"/>
                  </a:cubicBezTo>
                  <a:cubicBezTo>
                    <a:pt x="245" y="557"/>
                    <a:pt x="257" y="557"/>
                    <a:pt x="267" y="555"/>
                  </a:cubicBezTo>
                  <a:cubicBezTo>
                    <a:pt x="376" y="539"/>
                    <a:pt x="451" y="436"/>
                    <a:pt x="434" y="328"/>
                  </a:cubicBezTo>
                  <a:lnTo>
                    <a:pt x="411" y="168"/>
                  </a:lnTo>
                  <a:cubicBezTo>
                    <a:pt x="395" y="72"/>
                    <a:pt x="310"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9"/>
            <p:cNvSpPr/>
            <p:nvPr/>
          </p:nvSpPr>
          <p:spPr>
            <a:xfrm>
              <a:off x="1753642" y="3719112"/>
              <a:ext cx="12440" cy="15363"/>
            </a:xfrm>
            <a:custGeom>
              <a:rect b="b" l="l" r="r" t="t"/>
              <a:pathLst>
                <a:path extrusionOk="0" h="557" w="451">
                  <a:moveTo>
                    <a:pt x="215" y="0"/>
                  </a:moveTo>
                  <a:cubicBezTo>
                    <a:pt x="205" y="0"/>
                    <a:pt x="194" y="1"/>
                    <a:pt x="184" y="3"/>
                  </a:cubicBezTo>
                  <a:cubicBezTo>
                    <a:pt x="75" y="19"/>
                    <a:pt x="0" y="122"/>
                    <a:pt x="17" y="230"/>
                  </a:cubicBezTo>
                  <a:lnTo>
                    <a:pt x="40" y="388"/>
                  </a:lnTo>
                  <a:cubicBezTo>
                    <a:pt x="55" y="487"/>
                    <a:pt x="140" y="557"/>
                    <a:pt x="236" y="557"/>
                  </a:cubicBezTo>
                  <a:cubicBezTo>
                    <a:pt x="245" y="557"/>
                    <a:pt x="257" y="557"/>
                    <a:pt x="267" y="555"/>
                  </a:cubicBezTo>
                  <a:cubicBezTo>
                    <a:pt x="376" y="539"/>
                    <a:pt x="450" y="437"/>
                    <a:pt x="434" y="328"/>
                  </a:cubicBezTo>
                  <a:lnTo>
                    <a:pt x="411" y="169"/>
                  </a:lnTo>
                  <a:cubicBezTo>
                    <a:pt x="395"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9"/>
            <p:cNvSpPr/>
            <p:nvPr/>
          </p:nvSpPr>
          <p:spPr>
            <a:xfrm>
              <a:off x="1757532" y="3744570"/>
              <a:ext cx="12467" cy="15391"/>
            </a:xfrm>
            <a:custGeom>
              <a:rect b="b" l="l" r="r" t="t"/>
              <a:pathLst>
                <a:path extrusionOk="0" h="558" w="452">
                  <a:moveTo>
                    <a:pt x="215" y="1"/>
                  </a:moveTo>
                  <a:cubicBezTo>
                    <a:pt x="204" y="1"/>
                    <a:pt x="194" y="1"/>
                    <a:pt x="183" y="3"/>
                  </a:cubicBezTo>
                  <a:cubicBezTo>
                    <a:pt x="75" y="19"/>
                    <a:pt x="0" y="122"/>
                    <a:pt x="16" y="230"/>
                  </a:cubicBezTo>
                  <a:lnTo>
                    <a:pt x="41" y="389"/>
                  </a:lnTo>
                  <a:cubicBezTo>
                    <a:pt x="56" y="487"/>
                    <a:pt x="139" y="557"/>
                    <a:pt x="236" y="557"/>
                  </a:cubicBezTo>
                  <a:cubicBezTo>
                    <a:pt x="246" y="557"/>
                    <a:pt x="257" y="557"/>
                    <a:pt x="268" y="556"/>
                  </a:cubicBezTo>
                  <a:cubicBezTo>
                    <a:pt x="375" y="540"/>
                    <a:pt x="451" y="437"/>
                    <a:pt x="434" y="329"/>
                  </a:cubicBezTo>
                  <a:lnTo>
                    <a:pt x="410"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9"/>
            <p:cNvSpPr/>
            <p:nvPr/>
          </p:nvSpPr>
          <p:spPr>
            <a:xfrm>
              <a:off x="1768923" y="3613222"/>
              <a:ext cx="14536" cy="15060"/>
            </a:xfrm>
            <a:custGeom>
              <a:rect b="b" l="l" r="r" t="t"/>
              <a:pathLst>
                <a:path extrusionOk="0" h="546" w="527">
                  <a:moveTo>
                    <a:pt x="227" y="1"/>
                  </a:moveTo>
                  <a:cubicBezTo>
                    <a:pt x="199" y="1"/>
                    <a:pt x="171" y="7"/>
                    <a:pt x="144" y="20"/>
                  </a:cubicBezTo>
                  <a:cubicBezTo>
                    <a:pt x="44" y="68"/>
                    <a:pt x="0" y="187"/>
                    <a:pt x="49" y="285"/>
                  </a:cubicBezTo>
                  <a:lnTo>
                    <a:pt x="118" y="432"/>
                  </a:lnTo>
                  <a:cubicBezTo>
                    <a:pt x="151" y="503"/>
                    <a:pt x="223" y="546"/>
                    <a:pt x="298" y="546"/>
                  </a:cubicBezTo>
                  <a:cubicBezTo>
                    <a:pt x="326" y="546"/>
                    <a:pt x="355" y="539"/>
                    <a:pt x="384" y="527"/>
                  </a:cubicBezTo>
                  <a:cubicBezTo>
                    <a:pt x="483" y="480"/>
                    <a:pt x="526" y="361"/>
                    <a:pt x="480" y="262"/>
                  </a:cubicBezTo>
                  <a:lnTo>
                    <a:pt x="409" y="115"/>
                  </a:lnTo>
                  <a:cubicBezTo>
                    <a:pt x="375" y="44"/>
                    <a:pt x="3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9"/>
            <p:cNvSpPr/>
            <p:nvPr/>
          </p:nvSpPr>
          <p:spPr>
            <a:xfrm>
              <a:off x="1779901" y="3636530"/>
              <a:ext cx="14508" cy="15060"/>
            </a:xfrm>
            <a:custGeom>
              <a:rect b="b" l="l" r="r" t="t"/>
              <a:pathLst>
                <a:path extrusionOk="0" h="546" w="526">
                  <a:moveTo>
                    <a:pt x="227" y="0"/>
                  </a:moveTo>
                  <a:cubicBezTo>
                    <a:pt x="199" y="0"/>
                    <a:pt x="170" y="6"/>
                    <a:pt x="143" y="19"/>
                  </a:cubicBezTo>
                  <a:cubicBezTo>
                    <a:pt x="45" y="67"/>
                    <a:pt x="1" y="186"/>
                    <a:pt x="48" y="286"/>
                  </a:cubicBezTo>
                  <a:lnTo>
                    <a:pt x="118" y="432"/>
                  </a:lnTo>
                  <a:cubicBezTo>
                    <a:pt x="150" y="503"/>
                    <a:pt x="222" y="545"/>
                    <a:pt x="297" y="545"/>
                  </a:cubicBezTo>
                  <a:cubicBezTo>
                    <a:pt x="326" y="545"/>
                    <a:pt x="356" y="538"/>
                    <a:pt x="383" y="528"/>
                  </a:cubicBezTo>
                  <a:cubicBezTo>
                    <a:pt x="482" y="479"/>
                    <a:pt x="526" y="360"/>
                    <a:pt x="479" y="261"/>
                  </a:cubicBezTo>
                  <a:lnTo>
                    <a:pt x="408" y="114"/>
                  </a:lnTo>
                  <a:cubicBezTo>
                    <a:pt x="374" y="43"/>
                    <a:pt x="302"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9"/>
            <p:cNvSpPr/>
            <p:nvPr/>
          </p:nvSpPr>
          <p:spPr>
            <a:xfrm>
              <a:off x="1790906" y="3659809"/>
              <a:ext cx="14536" cy="15060"/>
            </a:xfrm>
            <a:custGeom>
              <a:rect b="b" l="l" r="r" t="t"/>
              <a:pathLst>
                <a:path extrusionOk="0" h="546" w="527">
                  <a:moveTo>
                    <a:pt x="229" y="1"/>
                  </a:moveTo>
                  <a:cubicBezTo>
                    <a:pt x="200" y="1"/>
                    <a:pt x="171" y="7"/>
                    <a:pt x="144" y="21"/>
                  </a:cubicBezTo>
                  <a:cubicBezTo>
                    <a:pt x="45" y="67"/>
                    <a:pt x="1" y="186"/>
                    <a:pt x="49" y="286"/>
                  </a:cubicBezTo>
                  <a:lnTo>
                    <a:pt x="118" y="432"/>
                  </a:lnTo>
                  <a:cubicBezTo>
                    <a:pt x="152" y="504"/>
                    <a:pt x="223" y="545"/>
                    <a:pt x="298" y="545"/>
                  </a:cubicBezTo>
                  <a:cubicBezTo>
                    <a:pt x="327" y="545"/>
                    <a:pt x="355" y="538"/>
                    <a:pt x="383" y="528"/>
                  </a:cubicBezTo>
                  <a:cubicBezTo>
                    <a:pt x="483" y="479"/>
                    <a:pt x="527" y="361"/>
                    <a:pt x="478" y="262"/>
                  </a:cubicBezTo>
                  <a:lnTo>
                    <a:pt x="409" y="116"/>
                  </a:lnTo>
                  <a:cubicBezTo>
                    <a:pt x="375" y="44"/>
                    <a:pt x="303"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9"/>
            <p:cNvSpPr/>
            <p:nvPr/>
          </p:nvSpPr>
          <p:spPr>
            <a:xfrm>
              <a:off x="1801939" y="3683089"/>
              <a:ext cx="14508" cy="15088"/>
            </a:xfrm>
            <a:custGeom>
              <a:rect b="b" l="l" r="r" t="t"/>
              <a:pathLst>
                <a:path extrusionOk="0" h="547" w="526">
                  <a:moveTo>
                    <a:pt x="228" y="1"/>
                  </a:moveTo>
                  <a:cubicBezTo>
                    <a:pt x="200" y="1"/>
                    <a:pt x="170" y="7"/>
                    <a:pt x="143" y="21"/>
                  </a:cubicBezTo>
                  <a:cubicBezTo>
                    <a:pt x="45" y="68"/>
                    <a:pt x="1" y="188"/>
                    <a:pt x="48" y="286"/>
                  </a:cubicBezTo>
                  <a:lnTo>
                    <a:pt x="118" y="433"/>
                  </a:lnTo>
                  <a:cubicBezTo>
                    <a:pt x="150" y="504"/>
                    <a:pt x="222" y="547"/>
                    <a:pt x="297" y="547"/>
                  </a:cubicBezTo>
                  <a:cubicBezTo>
                    <a:pt x="325" y="547"/>
                    <a:pt x="354" y="540"/>
                    <a:pt x="383" y="528"/>
                  </a:cubicBezTo>
                  <a:cubicBezTo>
                    <a:pt x="481" y="481"/>
                    <a:pt x="525" y="361"/>
                    <a:pt x="478" y="263"/>
                  </a:cubicBezTo>
                  <a:lnTo>
                    <a:pt x="408" y="116"/>
                  </a:lnTo>
                  <a:cubicBezTo>
                    <a:pt x="374"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9"/>
            <p:cNvSpPr/>
            <p:nvPr/>
          </p:nvSpPr>
          <p:spPr>
            <a:xfrm>
              <a:off x="1812890" y="3706341"/>
              <a:ext cx="14536" cy="15088"/>
            </a:xfrm>
            <a:custGeom>
              <a:rect b="b" l="l" r="r" t="t"/>
              <a:pathLst>
                <a:path extrusionOk="0" h="547" w="527">
                  <a:moveTo>
                    <a:pt x="228" y="1"/>
                  </a:moveTo>
                  <a:cubicBezTo>
                    <a:pt x="200" y="1"/>
                    <a:pt x="171" y="7"/>
                    <a:pt x="143" y="20"/>
                  </a:cubicBezTo>
                  <a:cubicBezTo>
                    <a:pt x="45" y="67"/>
                    <a:pt x="1" y="187"/>
                    <a:pt x="48" y="286"/>
                  </a:cubicBezTo>
                  <a:lnTo>
                    <a:pt x="118" y="432"/>
                  </a:lnTo>
                  <a:cubicBezTo>
                    <a:pt x="150" y="504"/>
                    <a:pt x="222" y="547"/>
                    <a:pt x="297" y="547"/>
                  </a:cubicBezTo>
                  <a:cubicBezTo>
                    <a:pt x="328" y="547"/>
                    <a:pt x="357" y="541"/>
                    <a:pt x="383" y="527"/>
                  </a:cubicBezTo>
                  <a:cubicBezTo>
                    <a:pt x="483" y="481"/>
                    <a:pt x="527" y="360"/>
                    <a:pt x="479" y="262"/>
                  </a:cubicBezTo>
                  <a:lnTo>
                    <a:pt x="410" y="116"/>
                  </a:lnTo>
                  <a:cubicBezTo>
                    <a:pt x="375"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9"/>
            <p:cNvSpPr/>
            <p:nvPr/>
          </p:nvSpPr>
          <p:spPr>
            <a:xfrm>
              <a:off x="1823895" y="3729648"/>
              <a:ext cx="14536" cy="15060"/>
            </a:xfrm>
            <a:custGeom>
              <a:rect b="b" l="l" r="r" t="t"/>
              <a:pathLst>
                <a:path extrusionOk="0" h="546" w="527">
                  <a:moveTo>
                    <a:pt x="228" y="1"/>
                  </a:moveTo>
                  <a:cubicBezTo>
                    <a:pt x="199" y="1"/>
                    <a:pt x="171" y="7"/>
                    <a:pt x="144" y="20"/>
                  </a:cubicBezTo>
                  <a:cubicBezTo>
                    <a:pt x="44" y="68"/>
                    <a:pt x="0" y="187"/>
                    <a:pt x="49" y="285"/>
                  </a:cubicBezTo>
                  <a:lnTo>
                    <a:pt x="118" y="431"/>
                  </a:lnTo>
                  <a:cubicBezTo>
                    <a:pt x="151" y="503"/>
                    <a:pt x="223" y="546"/>
                    <a:pt x="298" y="546"/>
                  </a:cubicBezTo>
                  <a:cubicBezTo>
                    <a:pt x="327" y="546"/>
                    <a:pt x="355" y="540"/>
                    <a:pt x="384" y="527"/>
                  </a:cubicBezTo>
                  <a:cubicBezTo>
                    <a:pt x="483" y="480"/>
                    <a:pt x="527" y="361"/>
                    <a:pt x="480" y="261"/>
                  </a:cubicBezTo>
                  <a:lnTo>
                    <a:pt x="409" y="115"/>
                  </a:lnTo>
                  <a:cubicBezTo>
                    <a:pt x="375" y="43"/>
                    <a:pt x="302"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9"/>
            <p:cNvSpPr/>
            <p:nvPr/>
          </p:nvSpPr>
          <p:spPr>
            <a:xfrm>
              <a:off x="1689596" y="3564484"/>
              <a:ext cx="76928" cy="36685"/>
            </a:xfrm>
            <a:custGeom>
              <a:rect b="b" l="l" r="r" t="t"/>
              <a:pathLst>
                <a:path extrusionOk="0" h="1330" w="2789">
                  <a:moveTo>
                    <a:pt x="882" y="0"/>
                  </a:moveTo>
                  <a:cubicBezTo>
                    <a:pt x="395" y="0"/>
                    <a:pt x="1" y="396"/>
                    <a:pt x="1" y="883"/>
                  </a:cubicBezTo>
                  <a:lnTo>
                    <a:pt x="1" y="1111"/>
                  </a:lnTo>
                  <a:cubicBezTo>
                    <a:pt x="1" y="1231"/>
                    <a:pt x="98" y="1330"/>
                    <a:pt x="219" y="1330"/>
                  </a:cubicBezTo>
                  <a:lnTo>
                    <a:pt x="2572" y="1330"/>
                  </a:lnTo>
                  <a:cubicBezTo>
                    <a:pt x="2690" y="1330"/>
                    <a:pt x="2788" y="1231"/>
                    <a:pt x="2788" y="1111"/>
                  </a:cubicBezTo>
                  <a:lnTo>
                    <a:pt x="2788" y="883"/>
                  </a:lnTo>
                  <a:cubicBezTo>
                    <a:pt x="2788" y="395"/>
                    <a:pt x="2394" y="0"/>
                    <a:pt x="19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9"/>
            <p:cNvSpPr/>
            <p:nvPr/>
          </p:nvSpPr>
          <p:spPr>
            <a:xfrm>
              <a:off x="1728267" y="3564567"/>
              <a:ext cx="38257" cy="36602"/>
            </a:xfrm>
            <a:custGeom>
              <a:rect b="b" l="l" r="r" t="t"/>
              <a:pathLst>
                <a:path extrusionOk="0" h="1327" w="1387">
                  <a:moveTo>
                    <a:pt x="511" y="0"/>
                  </a:moveTo>
                  <a:cubicBezTo>
                    <a:pt x="509" y="0"/>
                    <a:pt x="507" y="0"/>
                    <a:pt x="506" y="0"/>
                  </a:cubicBezTo>
                  <a:lnTo>
                    <a:pt x="0" y="0"/>
                  </a:lnTo>
                  <a:cubicBezTo>
                    <a:pt x="488" y="0"/>
                    <a:pt x="882" y="395"/>
                    <a:pt x="882" y="883"/>
                  </a:cubicBezTo>
                  <a:lnTo>
                    <a:pt x="882" y="1327"/>
                  </a:lnTo>
                  <a:lnTo>
                    <a:pt x="1170" y="1327"/>
                  </a:lnTo>
                  <a:cubicBezTo>
                    <a:pt x="1290" y="1327"/>
                    <a:pt x="1386" y="1228"/>
                    <a:pt x="1386" y="1108"/>
                  </a:cubicBezTo>
                  <a:lnTo>
                    <a:pt x="1386" y="880"/>
                  </a:lnTo>
                  <a:cubicBezTo>
                    <a:pt x="1386" y="395"/>
                    <a:pt x="995" y="0"/>
                    <a:pt x="511"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6" name="Google Shape;2856;p49"/>
          <p:cNvGrpSpPr/>
          <p:nvPr/>
        </p:nvGrpSpPr>
        <p:grpSpPr>
          <a:xfrm>
            <a:off x="2687412" y="3623493"/>
            <a:ext cx="730107" cy="696884"/>
            <a:chOff x="3977178" y="1619256"/>
            <a:chExt cx="373495" cy="311930"/>
          </a:xfrm>
        </p:grpSpPr>
        <p:sp>
          <p:nvSpPr>
            <p:cNvPr id="2857" name="Google Shape;2857;p49"/>
            <p:cNvSpPr/>
            <p:nvPr/>
          </p:nvSpPr>
          <p:spPr>
            <a:xfrm>
              <a:off x="4100803" y="1718774"/>
              <a:ext cx="125776" cy="11061"/>
            </a:xfrm>
            <a:custGeom>
              <a:rect b="b" l="l" r="r" t="t"/>
              <a:pathLst>
                <a:path extrusionOk="0" h="401" w="4560">
                  <a:moveTo>
                    <a:pt x="204" y="1"/>
                  </a:moveTo>
                  <a:cubicBezTo>
                    <a:pt x="91" y="1"/>
                    <a:pt x="0" y="94"/>
                    <a:pt x="3" y="206"/>
                  </a:cubicBezTo>
                  <a:cubicBezTo>
                    <a:pt x="8" y="316"/>
                    <a:pt x="103" y="401"/>
                    <a:pt x="213" y="401"/>
                  </a:cubicBezTo>
                  <a:lnTo>
                    <a:pt x="4359" y="401"/>
                  </a:lnTo>
                  <a:cubicBezTo>
                    <a:pt x="4470" y="401"/>
                    <a:pt x="4559" y="308"/>
                    <a:pt x="4558" y="196"/>
                  </a:cubicBezTo>
                  <a:cubicBezTo>
                    <a:pt x="4554" y="86"/>
                    <a:pt x="4458"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9"/>
            <p:cNvSpPr/>
            <p:nvPr/>
          </p:nvSpPr>
          <p:spPr>
            <a:xfrm>
              <a:off x="4084502" y="1705065"/>
              <a:ext cx="28851" cy="100924"/>
            </a:xfrm>
            <a:custGeom>
              <a:rect b="b" l="l" r="r" t="t"/>
              <a:pathLst>
                <a:path extrusionOk="0" h="3659" w="1046">
                  <a:moveTo>
                    <a:pt x="828" y="1"/>
                  </a:moveTo>
                  <a:cubicBezTo>
                    <a:pt x="733" y="1"/>
                    <a:pt x="649" y="75"/>
                    <a:pt x="631" y="172"/>
                  </a:cubicBezTo>
                  <a:lnTo>
                    <a:pt x="18" y="3421"/>
                  </a:lnTo>
                  <a:cubicBezTo>
                    <a:pt x="1" y="3508"/>
                    <a:pt x="43" y="3597"/>
                    <a:pt x="130" y="3640"/>
                  </a:cubicBezTo>
                  <a:cubicBezTo>
                    <a:pt x="157" y="3653"/>
                    <a:pt x="187" y="3659"/>
                    <a:pt x="218" y="3659"/>
                  </a:cubicBezTo>
                  <a:lnTo>
                    <a:pt x="807" y="3659"/>
                  </a:lnTo>
                  <a:cubicBezTo>
                    <a:pt x="920" y="3659"/>
                    <a:pt x="1009" y="3566"/>
                    <a:pt x="1006" y="3454"/>
                  </a:cubicBezTo>
                  <a:cubicBezTo>
                    <a:pt x="1003" y="3344"/>
                    <a:pt x="908" y="3259"/>
                    <a:pt x="798" y="3259"/>
                  </a:cubicBezTo>
                  <a:lnTo>
                    <a:pt x="453" y="3259"/>
                  </a:lnTo>
                  <a:lnTo>
                    <a:pt x="1024" y="237"/>
                  </a:lnTo>
                  <a:cubicBezTo>
                    <a:pt x="1046" y="128"/>
                    <a:pt x="972" y="21"/>
                    <a:pt x="861" y="4"/>
                  </a:cubicBezTo>
                  <a:cubicBezTo>
                    <a:pt x="850" y="2"/>
                    <a:pt x="839"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9"/>
            <p:cNvSpPr/>
            <p:nvPr/>
          </p:nvSpPr>
          <p:spPr>
            <a:xfrm>
              <a:off x="4214553" y="1769222"/>
              <a:ext cx="28851" cy="36767"/>
            </a:xfrm>
            <a:custGeom>
              <a:rect b="b" l="l" r="r" t="t"/>
              <a:pathLst>
                <a:path extrusionOk="0" h="1333" w="1046">
                  <a:moveTo>
                    <a:pt x="656" y="0"/>
                  </a:moveTo>
                  <a:cubicBezTo>
                    <a:pt x="644" y="0"/>
                    <a:pt x="632" y="1"/>
                    <a:pt x="620" y="4"/>
                  </a:cubicBezTo>
                  <a:cubicBezTo>
                    <a:pt x="513" y="24"/>
                    <a:pt x="441" y="128"/>
                    <a:pt x="462" y="237"/>
                  </a:cubicBezTo>
                  <a:lnTo>
                    <a:pt x="594" y="933"/>
                  </a:lnTo>
                  <a:lnTo>
                    <a:pt x="239" y="933"/>
                  </a:lnTo>
                  <a:cubicBezTo>
                    <a:pt x="104" y="933"/>
                    <a:pt x="0" y="1070"/>
                    <a:pt x="56" y="1213"/>
                  </a:cubicBezTo>
                  <a:cubicBezTo>
                    <a:pt x="85" y="1286"/>
                    <a:pt x="159" y="1333"/>
                    <a:pt x="238" y="1333"/>
                  </a:cubicBezTo>
                  <a:lnTo>
                    <a:pt x="833" y="1333"/>
                  </a:lnTo>
                  <a:cubicBezTo>
                    <a:pt x="858" y="1333"/>
                    <a:pt x="880" y="1328"/>
                    <a:pt x="902" y="1321"/>
                  </a:cubicBezTo>
                  <a:cubicBezTo>
                    <a:pt x="998" y="1284"/>
                    <a:pt x="1045" y="1188"/>
                    <a:pt x="1029" y="1095"/>
                  </a:cubicBezTo>
                  <a:lnTo>
                    <a:pt x="853" y="163"/>
                  </a:lnTo>
                  <a:cubicBezTo>
                    <a:pt x="835" y="67"/>
                    <a:pt x="750"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9"/>
            <p:cNvSpPr/>
            <p:nvPr/>
          </p:nvSpPr>
          <p:spPr>
            <a:xfrm>
              <a:off x="4214470" y="1704100"/>
              <a:ext cx="20163" cy="54117"/>
            </a:xfrm>
            <a:custGeom>
              <a:rect b="b" l="l" r="r" t="t"/>
              <a:pathLst>
                <a:path extrusionOk="0" h="1962" w="731">
                  <a:moveTo>
                    <a:pt x="220" y="0"/>
                  </a:moveTo>
                  <a:cubicBezTo>
                    <a:pt x="207" y="0"/>
                    <a:pt x="195" y="1"/>
                    <a:pt x="182" y="4"/>
                  </a:cubicBezTo>
                  <a:cubicBezTo>
                    <a:pt x="72" y="24"/>
                    <a:pt x="0" y="128"/>
                    <a:pt x="21" y="238"/>
                  </a:cubicBezTo>
                  <a:lnTo>
                    <a:pt x="314" y="1797"/>
                  </a:lnTo>
                  <a:cubicBezTo>
                    <a:pt x="333" y="1894"/>
                    <a:pt x="417" y="1962"/>
                    <a:pt x="512" y="1962"/>
                  </a:cubicBezTo>
                  <a:cubicBezTo>
                    <a:pt x="525" y="1962"/>
                    <a:pt x="538" y="1960"/>
                    <a:pt x="548" y="1959"/>
                  </a:cubicBezTo>
                  <a:cubicBezTo>
                    <a:pt x="658" y="1938"/>
                    <a:pt x="730" y="1834"/>
                    <a:pt x="710" y="1724"/>
                  </a:cubicBezTo>
                  <a:lnTo>
                    <a:pt x="417" y="165"/>
                  </a:lnTo>
                  <a:cubicBezTo>
                    <a:pt x="398" y="68"/>
                    <a:pt x="315" y="0"/>
                    <a:pt x="2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9"/>
            <p:cNvSpPr/>
            <p:nvPr/>
          </p:nvSpPr>
          <p:spPr>
            <a:xfrm>
              <a:off x="4220483" y="1681454"/>
              <a:ext cx="77369" cy="11033"/>
            </a:xfrm>
            <a:custGeom>
              <a:rect b="b" l="l" r="r" t="t"/>
              <a:pathLst>
                <a:path extrusionOk="0" h="400" w="2805">
                  <a:moveTo>
                    <a:pt x="204" y="1"/>
                  </a:moveTo>
                  <a:cubicBezTo>
                    <a:pt x="93" y="1"/>
                    <a:pt x="1" y="93"/>
                    <a:pt x="5" y="206"/>
                  </a:cubicBezTo>
                  <a:cubicBezTo>
                    <a:pt x="8" y="316"/>
                    <a:pt x="103" y="400"/>
                    <a:pt x="213" y="400"/>
                  </a:cubicBezTo>
                  <a:lnTo>
                    <a:pt x="2602" y="400"/>
                  </a:lnTo>
                  <a:cubicBezTo>
                    <a:pt x="2713" y="400"/>
                    <a:pt x="2804" y="309"/>
                    <a:pt x="2801" y="194"/>
                  </a:cubicBezTo>
                  <a:cubicBezTo>
                    <a:pt x="2798" y="85"/>
                    <a:pt x="2703"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9"/>
            <p:cNvSpPr/>
            <p:nvPr/>
          </p:nvSpPr>
          <p:spPr>
            <a:xfrm>
              <a:off x="4262685" y="1619256"/>
              <a:ext cx="27114" cy="19804"/>
            </a:xfrm>
            <a:custGeom>
              <a:rect b="b" l="l" r="r" t="t"/>
              <a:pathLst>
                <a:path extrusionOk="0" h="718" w="983">
                  <a:moveTo>
                    <a:pt x="215" y="1"/>
                  </a:moveTo>
                  <a:cubicBezTo>
                    <a:pt x="96" y="1"/>
                    <a:pt x="1" y="96"/>
                    <a:pt x="1" y="214"/>
                  </a:cubicBezTo>
                  <a:lnTo>
                    <a:pt x="1" y="717"/>
                  </a:lnTo>
                  <a:lnTo>
                    <a:pt x="983" y="717"/>
                  </a:lnTo>
                  <a:lnTo>
                    <a:pt x="983" y="214"/>
                  </a:lnTo>
                  <a:cubicBezTo>
                    <a:pt x="983" y="96"/>
                    <a:pt x="887" y="1"/>
                    <a:pt x="7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9"/>
            <p:cNvSpPr/>
            <p:nvPr/>
          </p:nvSpPr>
          <p:spPr>
            <a:xfrm>
              <a:off x="4269994" y="1664739"/>
              <a:ext cx="11088" cy="34671"/>
            </a:xfrm>
            <a:custGeom>
              <a:rect b="b" l="l" r="r" t="t"/>
              <a:pathLst>
                <a:path extrusionOk="0" h="1257" w="402">
                  <a:moveTo>
                    <a:pt x="203" y="0"/>
                  </a:moveTo>
                  <a:cubicBezTo>
                    <a:pt x="201" y="0"/>
                    <a:pt x="198" y="0"/>
                    <a:pt x="196" y="0"/>
                  </a:cubicBezTo>
                  <a:cubicBezTo>
                    <a:pt x="86" y="3"/>
                    <a:pt x="1" y="98"/>
                    <a:pt x="1" y="208"/>
                  </a:cubicBezTo>
                  <a:lnTo>
                    <a:pt x="1" y="1048"/>
                  </a:lnTo>
                  <a:cubicBezTo>
                    <a:pt x="1" y="1158"/>
                    <a:pt x="86" y="1253"/>
                    <a:pt x="196" y="1256"/>
                  </a:cubicBezTo>
                  <a:cubicBezTo>
                    <a:pt x="198" y="1256"/>
                    <a:pt x="199" y="1256"/>
                    <a:pt x="201" y="1256"/>
                  </a:cubicBezTo>
                  <a:cubicBezTo>
                    <a:pt x="312" y="1256"/>
                    <a:pt x="401" y="1167"/>
                    <a:pt x="401" y="1057"/>
                  </a:cubicBezTo>
                  <a:lnTo>
                    <a:pt x="401" y="200"/>
                  </a:lnTo>
                  <a:cubicBezTo>
                    <a:pt x="401" y="91"/>
                    <a:pt x="311"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9"/>
            <p:cNvSpPr/>
            <p:nvPr/>
          </p:nvSpPr>
          <p:spPr>
            <a:xfrm>
              <a:off x="4255375" y="1651445"/>
              <a:ext cx="41043" cy="21239"/>
            </a:xfrm>
            <a:custGeom>
              <a:rect b="b" l="l" r="r" t="t"/>
              <a:pathLst>
                <a:path extrusionOk="0" h="770" w="1488">
                  <a:moveTo>
                    <a:pt x="0" y="0"/>
                  </a:moveTo>
                  <a:lnTo>
                    <a:pt x="0" y="556"/>
                  </a:lnTo>
                  <a:cubicBezTo>
                    <a:pt x="0" y="674"/>
                    <a:pt x="96" y="769"/>
                    <a:pt x="214" y="769"/>
                  </a:cubicBezTo>
                  <a:lnTo>
                    <a:pt x="1271" y="769"/>
                  </a:lnTo>
                  <a:cubicBezTo>
                    <a:pt x="1390" y="769"/>
                    <a:pt x="1488" y="674"/>
                    <a:pt x="1488" y="556"/>
                  </a:cubicBezTo>
                  <a:lnTo>
                    <a:pt x="14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9"/>
            <p:cNvSpPr/>
            <p:nvPr/>
          </p:nvSpPr>
          <p:spPr>
            <a:xfrm>
              <a:off x="4242246" y="1636081"/>
              <a:ext cx="66639" cy="21239"/>
            </a:xfrm>
            <a:custGeom>
              <a:rect b="b" l="l" r="r" t="t"/>
              <a:pathLst>
                <a:path extrusionOk="0" h="770" w="2416">
                  <a:moveTo>
                    <a:pt x="0" y="0"/>
                  </a:moveTo>
                  <a:lnTo>
                    <a:pt x="0" y="556"/>
                  </a:lnTo>
                  <a:cubicBezTo>
                    <a:pt x="0" y="674"/>
                    <a:pt x="95" y="770"/>
                    <a:pt x="214" y="770"/>
                  </a:cubicBezTo>
                  <a:lnTo>
                    <a:pt x="2200" y="770"/>
                  </a:lnTo>
                  <a:cubicBezTo>
                    <a:pt x="2317" y="770"/>
                    <a:pt x="2414" y="674"/>
                    <a:pt x="2415" y="556"/>
                  </a:cubicBezTo>
                  <a:lnTo>
                    <a:pt x="2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9"/>
            <p:cNvSpPr/>
            <p:nvPr/>
          </p:nvSpPr>
          <p:spPr>
            <a:xfrm>
              <a:off x="4294184" y="1636081"/>
              <a:ext cx="15391" cy="21239"/>
            </a:xfrm>
            <a:custGeom>
              <a:rect b="b" l="l" r="r" t="t"/>
              <a:pathLst>
                <a:path extrusionOk="0" h="770" w="558">
                  <a:moveTo>
                    <a:pt x="0" y="0"/>
                  </a:moveTo>
                  <a:lnTo>
                    <a:pt x="0" y="770"/>
                  </a:lnTo>
                  <a:lnTo>
                    <a:pt x="342" y="770"/>
                  </a:lnTo>
                  <a:cubicBezTo>
                    <a:pt x="462" y="770"/>
                    <a:pt x="557" y="674"/>
                    <a:pt x="557" y="556"/>
                  </a:cubicBezTo>
                  <a:lnTo>
                    <a:pt x="557"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9"/>
            <p:cNvSpPr/>
            <p:nvPr/>
          </p:nvSpPr>
          <p:spPr>
            <a:xfrm>
              <a:off x="4202058" y="1630179"/>
              <a:ext cx="148615" cy="11005"/>
            </a:xfrm>
            <a:custGeom>
              <a:rect b="b" l="l" r="r" t="t"/>
              <a:pathLst>
                <a:path extrusionOk="0" h="399" w="5388">
                  <a:moveTo>
                    <a:pt x="204" y="0"/>
                  </a:moveTo>
                  <a:cubicBezTo>
                    <a:pt x="91" y="0"/>
                    <a:pt x="0" y="94"/>
                    <a:pt x="3" y="205"/>
                  </a:cubicBezTo>
                  <a:cubicBezTo>
                    <a:pt x="8" y="315"/>
                    <a:pt x="103" y="399"/>
                    <a:pt x="213" y="399"/>
                  </a:cubicBezTo>
                  <a:lnTo>
                    <a:pt x="5184" y="399"/>
                  </a:lnTo>
                  <a:cubicBezTo>
                    <a:pt x="5297" y="399"/>
                    <a:pt x="5388" y="308"/>
                    <a:pt x="5385" y="194"/>
                  </a:cubicBezTo>
                  <a:cubicBezTo>
                    <a:pt x="5380" y="84"/>
                    <a:pt x="5285" y="0"/>
                    <a:pt x="51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9"/>
            <p:cNvSpPr/>
            <p:nvPr/>
          </p:nvSpPr>
          <p:spPr>
            <a:xfrm>
              <a:off x="4030054" y="1681454"/>
              <a:ext cx="77314" cy="11033"/>
            </a:xfrm>
            <a:custGeom>
              <a:rect b="b" l="l" r="r" t="t"/>
              <a:pathLst>
                <a:path extrusionOk="0" h="400" w="2803">
                  <a:moveTo>
                    <a:pt x="204" y="1"/>
                  </a:moveTo>
                  <a:cubicBezTo>
                    <a:pt x="91" y="1"/>
                    <a:pt x="1" y="93"/>
                    <a:pt x="3" y="206"/>
                  </a:cubicBezTo>
                  <a:cubicBezTo>
                    <a:pt x="8" y="316"/>
                    <a:pt x="103" y="400"/>
                    <a:pt x="213" y="400"/>
                  </a:cubicBezTo>
                  <a:lnTo>
                    <a:pt x="2602" y="400"/>
                  </a:lnTo>
                  <a:cubicBezTo>
                    <a:pt x="2713" y="400"/>
                    <a:pt x="2803" y="309"/>
                    <a:pt x="2801" y="194"/>
                  </a:cubicBezTo>
                  <a:cubicBezTo>
                    <a:pt x="2798" y="85"/>
                    <a:pt x="2703"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9"/>
            <p:cNvSpPr/>
            <p:nvPr/>
          </p:nvSpPr>
          <p:spPr>
            <a:xfrm>
              <a:off x="4038632" y="1619256"/>
              <a:ext cx="27114" cy="19804"/>
            </a:xfrm>
            <a:custGeom>
              <a:rect b="b" l="l" r="r" t="t"/>
              <a:pathLst>
                <a:path extrusionOk="0" h="718" w="983">
                  <a:moveTo>
                    <a:pt x="216" y="1"/>
                  </a:moveTo>
                  <a:cubicBezTo>
                    <a:pt x="96" y="1"/>
                    <a:pt x="0" y="96"/>
                    <a:pt x="0" y="214"/>
                  </a:cubicBezTo>
                  <a:lnTo>
                    <a:pt x="0" y="717"/>
                  </a:lnTo>
                  <a:lnTo>
                    <a:pt x="982" y="717"/>
                  </a:lnTo>
                  <a:lnTo>
                    <a:pt x="982" y="214"/>
                  </a:lnTo>
                  <a:cubicBezTo>
                    <a:pt x="982" y="96"/>
                    <a:pt x="887" y="1"/>
                    <a:pt x="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9"/>
            <p:cNvSpPr/>
            <p:nvPr/>
          </p:nvSpPr>
          <p:spPr>
            <a:xfrm>
              <a:off x="4046658" y="1664739"/>
              <a:ext cx="11061" cy="34671"/>
            </a:xfrm>
            <a:custGeom>
              <a:rect b="b" l="l" r="r" t="t"/>
              <a:pathLst>
                <a:path extrusionOk="0" h="1257" w="401">
                  <a:moveTo>
                    <a:pt x="203" y="0"/>
                  </a:moveTo>
                  <a:cubicBezTo>
                    <a:pt x="201" y="0"/>
                    <a:pt x="198" y="0"/>
                    <a:pt x="196" y="0"/>
                  </a:cubicBezTo>
                  <a:cubicBezTo>
                    <a:pt x="86" y="3"/>
                    <a:pt x="1" y="98"/>
                    <a:pt x="1" y="208"/>
                  </a:cubicBezTo>
                  <a:lnTo>
                    <a:pt x="1" y="1048"/>
                  </a:lnTo>
                  <a:cubicBezTo>
                    <a:pt x="1" y="1158"/>
                    <a:pt x="86" y="1253"/>
                    <a:pt x="196" y="1256"/>
                  </a:cubicBezTo>
                  <a:cubicBezTo>
                    <a:pt x="198" y="1256"/>
                    <a:pt x="199" y="1256"/>
                    <a:pt x="201" y="1256"/>
                  </a:cubicBezTo>
                  <a:cubicBezTo>
                    <a:pt x="312" y="1256"/>
                    <a:pt x="401" y="1167"/>
                    <a:pt x="401" y="1057"/>
                  </a:cubicBezTo>
                  <a:lnTo>
                    <a:pt x="401" y="200"/>
                  </a:lnTo>
                  <a:cubicBezTo>
                    <a:pt x="401" y="91"/>
                    <a:pt x="311"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9"/>
            <p:cNvSpPr/>
            <p:nvPr/>
          </p:nvSpPr>
          <p:spPr>
            <a:xfrm>
              <a:off x="4031267" y="1651445"/>
              <a:ext cx="41070" cy="21239"/>
            </a:xfrm>
            <a:custGeom>
              <a:rect b="b" l="l" r="r" t="t"/>
              <a:pathLst>
                <a:path extrusionOk="0" h="770" w="1489">
                  <a:moveTo>
                    <a:pt x="1" y="0"/>
                  </a:moveTo>
                  <a:lnTo>
                    <a:pt x="1" y="556"/>
                  </a:lnTo>
                  <a:cubicBezTo>
                    <a:pt x="2" y="674"/>
                    <a:pt x="97" y="769"/>
                    <a:pt x="216" y="769"/>
                  </a:cubicBezTo>
                  <a:lnTo>
                    <a:pt x="1274" y="769"/>
                  </a:lnTo>
                  <a:cubicBezTo>
                    <a:pt x="1393" y="769"/>
                    <a:pt x="1488" y="674"/>
                    <a:pt x="1488" y="556"/>
                  </a:cubicBezTo>
                  <a:lnTo>
                    <a:pt x="14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9"/>
            <p:cNvSpPr/>
            <p:nvPr/>
          </p:nvSpPr>
          <p:spPr>
            <a:xfrm>
              <a:off x="4018828" y="1636081"/>
              <a:ext cx="66667" cy="21239"/>
            </a:xfrm>
            <a:custGeom>
              <a:rect b="b" l="l" r="r" t="t"/>
              <a:pathLst>
                <a:path extrusionOk="0" h="770" w="2417">
                  <a:moveTo>
                    <a:pt x="0" y="0"/>
                  </a:moveTo>
                  <a:lnTo>
                    <a:pt x="0" y="556"/>
                  </a:lnTo>
                  <a:cubicBezTo>
                    <a:pt x="0" y="674"/>
                    <a:pt x="98" y="770"/>
                    <a:pt x="217" y="770"/>
                  </a:cubicBezTo>
                  <a:lnTo>
                    <a:pt x="2203" y="770"/>
                  </a:lnTo>
                  <a:cubicBezTo>
                    <a:pt x="2322" y="770"/>
                    <a:pt x="2417" y="674"/>
                    <a:pt x="2417" y="556"/>
                  </a:cubicBezTo>
                  <a:lnTo>
                    <a:pt x="2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9"/>
            <p:cNvSpPr/>
            <p:nvPr/>
          </p:nvSpPr>
          <p:spPr>
            <a:xfrm>
              <a:off x="4018828" y="1636081"/>
              <a:ext cx="15446" cy="21239"/>
            </a:xfrm>
            <a:custGeom>
              <a:rect b="b" l="l" r="r" t="t"/>
              <a:pathLst>
                <a:path extrusionOk="0" h="770" w="560">
                  <a:moveTo>
                    <a:pt x="3" y="0"/>
                  </a:moveTo>
                  <a:lnTo>
                    <a:pt x="3" y="556"/>
                  </a:lnTo>
                  <a:cubicBezTo>
                    <a:pt x="0" y="674"/>
                    <a:pt x="98" y="770"/>
                    <a:pt x="217" y="770"/>
                  </a:cubicBezTo>
                  <a:lnTo>
                    <a:pt x="560" y="770"/>
                  </a:lnTo>
                  <a:lnTo>
                    <a:pt x="560"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9"/>
            <p:cNvSpPr/>
            <p:nvPr/>
          </p:nvSpPr>
          <p:spPr>
            <a:xfrm>
              <a:off x="3977178" y="1630179"/>
              <a:ext cx="148670" cy="11005"/>
            </a:xfrm>
            <a:custGeom>
              <a:rect b="b" l="l" r="r" t="t"/>
              <a:pathLst>
                <a:path extrusionOk="0" h="399" w="5390">
                  <a:moveTo>
                    <a:pt x="204" y="0"/>
                  </a:moveTo>
                  <a:cubicBezTo>
                    <a:pt x="93" y="0"/>
                    <a:pt x="1" y="94"/>
                    <a:pt x="5" y="205"/>
                  </a:cubicBezTo>
                  <a:cubicBezTo>
                    <a:pt x="8" y="315"/>
                    <a:pt x="103" y="399"/>
                    <a:pt x="213" y="399"/>
                  </a:cubicBezTo>
                  <a:lnTo>
                    <a:pt x="5186" y="399"/>
                  </a:lnTo>
                  <a:cubicBezTo>
                    <a:pt x="5297" y="399"/>
                    <a:pt x="5389" y="308"/>
                    <a:pt x="5385" y="194"/>
                  </a:cubicBezTo>
                  <a:cubicBezTo>
                    <a:pt x="5382" y="84"/>
                    <a:pt x="5287" y="0"/>
                    <a:pt x="51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9"/>
            <p:cNvSpPr/>
            <p:nvPr/>
          </p:nvSpPr>
          <p:spPr>
            <a:xfrm>
              <a:off x="4086736" y="1666836"/>
              <a:ext cx="154407" cy="43249"/>
            </a:xfrm>
            <a:custGeom>
              <a:rect b="b" l="l" r="r" t="t"/>
              <a:pathLst>
                <a:path extrusionOk="0" h="1568" w="5598">
                  <a:moveTo>
                    <a:pt x="1000" y="0"/>
                  </a:moveTo>
                  <a:cubicBezTo>
                    <a:pt x="814" y="0"/>
                    <a:pt x="644" y="110"/>
                    <a:pt x="575" y="283"/>
                  </a:cubicBezTo>
                  <a:cubicBezTo>
                    <a:pt x="516" y="430"/>
                    <a:pt x="406" y="606"/>
                    <a:pt x="208" y="730"/>
                  </a:cubicBezTo>
                  <a:cubicBezTo>
                    <a:pt x="78" y="812"/>
                    <a:pt x="0" y="957"/>
                    <a:pt x="0" y="1111"/>
                  </a:cubicBezTo>
                  <a:cubicBezTo>
                    <a:pt x="0" y="1362"/>
                    <a:pt x="204" y="1567"/>
                    <a:pt x="457" y="1567"/>
                  </a:cubicBezTo>
                  <a:lnTo>
                    <a:pt x="5141" y="1567"/>
                  </a:lnTo>
                  <a:cubicBezTo>
                    <a:pt x="5392" y="1567"/>
                    <a:pt x="5597" y="1363"/>
                    <a:pt x="5597" y="1111"/>
                  </a:cubicBezTo>
                  <a:cubicBezTo>
                    <a:pt x="5597" y="957"/>
                    <a:pt x="5521" y="812"/>
                    <a:pt x="5390" y="730"/>
                  </a:cubicBezTo>
                  <a:cubicBezTo>
                    <a:pt x="5193" y="604"/>
                    <a:pt x="5084" y="430"/>
                    <a:pt x="5024" y="283"/>
                  </a:cubicBezTo>
                  <a:cubicBezTo>
                    <a:pt x="4954" y="110"/>
                    <a:pt x="4785" y="0"/>
                    <a:pt x="4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9"/>
            <p:cNvSpPr/>
            <p:nvPr/>
          </p:nvSpPr>
          <p:spPr>
            <a:xfrm>
              <a:off x="4197921" y="1666780"/>
              <a:ext cx="43332" cy="43249"/>
            </a:xfrm>
            <a:custGeom>
              <a:rect b="b" l="l" r="r" t="t"/>
              <a:pathLst>
                <a:path extrusionOk="0" h="1568" w="1571">
                  <a:moveTo>
                    <a:pt x="1" y="1"/>
                  </a:moveTo>
                  <a:cubicBezTo>
                    <a:pt x="188" y="1"/>
                    <a:pt x="357" y="111"/>
                    <a:pt x="426" y="282"/>
                  </a:cubicBezTo>
                  <a:cubicBezTo>
                    <a:pt x="487" y="429"/>
                    <a:pt x="594" y="603"/>
                    <a:pt x="792" y="729"/>
                  </a:cubicBezTo>
                  <a:cubicBezTo>
                    <a:pt x="857" y="770"/>
                    <a:pt x="910" y="828"/>
                    <a:pt x="945" y="893"/>
                  </a:cubicBezTo>
                  <a:cubicBezTo>
                    <a:pt x="981" y="959"/>
                    <a:pt x="1000" y="1034"/>
                    <a:pt x="1000" y="1112"/>
                  </a:cubicBezTo>
                  <a:cubicBezTo>
                    <a:pt x="1000" y="1364"/>
                    <a:pt x="795" y="1568"/>
                    <a:pt x="543" y="1568"/>
                  </a:cubicBezTo>
                  <a:lnTo>
                    <a:pt x="1090" y="1568"/>
                  </a:lnTo>
                  <a:cubicBezTo>
                    <a:pt x="1293" y="1568"/>
                    <a:pt x="1478" y="1437"/>
                    <a:pt x="1535" y="1244"/>
                  </a:cubicBezTo>
                  <a:cubicBezTo>
                    <a:pt x="1570" y="1122"/>
                    <a:pt x="1556" y="998"/>
                    <a:pt x="1499" y="893"/>
                  </a:cubicBezTo>
                  <a:cubicBezTo>
                    <a:pt x="1464" y="829"/>
                    <a:pt x="1412" y="770"/>
                    <a:pt x="1346" y="729"/>
                  </a:cubicBezTo>
                  <a:cubicBezTo>
                    <a:pt x="1148" y="605"/>
                    <a:pt x="1038" y="429"/>
                    <a:pt x="980" y="282"/>
                  </a:cubicBezTo>
                  <a:cubicBezTo>
                    <a:pt x="910" y="111"/>
                    <a:pt x="740" y="1"/>
                    <a:pt x="555"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9"/>
            <p:cNvSpPr/>
            <p:nvPr/>
          </p:nvSpPr>
          <p:spPr>
            <a:xfrm>
              <a:off x="4110953" y="1688791"/>
              <a:ext cx="11585" cy="11005"/>
            </a:xfrm>
            <a:custGeom>
              <a:rect b="b" l="l" r="r" t="t"/>
              <a:pathLst>
                <a:path extrusionOk="0" h="399" w="420">
                  <a:moveTo>
                    <a:pt x="204" y="0"/>
                  </a:moveTo>
                  <a:cubicBezTo>
                    <a:pt x="92" y="0"/>
                    <a:pt x="0" y="94"/>
                    <a:pt x="4" y="205"/>
                  </a:cubicBezTo>
                  <a:cubicBezTo>
                    <a:pt x="7" y="315"/>
                    <a:pt x="103" y="399"/>
                    <a:pt x="213" y="399"/>
                  </a:cubicBezTo>
                  <a:lnTo>
                    <a:pt x="217" y="399"/>
                  </a:lnTo>
                  <a:cubicBezTo>
                    <a:pt x="328" y="399"/>
                    <a:pt x="419" y="307"/>
                    <a:pt x="416" y="194"/>
                  </a:cubicBezTo>
                  <a:cubicBezTo>
                    <a:pt x="412" y="84"/>
                    <a:pt x="317" y="0"/>
                    <a:pt x="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9"/>
            <p:cNvSpPr/>
            <p:nvPr/>
          </p:nvSpPr>
          <p:spPr>
            <a:xfrm>
              <a:off x="4124634" y="1688791"/>
              <a:ext cx="11557" cy="11005"/>
            </a:xfrm>
            <a:custGeom>
              <a:rect b="b" l="l" r="r" t="t"/>
              <a:pathLst>
                <a:path extrusionOk="0" h="399" w="419">
                  <a:moveTo>
                    <a:pt x="205" y="0"/>
                  </a:moveTo>
                  <a:cubicBezTo>
                    <a:pt x="92" y="0"/>
                    <a:pt x="1" y="94"/>
                    <a:pt x="4" y="205"/>
                  </a:cubicBezTo>
                  <a:cubicBezTo>
                    <a:pt x="8" y="315"/>
                    <a:pt x="103" y="399"/>
                    <a:pt x="213" y="399"/>
                  </a:cubicBezTo>
                  <a:lnTo>
                    <a:pt x="216" y="399"/>
                  </a:lnTo>
                  <a:cubicBezTo>
                    <a:pt x="329" y="399"/>
                    <a:pt x="419" y="307"/>
                    <a:pt x="416" y="194"/>
                  </a:cubicBezTo>
                  <a:cubicBezTo>
                    <a:pt x="413" y="84"/>
                    <a:pt x="317"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9"/>
            <p:cNvSpPr/>
            <p:nvPr/>
          </p:nvSpPr>
          <p:spPr>
            <a:xfrm>
              <a:off x="4157954" y="1736399"/>
              <a:ext cx="11061" cy="15419"/>
            </a:xfrm>
            <a:custGeom>
              <a:rect b="b" l="l" r="r" t="t"/>
              <a:pathLst>
                <a:path extrusionOk="0" h="559" w="401">
                  <a:moveTo>
                    <a:pt x="200" y="1"/>
                  </a:moveTo>
                  <a:cubicBezTo>
                    <a:pt x="90" y="1"/>
                    <a:pt x="0" y="91"/>
                    <a:pt x="2" y="201"/>
                  </a:cubicBezTo>
                  <a:lnTo>
                    <a:pt x="2" y="361"/>
                  </a:lnTo>
                  <a:cubicBezTo>
                    <a:pt x="2" y="468"/>
                    <a:pt x="91" y="559"/>
                    <a:pt x="201" y="559"/>
                  </a:cubicBezTo>
                  <a:cubicBezTo>
                    <a:pt x="311" y="559"/>
                    <a:pt x="401" y="468"/>
                    <a:pt x="399" y="358"/>
                  </a:cubicBezTo>
                  <a:lnTo>
                    <a:pt x="399" y="198"/>
                  </a:lnTo>
                  <a:cubicBezTo>
                    <a:pt x="399" y="89"/>
                    <a:pt x="310"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9"/>
            <p:cNvSpPr/>
            <p:nvPr/>
          </p:nvSpPr>
          <p:spPr>
            <a:xfrm>
              <a:off x="4157954" y="1761995"/>
              <a:ext cx="11061" cy="15391"/>
            </a:xfrm>
            <a:custGeom>
              <a:rect b="b" l="l" r="r" t="t"/>
              <a:pathLst>
                <a:path extrusionOk="0" h="558" w="401">
                  <a:moveTo>
                    <a:pt x="200" y="0"/>
                  </a:moveTo>
                  <a:cubicBezTo>
                    <a:pt x="90" y="0"/>
                    <a:pt x="0" y="90"/>
                    <a:pt x="2" y="200"/>
                  </a:cubicBezTo>
                  <a:lnTo>
                    <a:pt x="2" y="359"/>
                  </a:lnTo>
                  <a:cubicBezTo>
                    <a:pt x="2" y="469"/>
                    <a:pt x="91" y="557"/>
                    <a:pt x="201" y="557"/>
                  </a:cubicBezTo>
                  <a:cubicBezTo>
                    <a:pt x="311" y="557"/>
                    <a:pt x="401" y="468"/>
                    <a:pt x="399" y="358"/>
                  </a:cubicBezTo>
                  <a:lnTo>
                    <a:pt x="399" y="198"/>
                  </a:lnTo>
                  <a:cubicBezTo>
                    <a:pt x="399" y="90"/>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9"/>
            <p:cNvSpPr/>
            <p:nvPr/>
          </p:nvSpPr>
          <p:spPr>
            <a:xfrm>
              <a:off x="4158671" y="1788392"/>
              <a:ext cx="11061" cy="15419"/>
            </a:xfrm>
            <a:custGeom>
              <a:rect b="b" l="l" r="r" t="t"/>
              <a:pathLst>
                <a:path extrusionOk="0" h="559" w="401">
                  <a:moveTo>
                    <a:pt x="202" y="0"/>
                  </a:moveTo>
                  <a:cubicBezTo>
                    <a:pt x="92" y="0"/>
                    <a:pt x="1" y="90"/>
                    <a:pt x="1" y="200"/>
                  </a:cubicBezTo>
                  <a:lnTo>
                    <a:pt x="1" y="361"/>
                  </a:lnTo>
                  <a:cubicBezTo>
                    <a:pt x="1" y="471"/>
                    <a:pt x="92" y="559"/>
                    <a:pt x="202" y="559"/>
                  </a:cubicBezTo>
                  <a:cubicBezTo>
                    <a:pt x="312" y="559"/>
                    <a:pt x="401" y="469"/>
                    <a:pt x="401" y="359"/>
                  </a:cubicBezTo>
                  <a:lnTo>
                    <a:pt x="401" y="200"/>
                  </a:lnTo>
                  <a:cubicBezTo>
                    <a:pt x="400" y="88"/>
                    <a:pt x="309"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9"/>
            <p:cNvSpPr/>
            <p:nvPr/>
          </p:nvSpPr>
          <p:spPr>
            <a:xfrm>
              <a:off x="4158037" y="1866230"/>
              <a:ext cx="12385" cy="11143"/>
            </a:xfrm>
            <a:custGeom>
              <a:rect b="b" l="l" r="r" t="t"/>
              <a:pathLst>
                <a:path extrusionOk="0" h="404" w="449">
                  <a:moveTo>
                    <a:pt x="224" y="0"/>
                  </a:moveTo>
                  <a:cubicBezTo>
                    <a:pt x="205" y="0"/>
                    <a:pt x="186" y="3"/>
                    <a:pt x="167" y="8"/>
                  </a:cubicBezTo>
                  <a:cubicBezTo>
                    <a:pt x="61" y="39"/>
                    <a:pt x="0" y="153"/>
                    <a:pt x="31" y="259"/>
                  </a:cubicBezTo>
                  <a:cubicBezTo>
                    <a:pt x="58" y="347"/>
                    <a:pt x="138" y="404"/>
                    <a:pt x="225" y="404"/>
                  </a:cubicBezTo>
                  <a:cubicBezTo>
                    <a:pt x="242" y="404"/>
                    <a:pt x="263" y="402"/>
                    <a:pt x="280" y="397"/>
                  </a:cubicBezTo>
                  <a:cubicBezTo>
                    <a:pt x="387" y="366"/>
                    <a:pt x="449" y="253"/>
                    <a:pt x="418" y="147"/>
                  </a:cubicBezTo>
                  <a:lnTo>
                    <a:pt x="417" y="143"/>
                  </a:lnTo>
                  <a:cubicBezTo>
                    <a:pt x="391" y="56"/>
                    <a:pt x="310" y="0"/>
                    <a:pt x="2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9"/>
            <p:cNvSpPr/>
            <p:nvPr/>
          </p:nvSpPr>
          <p:spPr>
            <a:xfrm>
              <a:off x="4105271" y="1814043"/>
              <a:ext cx="117391" cy="117143"/>
            </a:xfrm>
            <a:custGeom>
              <a:rect b="b" l="l" r="r" t="t"/>
              <a:pathLst>
                <a:path extrusionOk="0" h="4247" w="4256">
                  <a:moveTo>
                    <a:pt x="2309" y="1197"/>
                  </a:moveTo>
                  <a:cubicBezTo>
                    <a:pt x="2309" y="1197"/>
                    <a:pt x="2982" y="1562"/>
                    <a:pt x="3061" y="1935"/>
                  </a:cubicBezTo>
                  <a:lnTo>
                    <a:pt x="2970" y="1935"/>
                  </a:lnTo>
                  <a:cubicBezTo>
                    <a:pt x="2964" y="1935"/>
                    <a:pt x="2959" y="1935"/>
                    <a:pt x="2953" y="1935"/>
                  </a:cubicBezTo>
                  <a:cubicBezTo>
                    <a:pt x="2850" y="1935"/>
                    <a:pt x="2769" y="2022"/>
                    <a:pt x="2769" y="2126"/>
                  </a:cubicBezTo>
                  <a:cubicBezTo>
                    <a:pt x="2769" y="2237"/>
                    <a:pt x="2859" y="2327"/>
                    <a:pt x="2970" y="2333"/>
                  </a:cubicBezTo>
                  <a:lnTo>
                    <a:pt x="3061" y="2333"/>
                  </a:lnTo>
                  <a:cubicBezTo>
                    <a:pt x="2982" y="2693"/>
                    <a:pt x="2337" y="3059"/>
                    <a:pt x="2337" y="3059"/>
                  </a:cubicBezTo>
                  <a:lnTo>
                    <a:pt x="2337" y="2958"/>
                  </a:lnTo>
                  <a:cubicBezTo>
                    <a:pt x="2337" y="2848"/>
                    <a:pt x="2248" y="2759"/>
                    <a:pt x="2138" y="2759"/>
                  </a:cubicBezTo>
                  <a:cubicBezTo>
                    <a:pt x="2028" y="2759"/>
                    <a:pt x="1937" y="2848"/>
                    <a:pt x="1937" y="2958"/>
                  </a:cubicBezTo>
                  <a:lnTo>
                    <a:pt x="1937" y="3103"/>
                  </a:lnTo>
                  <a:cubicBezTo>
                    <a:pt x="1554" y="3021"/>
                    <a:pt x="1252" y="2716"/>
                    <a:pt x="1170" y="2334"/>
                  </a:cubicBezTo>
                  <a:lnTo>
                    <a:pt x="1267" y="2334"/>
                  </a:lnTo>
                  <a:cubicBezTo>
                    <a:pt x="1351" y="2334"/>
                    <a:pt x="1428" y="2287"/>
                    <a:pt x="1459" y="2208"/>
                  </a:cubicBezTo>
                  <a:cubicBezTo>
                    <a:pt x="1519" y="2054"/>
                    <a:pt x="1409" y="1909"/>
                    <a:pt x="1263" y="1909"/>
                  </a:cubicBezTo>
                  <a:lnTo>
                    <a:pt x="1200" y="1909"/>
                  </a:lnTo>
                  <a:cubicBezTo>
                    <a:pt x="1277" y="1562"/>
                    <a:pt x="1563" y="1276"/>
                    <a:pt x="1937" y="1197"/>
                  </a:cubicBezTo>
                  <a:lnTo>
                    <a:pt x="1937" y="1286"/>
                  </a:lnTo>
                  <a:cubicBezTo>
                    <a:pt x="1928" y="1395"/>
                    <a:pt x="2013" y="1484"/>
                    <a:pt x="2122" y="1484"/>
                  </a:cubicBezTo>
                  <a:cubicBezTo>
                    <a:pt x="2125" y="1484"/>
                    <a:pt x="2128" y="1484"/>
                    <a:pt x="2130" y="1484"/>
                  </a:cubicBezTo>
                  <a:cubicBezTo>
                    <a:pt x="2132" y="1484"/>
                    <a:pt x="2133" y="1484"/>
                    <a:pt x="2134" y="1484"/>
                  </a:cubicBezTo>
                  <a:cubicBezTo>
                    <a:pt x="2243" y="1484"/>
                    <a:pt x="2309" y="1286"/>
                    <a:pt x="2309" y="1286"/>
                  </a:cubicBezTo>
                  <a:lnTo>
                    <a:pt x="2309" y="1197"/>
                  </a:lnTo>
                  <a:close/>
                  <a:moveTo>
                    <a:pt x="2138" y="1"/>
                  </a:moveTo>
                  <a:cubicBezTo>
                    <a:pt x="2028" y="1"/>
                    <a:pt x="1937" y="90"/>
                    <a:pt x="1937" y="200"/>
                  </a:cubicBezTo>
                  <a:lnTo>
                    <a:pt x="1937" y="814"/>
                  </a:lnTo>
                  <a:cubicBezTo>
                    <a:pt x="1358" y="899"/>
                    <a:pt x="901" y="1359"/>
                    <a:pt x="813" y="1938"/>
                  </a:cubicBezTo>
                  <a:lnTo>
                    <a:pt x="234" y="1938"/>
                  </a:lnTo>
                  <a:cubicBezTo>
                    <a:pt x="104" y="1938"/>
                    <a:pt x="1" y="2064"/>
                    <a:pt x="45" y="2202"/>
                  </a:cubicBezTo>
                  <a:cubicBezTo>
                    <a:pt x="71" y="2283"/>
                    <a:pt x="149" y="2335"/>
                    <a:pt x="234" y="2335"/>
                  </a:cubicBezTo>
                  <a:lnTo>
                    <a:pt x="811" y="2335"/>
                  </a:lnTo>
                  <a:cubicBezTo>
                    <a:pt x="896" y="2919"/>
                    <a:pt x="1357" y="3380"/>
                    <a:pt x="1935" y="3467"/>
                  </a:cubicBezTo>
                  <a:lnTo>
                    <a:pt x="1935" y="4047"/>
                  </a:lnTo>
                  <a:cubicBezTo>
                    <a:pt x="1935" y="4157"/>
                    <a:pt x="2025" y="4246"/>
                    <a:pt x="2135" y="4246"/>
                  </a:cubicBezTo>
                  <a:cubicBezTo>
                    <a:pt x="2245" y="4246"/>
                    <a:pt x="2336" y="4157"/>
                    <a:pt x="2336" y="4047"/>
                  </a:cubicBezTo>
                  <a:lnTo>
                    <a:pt x="2336" y="3468"/>
                  </a:lnTo>
                  <a:cubicBezTo>
                    <a:pt x="2336" y="3468"/>
                    <a:pt x="3380" y="2917"/>
                    <a:pt x="3468" y="2335"/>
                  </a:cubicBezTo>
                  <a:lnTo>
                    <a:pt x="4053" y="2335"/>
                  </a:lnTo>
                  <a:cubicBezTo>
                    <a:pt x="4164" y="2331"/>
                    <a:pt x="4254" y="2239"/>
                    <a:pt x="4254" y="2129"/>
                  </a:cubicBezTo>
                  <a:cubicBezTo>
                    <a:pt x="4255" y="2016"/>
                    <a:pt x="4053" y="1910"/>
                    <a:pt x="4053" y="1910"/>
                  </a:cubicBezTo>
                  <a:lnTo>
                    <a:pt x="3461" y="1910"/>
                  </a:lnTo>
                  <a:cubicBezTo>
                    <a:pt x="3376" y="1329"/>
                    <a:pt x="2916" y="867"/>
                    <a:pt x="2337" y="781"/>
                  </a:cubicBezTo>
                  <a:lnTo>
                    <a:pt x="2337" y="200"/>
                  </a:lnTo>
                  <a:cubicBezTo>
                    <a:pt x="2337" y="90"/>
                    <a:pt x="2248" y="1"/>
                    <a:pt x="2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4" name="Google Shape;2884;p49"/>
          <p:cNvGrpSpPr/>
          <p:nvPr/>
        </p:nvGrpSpPr>
        <p:grpSpPr>
          <a:xfrm>
            <a:off x="720424" y="2247367"/>
            <a:ext cx="550155" cy="540499"/>
            <a:chOff x="5557286" y="3817357"/>
            <a:chExt cx="362947" cy="356576"/>
          </a:xfrm>
        </p:grpSpPr>
        <p:grpSp>
          <p:nvGrpSpPr>
            <p:cNvPr id="2885" name="Google Shape;2885;p49"/>
            <p:cNvGrpSpPr/>
            <p:nvPr/>
          </p:nvGrpSpPr>
          <p:grpSpPr>
            <a:xfrm>
              <a:off x="5557286" y="3817357"/>
              <a:ext cx="362947" cy="356576"/>
              <a:chOff x="5557286" y="3817357"/>
              <a:chExt cx="362947" cy="356576"/>
            </a:xfrm>
          </p:grpSpPr>
          <p:sp>
            <p:nvSpPr>
              <p:cNvPr id="2886" name="Google Shape;2886;p49"/>
              <p:cNvSpPr/>
              <p:nvPr/>
            </p:nvSpPr>
            <p:spPr>
              <a:xfrm>
                <a:off x="5557286" y="3817357"/>
                <a:ext cx="356891" cy="356498"/>
              </a:xfrm>
              <a:custGeom>
                <a:rect b="b" l="l" r="r" t="t"/>
                <a:pathLst>
                  <a:path extrusionOk="0" h="13599" w="13614">
                    <a:moveTo>
                      <a:pt x="6800" y="0"/>
                    </a:moveTo>
                    <a:cubicBezTo>
                      <a:pt x="3047" y="0"/>
                      <a:pt x="1" y="3046"/>
                      <a:pt x="1" y="6799"/>
                    </a:cubicBezTo>
                    <a:cubicBezTo>
                      <a:pt x="1" y="10552"/>
                      <a:pt x="3047" y="13598"/>
                      <a:pt x="6800" y="13598"/>
                    </a:cubicBezTo>
                    <a:cubicBezTo>
                      <a:pt x="10568" y="13598"/>
                      <a:pt x="13613" y="10552"/>
                      <a:pt x="13613" y="6799"/>
                    </a:cubicBezTo>
                    <a:cubicBezTo>
                      <a:pt x="13613" y="3046"/>
                      <a:pt x="10568" y="0"/>
                      <a:pt x="68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9"/>
              <p:cNvSpPr/>
              <p:nvPr/>
            </p:nvSpPr>
            <p:spPr>
              <a:xfrm>
                <a:off x="5712453" y="3817357"/>
                <a:ext cx="207780" cy="356576"/>
              </a:xfrm>
              <a:custGeom>
                <a:rect b="b" l="l" r="r" t="t"/>
                <a:pathLst>
                  <a:path extrusionOk="0" h="13602" w="7926">
                    <a:moveTo>
                      <a:pt x="895" y="0"/>
                    </a:moveTo>
                    <a:cubicBezTo>
                      <a:pt x="592" y="0"/>
                      <a:pt x="289" y="15"/>
                      <a:pt x="0" y="58"/>
                    </a:cubicBezTo>
                    <a:cubicBezTo>
                      <a:pt x="3393" y="505"/>
                      <a:pt x="5919" y="3378"/>
                      <a:pt x="5919" y="6799"/>
                    </a:cubicBezTo>
                    <a:cubicBezTo>
                      <a:pt x="5919" y="10220"/>
                      <a:pt x="3393" y="13093"/>
                      <a:pt x="0" y="13541"/>
                    </a:cubicBezTo>
                    <a:cubicBezTo>
                      <a:pt x="306" y="13581"/>
                      <a:pt x="609" y="13601"/>
                      <a:pt x="909" y="13601"/>
                    </a:cubicBezTo>
                    <a:cubicBezTo>
                      <a:pt x="4430" y="13601"/>
                      <a:pt x="7441" y="10865"/>
                      <a:pt x="7680" y="7247"/>
                    </a:cubicBezTo>
                    <a:cubicBezTo>
                      <a:pt x="7925" y="3320"/>
                      <a:pt x="4822" y="0"/>
                      <a:pt x="895" y="0"/>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8" name="Google Shape;2888;p49"/>
            <p:cNvSpPr/>
            <p:nvPr/>
          </p:nvSpPr>
          <p:spPr>
            <a:xfrm>
              <a:off x="5621675" y="3914200"/>
              <a:ext cx="234165" cy="163176"/>
            </a:xfrm>
            <a:custGeom>
              <a:rect b="b" l="l" r="r" t="t"/>
              <a:pathLst>
                <a:path extrusionOk="0" h="8740" w="12544">
                  <a:moveTo>
                    <a:pt x="1469" y="8373"/>
                  </a:moveTo>
                  <a:cubicBezTo>
                    <a:pt x="1002" y="8240"/>
                    <a:pt x="701" y="7940"/>
                    <a:pt x="535" y="7473"/>
                  </a:cubicBezTo>
                  <a:cubicBezTo>
                    <a:pt x="134" y="6338"/>
                    <a:pt x="1" y="1702"/>
                    <a:pt x="768" y="768"/>
                  </a:cubicBezTo>
                  <a:cubicBezTo>
                    <a:pt x="1035" y="468"/>
                    <a:pt x="1402" y="267"/>
                    <a:pt x="1802" y="234"/>
                  </a:cubicBezTo>
                  <a:cubicBezTo>
                    <a:pt x="3904" y="1"/>
                    <a:pt x="10408" y="34"/>
                    <a:pt x="11175" y="301"/>
                  </a:cubicBezTo>
                  <a:cubicBezTo>
                    <a:pt x="11609" y="468"/>
                    <a:pt x="11909" y="734"/>
                    <a:pt x="12076" y="1168"/>
                  </a:cubicBezTo>
                  <a:cubicBezTo>
                    <a:pt x="12510" y="2336"/>
                    <a:pt x="12543" y="6539"/>
                    <a:pt x="12009" y="7639"/>
                  </a:cubicBezTo>
                  <a:cubicBezTo>
                    <a:pt x="11876" y="7940"/>
                    <a:pt x="11643" y="8140"/>
                    <a:pt x="11376" y="8306"/>
                  </a:cubicBezTo>
                  <a:cubicBezTo>
                    <a:pt x="10575" y="8740"/>
                    <a:pt x="2503" y="8707"/>
                    <a:pt x="1469" y="8373"/>
                  </a:cubicBezTo>
                  <a:close/>
                  <a:moveTo>
                    <a:pt x="4804" y="6205"/>
                  </a:moveTo>
                  <a:cubicBezTo>
                    <a:pt x="6072" y="5538"/>
                    <a:pt x="7339" y="4871"/>
                    <a:pt x="8607" y="4237"/>
                  </a:cubicBezTo>
                  <a:cubicBezTo>
                    <a:pt x="7339" y="3570"/>
                    <a:pt x="6072" y="2903"/>
                    <a:pt x="4804" y="22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9" name="Google Shape;2889;p49"/>
          <p:cNvGrpSpPr/>
          <p:nvPr/>
        </p:nvGrpSpPr>
        <p:grpSpPr>
          <a:xfrm>
            <a:off x="715107" y="2964503"/>
            <a:ext cx="560925" cy="552481"/>
            <a:chOff x="1190200" y="238125"/>
            <a:chExt cx="5306767" cy="5212083"/>
          </a:xfrm>
        </p:grpSpPr>
        <p:grpSp>
          <p:nvGrpSpPr>
            <p:cNvPr id="2890" name="Google Shape;2890;p49"/>
            <p:cNvGrpSpPr/>
            <p:nvPr/>
          </p:nvGrpSpPr>
          <p:grpSpPr>
            <a:xfrm>
              <a:off x="1190200" y="238125"/>
              <a:ext cx="5212075" cy="5212075"/>
              <a:chOff x="1190200" y="238125"/>
              <a:chExt cx="5212075" cy="5212075"/>
            </a:xfrm>
          </p:grpSpPr>
          <p:sp>
            <p:nvSpPr>
              <p:cNvPr id="2891" name="Google Shape;2891;p49"/>
              <p:cNvSpPr/>
              <p:nvPr/>
            </p:nvSpPr>
            <p:spPr>
              <a:xfrm>
                <a:off x="1190200" y="238125"/>
                <a:ext cx="5212075" cy="5212075"/>
              </a:xfrm>
              <a:custGeom>
                <a:rect b="b" l="l" r="r" t="t"/>
                <a:pathLst>
                  <a:path extrusionOk="0" h="208483" w="208483">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9"/>
              <p:cNvSpPr/>
              <p:nvPr/>
            </p:nvSpPr>
            <p:spPr>
              <a:xfrm>
                <a:off x="2368338" y="1220419"/>
                <a:ext cx="2856522" cy="3247339"/>
              </a:xfrm>
              <a:custGeom>
                <a:rect b="b" l="l" r="r" t="t"/>
                <a:pathLst>
                  <a:path extrusionOk="0" h="148841" w="130928">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3" name="Google Shape;2893;p49"/>
            <p:cNvSpPr/>
            <p:nvPr/>
          </p:nvSpPr>
          <p:spPr>
            <a:xfrm>
              <a:off x="3459822" y="238126"/>
              <a:ext cx="3037144" cy="5212082"/>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4" name="Google Shape;2894;p49"/>
          <p:cNvGrpSpPr/>
          <p:nvPr/>
        </p:nvGrpSpPr>
        <p:grpSpPr>
          <a:xfrm>
            <a:off x="720395" y="1529795"/>
            <a:ext cx="550115" cy="540936"/>
            <a:chOff x="3314750" y="3817357"/>
            <a:chExt cx="362920" cy="356865"/>
          </a:xfrm>
        </p:grpSpPr>
        <p:grpSp>
          <p:nvGrpSpPr>
            <p:cNvPr id="2895" name="Google Shape;2895;p49"/>
            <p:cNvGrpSpPr/>
            <p:nvPr/>
          </p:nvGrpSpPr>
          <p:grpSpPr>
            <a:xfrm>
              <a:off x="3314750" y="3817357"/>
              <a:ext cx="362920" cy="356865"/>
              <a:chOff x="3314750" y="3817357"/>
              <a:chExt cx="362920" cy="356865"/>
            </a:xfrm>
          </p:grpSpPr>
          <p:sp>
            <p:nvSpPr>
              <p:cNvPr id="2896" name="Google Shape;2896;p49"/>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9"/>
              <p:cNvSpPr/>
              <p:nvPr/>
            </p:nvSpPr>
            <p:spPr>
              <a:xfrm>
                <a:off x="3469891" y="3817357"/>
                <a:ext cx="207780" cy="356865"/>
              </a:xfrm>
              <a:custGeom>
                <a:rect b="b" l="l" r="r" t="t"/>
                <a:pathLst>
                  <a:path extrusionOk="0" h="13613" w="7926">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8" name="Google Shape;2898;p49"/>
            <p:cNvGrpSpPr/>
            <p:nvPr/>
          </p:nvGrpSpPr>
          <p:grpSpPr>
            <a:xfrm>
              <a:off x="3394986" y="3894612"/>
              <a:ext cx="202339" cy="202323"/>
              <a:chOff x="935197" y="1793977"/>
              <a:chExt cx="256451" cy="256430"/>
            </a:xfrm>
          </p:grpSpPr>
          <p:sp>
            <p:nvSpPr>
              <p:cNvPr id="2899" name="Google Shape;2899;p49"/>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9"/>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01" name="Google Shape;2901;p49"/>
          <p:cNvGrpSpPr/>
          <p:nvPr/>
        </p:nvGrpSpPr>
        <p:grpSpPr>
          <a:xfrm>
            <a:off x="720385" y="812222"/>
            <a:ext cx="550115" cy="540936"/>
            <a:chOff x="2866317" y="3817357"/>
            <a:chExt cx="362920" cy="356865"/>
          </a:xfrm>
        </p:grpSpPr>
        <p:sp>
          <p:nvSpPr>
            <p:cNvPr id="2902" name="Google Shape;2902;p49"/>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9"/>
            <p:cNvSpPr/>
            <p:nvPr/>
          </p:nvSpPr>
          <p:spPr>
            <a:xfrm>
              <a:off x="3021457" y="3817357"/>
              <a:ext cx="207780" cy="356576"/>
            </a:xfrm>
            <a:custGeom>
              <a:rect b="b" l="l" r="r" t="t"/>
              <a:pathLst>
                <a:path extrusionOk="0" h="13602" w="7926">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9"/>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38"/>
          <p:cNvSpPr txBox="1"/>
          <p:nvPr>
            <p:ph idx="4294967295" type="title"/>
          </p:nvPr>
        </p:nvSpPr>
        <p:spPr>
          <a:xfrm>
            <a:off x="836075" y="1334525"/>
            <a:ext cx="738300" cy="669600"/>
          </a:xfrm>
          <a:prstGeom prst="rect">
            <a:avLst/>
          </a:prstGeom>
          <a:solidFill>
            <a:schemeClr val="accent4"/>
          </a:solidFill>
        </p:spPr>
        <p:txBody>
          <a:bodyPr anchorCtr="0" anchor="t" bIns="91425" lIns="91425" spcFirstLastPara="1" rIns="91425" wrap="square" tIns="91425">
            <a:noAutofit/>
          </a:bodyPr>
          <a:lstStyle/>
          <a:p>
            <a:pPr indent="0" lvl="0" marL="0" rtl="0" algn="ctr">
              <a:spcBef>
                <a:spcPts val="0"/>
              </a:spcBef>
              <a:spcAft>
                <a:spcPts val="0"/>
              </a:spcAft>
              <a:buNone/>
            </a:pPr>
            <a:r>
              <a:rPr lang="es"/>
              <a:t>01</a:t>
            </a:r>
            <a:endParaRPr/>
          </a:p>
        </p:txBody>
      </p:sp>
      <p:sp>
        <p:nvSpPr>
          <p:cNvPr id="1676" name="Google Shape;1676;p38"/>
          <p:cNvSpPr txBox="1"/>
          <p:nvPr>
            <p:ph idx="4294967295" type="title"/>
          </p:nvPr>
        </p:nvSpPr>
        <p:spPr>
          <a:xfrm>
            <a:off x="3736963" y="1334525"/>
            <a:ext cx="738300" cy="6696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s"/>
              <a:t>02</a:t>
            </a:r>
            <a:endParaRPr/>
          </a:p>
        </p:txBody>
      </p:sp>
      <p:sp>
        <p:nvSpPr>
          <p:cNvPr id="1677" name="Google Shape;1677;p38"/>
          <p:cNvSpPr txBox="1"/>
          <p:nvPr>
            <p:ph idx="4294967295" type="title"/>
          </p:nvPr>
        </p:nvSpPr>
        <p:spPr>
          <a:xfrm>
            <a:off x="6637875" y="1334525"/>
            <a:ext cx="738300" cy="669600"/>
          </a:xfrm>
          <a:prstGeom prst="rect">
            <a:avLst/>
          </a:prstGeom>
          <a:solidFill>
            <a:schemeClr val="accent3"/>
          </a:solidFill>
        </p:spPr>
        <p:txBody>
          <a:bodyPr anchorCtr="0" anchor="t" bIns="91425" lIns="91425" spcFirstLastPara="1" rIns="91425" wrap="square" tIns="91425">
            <a:noAutofit/>
          </a:bodyPr>
          <a:lstStyle/>
          <a:p>
            <a:pPr indent="0" lvl="0" marL="0" rtl="0" algn="ctr">
              <a:spcBef>
                <a:spcPts val="0"/>
              </a:spcBef>
              <a:spcAft>
                <a:spcPts val="0"/>
              </a:spcAft>
              <a:buNone/>
            </a:pPr>
            <a:r>
              <a:rPr lang="es"/>
              <a:t>03</a:t>
            </a:r>
            <a:endParaRPr/>
          </a:p>
        </p:txBody>
      </p:sp>
      <p:sp>
        <p:nvSpPr>
          <p:cNvPr id="1678" name="Google Shape;1678;p38"/>
          <p:cNvSpPr txBox="1"/>
          <p:nvPr>
            <p:ph idx="4294967295" type="title"/>
          </p:nvPr>
        </p:nvSpPr>
        <p:spPr>
          <a:xfrm>
            <a:off x="836075" y="2903675"/>
            <a:ext cx="738300" cy="669600"/>
          </a:xfrm>
          <a:prstGeom prst="rect">
            <a:avLst/>
          </a:prstGeom>
          <a:solidFill>
            <a:schemeClr val="accent3"/>
          </a:solidFill>
        </p:spPr>
        <p:txBody>
          <a:bodyPr anchorCtr="0" anchor="t" bIns="91425" lIns="91425" spcFirstLastPara="1" rIns="91425" wrap="square" tIns="91425">
            <a:noAutofit/>
          </a:bodyPr>
          <a:lstStyle/>
          <a:p>
            <a:pPr indent="0" lvl="0" marL="0" rtl="0" algn="ctr">
              <a:spcBef>
                <a:spcPts val="0"/>
              </a:spcBef>
              <a:spcAft>
                <a:spcPts val="0"/>
              </a:spcAft>
              <a:buNone/>
            </a:pPr>
            <a:r>
              <a:rPr lang="es"/>
              <a:t>04</a:t>
            </a:r>
            <a:endParaRPr/>
          </a:p>
        </p:txBody>
      </p:sp>
      <p:sp>
        <p:nvSpPr>
          <p:cNvPr id="1679" name="Google Shape;1679;p38"/>
          <p:cNvSpPr txBox="1"/>
          <p:nvPr>
            <p:ph idx="4294967295" type="title"/>
          </p:nvPr>
        </p:nvSpPr>
        <p:spPr>
          <a:xfrm>
            <a:off x="3736963" y="2903675"/>
            <a:ext cx="738300" cy="669600"/>
          </a:xfrm>
          <a:prstGeom prst="rect">
            <a:avLst/>
          </a:prstGeom>
          <a:solidFill>
            <a:schemeClr val="accent4"/>
          </a:solidFill>
        </p:spPr>
        <p:txBody>
          <a:bodyPr anchorCtr="0" anchor="t" bIns="91425" lIns="91425" spcFirstLastPara="1" rIns="91425" wrap="square" tIns="91425">
            <a:noAutofit/>
          </a:bodyPr>
          <a:lstStyle/>
          <a:p>
            <a:pPr indent="0" lvl="0" marL="0" rtl="0" algn="ctr">
              <a:spcBef>
                <a:spcPts val="0"/>
              </a:spcBef>
              <a:spcAft>
                <a:spcPts val="0"/>
              </a:spcAft>
              <a:buNone/>
            </a:pPr>
            <a:r>
              <a:rPr lang="es"/>
              <a:t>05</a:t>
            </a:r>
            <a:endParaRPr/>
          </a:p>
        </p:txBody>
      </p:sp>
      <p:sp>
        <p:nvSpPr>
          <p:cNvPr id="1680" name="Google Shape;1680;p38"/>
          <p:cNvSpPr txBox="1"/>
          <p:nvPr>
            <p:ph idx="4294967295" type="title"/>
          </p:nvPr>
        </p:nvSpPr>
        <p:spPr>
          <a:xfrm>
            <a:off x="6637875" y="2903675"/>
            <a:ext cx="738300" cy="669600"/>
          </a:xfrm>
          <a:prstGeom prst="rect">
            <a:avLst/>
          </a:prstGeom>
          <a:solidFill>
            <a:schemeClr val="accent2"/>
          </a:solidFill>
        </p:spPr>
        <p:txBody>
          <a:bodyPr anchorCtr="0" anchor="t" bIns="91425" lIns="91425" spcFirstLastPara="1" rIns="91425" wrap="square" tIns="91425">
            <a:noAutofit/>
          </a:bodyPr>
          <a:lstStyle/>
          <a:p>
            <a:pPr indent="0" lvl="0" marL="0" rtl="0" algn="ctr">
              <a:spcBef>
                <a:spcPts val="0"/>
              </a:spcBef>
              <a:spcAft>
                <a:spcPts val="0"/>
              </a:spcAft>
              <a:buNone/>
            </a:pPr>
            <a:r>
              <a:rPr lang="es"/>
              <a:t>06</a:t>
            </a:r>
            <a:endParaRPr/>
          </a:p>
        </p:txBody>
      </p:sp>
      <p:sp>
        <p:nvSpPr>
          <p:cNvPr id="1681" name="Google Shape;1681;p38"/>
          <p:cNvSpPr txBox="1"/>
          <p:nvPr>
            <p:ph idx="7" type="subTitle"/>
          </p:nvPr>
        </p:nvSpPr>
        <p:spPr>
          <a:xfrm>
            <a:off x="715150" y="1924775"/>
            <a:ext cx="23427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t>Planteamiento</a:t>
            </a:r>
            <a:endParaRPr sz="2200"/>
          </a:p>
          <a:p>
            <a:pPr indent="0" lvl="0" marL="0" rtl="0" algn="l">
              <a:spcBef>
                <a:spcPts val="0"/>
              </a:spcBef>
              <a:spcAft>
                <a:spcPts val="0"/>
              </a:spcAft>
              <a:buNone/>
            </a:pPr>
            <a:r>
              <a:rPr lang="es" sz="2200"/>
              <a:t>del problema</a:t>
            </a:r>
            <a:endParaRPr sz="2200"/>
          </a:p>
        </p:txBody>
      </p:sp>
      <p:sp>
        <p:nvSpPr>
          <p:cNvPr id="1682" name="Google Shape;1682;p3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Tabla de contenidos</a:t>
            </a:r>
            <a:endParaRPr/>
          </a:p>
        </p:txBody>
      </p:sp>
      <p:sp>
        <p:nvSpPr>
          <p:cNvPr id="1683" name="Google Shape;1683;p38"/>
          <p:cNvSpPr txBox="1"/>
          <p:nvPr>
            <p:ph idx="8" type="subTitle"/>
          </p:nvPr>
        </p:nvSpPr>
        <p:spPr>
          <a:xfrm>
            <a:off x="3615975" y="1924775"/>
            <a:ext cx="23427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200"/>
              <a:t>Objetivos general</a:t>
            </a:r>
            <a:endParaRPr sz="2200"/>
          </a:p>
          <a:p>
            <a:pPr indent="0" lvl="0" marL="0" rtl="0" algn="l">
              <a:spcBef>
                <a:spcPts val="0"/>
              </a:spcBef>
              <a:spcAft>
                <a:spcPts val="0"/>
              </a:spcAft>
              <a:buClr>
                <a:schemeClr val="dk1"/>
              </a:buClr>
              <a:buSzPts val="1100"/>
              <a:buFont typeface="Arial"/>
              <a:buNone/>
            </a:pPr>
            <a:r>
              <a:rPr lang="es" sz="2200"/>
              <a:t>y específicos</a:t>
            </a:r>
            <a:endParaRPr sz="2200"/>
          </a:p>
        </p:txBody>
      </p:sp>
      <p:sp>
        <p:nvSpPr>
          <p:cNvPr id="1684" name="Google Shape;1684;p38"/>
          <p:cNvSpPr txBox="1"/>
          <p:nvPr>
            <p:ph idx="9" type="subTitle"/>
          </p:nvPr>
        </p:nvSpPr>
        <p:spPr>
          <a:xfrm>
            <a:off x="6516850" y="1924775"/>
            <a:ext cx="23427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200"/>
              <a:t>Alternativas</a:t>
            </a:r>
            <a:endParaRPr sz="2200"/>
          </a:p>
          <a:p>
            <a:pPr indent="0" lvl="0" marL="0" rtl="0" algn="l">
              <a:spcBef>
                <a:spcPts val="0"/>
              </a:spcBef>
              <a:spcAft>
                <a:spcPts val="0"/>
              </a:spcAft>
              <a:buClr>
                <a:schemeClr val="dk1"/>
              </a:buClr>
              <a:buSzPts val="1100"/>
              <a:buFont typeface="Arial"/>
              <a:buNone/>
            </a:pPr>
            <a:r>
              <a:rPr lang="es" sz="2200"/>
              <a:t>de diseño</a:t>
            </a:r>
            <a:endParaRPr sz="2200"/>
          </a:p>
        </p:txBody>
      </p:sp>
      <p:sp>
        <p:nvSpPr>
          <p:cNvPr id="1685" name="Google Shape;1685;p38"/>
          <p:cNvSpPr txBox="1"/>
          <p:nvPr>
            <p:ph idx="13" type="subTitle"/>
          </p:nvPr>
        </p:nvSpPr>
        <p:spPr>
          <a:xfrm>
            <a:off x="715100" y="3548900"/>
            <a:ext cx="23427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200"/>
              <a:t>Herramientas seleccionadas</a:t>
            </a:r>
            <a:endParaRPr sz="2200"/>
          </a:p>
        </p:txBody>
      </p:sp>
      <p:sp>
        <p:nvSpPr>
          <p:cNvPr id="1686" name="Google Shape;1686;p38"/>
          <p:cNvSpPr txBox="1"/>
          <p:nvPr>
            <p:ph idx="14" type="subTitle"/>
          </p:nvPr>
        </p:nvSpPr>
        <p:spPr>
          <a:xfrm>
            <a:off x="3615925" y="3548900"/>
            <a:ext cx="23427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200"/>
              <a:t>Resultados</a:t>
            </a:r>
            <a:endParaRPr sz="2200"/>
          </a:p>
          <a:p>
            <a:pPr indent="0" lvl="0" marL="0" rtl="0" algn="l">
              <a:spcBef>
                <a:spcPts val="0"/>
              </a:spcBef>
              <a:spcAft>
                <a:spcPts val="0"/>
              </a:spcAft>
              <a:buClr>
                <a:schemeClr val="dk1"/>
              </a:buClr>
              <a:buSzPts val="1100"/>
              <a:buFont typeface="Arial"/>
              <a:buNone/>
            </a:pPr>
            <a:r>
              <a:t/>
            </a:r>
            <a:endParaRPr/>
          </a:p>
        </p:txBody>
      </p:sp>
      <p:sp>
        <p:nvSpPr>
          <p:cNvPr id="1687" name="Google Shape;1687;p38"/>
          <p:cNvSpPr txBox="1"/>
          <p:nvPr>
            <p:ph idx="15" type="subTitle"/>
          </p:nvPr>
        </p:nvSpPr>
        <p:spPr>
          <a:xfrm>
            <a:off x="6516800" y="3548900"/>
            <a:ext cx="2342700" cy="9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200"/>
              <a:t>Conclusiones y recomendaciones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39"/>
          <p:cNvSpPr txBox="1"/>
          <p:nvPr>
            <p:ph type="title"/>
          </p:nvPr>
        </p:nvSpPr>
        <p:spPr>
          <a:xfrm>
            <a:off x="720251" y="535000"/>
            <a:ext cx="5675700" cy="6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Planteamiento del problema</a:t>
            </a:r>
            <a:endParaRPr/>
          </a:p>
        </p:txBody>
      </p:sp>
      <p:sp>
        <p:nvSpPr>
          <p:cNvPr id="1693" name="Google Shape;1693;p39"/>
          <p:cNvSpPr txBox="1"/>
          <p:nvPr>
            <p:ph idx="1" type="body"/>
          </p:nvPr>
        </p:nvSpPr>
        <p:spPr>
          <a:xfrm>
            <a:off x="715100" y="1582725"/>
            <a:ext cx="5675700" cy="21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exploración de un territorio aleatorio mediante un único drone es una actividad que puede</a:t>
            </a:r>
            <a:endParaRPr>
              <a:solidFill>
                <a:schemeClr val="dk1"/>
              </a:solidFill>
            </a:endParaRPr>
          </a:p>
          <a:p>
            <a:pPr indent="-317500" lvl="0" marL="457200" rtl="0" algn="l">
              <a:spcBef>
                <a:spcPts val="1000"/>
              </a:spcBef>
              <a:spcAft>
                <a:spcPts val="0"/>
              </a:spcAft>
              <a:buSzPts val="1400"/>
              <a:buChar char="●"/>
            </a:pPr>
            <a:r>
              <a:rPr lang="es"/>
              <a:t>Llegar a tomar más tiempo del necesario</a:t>
            </a:r>
            <a:endParaRPr/>
          </a:p>
          <a:p>
            <a:pPr indent="-317500" lvl="0" marL="457200" rtl="0" algn="l">
              <a:spcBef>
                <a:spcPts val="0"/>
              </a:spcBef>
              <a:spcAft>
                <a:spcPts val="0"/>
              </a:spcAft>
              <a:buSzPts val="1400"/>
              <a:buChar char="●"/>
            </a:pPr>
            <a:r>
              <a:rPr lang="es"/>
              <a:t>Consumir más recursos de los que se encuentran disponibles</a:t>
            </a:r>
            <a:endParaRPr>
              <a:solidFill>
                <a:schemeClr val="dk1"/>
              </a:solidFill>
            </a:endParaRPr>
          </a:p>
          <a:p>
            <a:pPr indent="-317500" lvl="0" marL="457200" rtl="0" algn="l">
              <a:spcBef>
                <a:spcPts val="0"/>
              </a:spcBef>
              <a:spcAft>
                <a:spcPts val="0"/>
              </a:spcAft>
              <a:buSzPts val="1400"/>
              <a:buChar char="●"/>
            </a:pPr>
            <a:r>
              <a:rPr lang="es"/>
              <a:t>Demandar más pruebas de las estimadas</a:t>
            </a:r>
            <a:endParaRPr/>
          </a:p>
          <a:p>
            <a:pPr indent="-317500" lvl="0" marL="457200" rtl="0" algn="l">
              <a:spcBef>
                <a:spcPts val="0"/>
              </a:spcBef>
              <a:spcAft>
                <a:spcPts val="0"/>
              </a:spcAft>
              <a:buSzPts val="1400"/>
              <a:buChar char="●"/>
            </a:pPr>
            <a:r>
              <a:rPr lang="es"/>
              <a:t>Dificultar los objetivos establecidos</a:t>
            </a:r>
            <a:endParaRPr/>
          </a:p>
        </p:txBody>
      </p:sp>
      <p:grpSp>
        <p:nvGrpSpPr>
          <p:cNvPr id="1694" name="Google Shape;1694;p39"/>
          <p:cNvGrpSpPr/>
          <p:nvPr/>
        </p:nvGrpSpPr>
        <p:grpSpPr>
          <a:xfrm>
            <a:off x="-69137" y="3766255"/>
            <a:ext cx="10350815" cy="1242270"/>
            <a:chOff x="76188" y="3708930"/>
            <a:chExt cx="10350815" cy="1242270"/>
          </a:xfrm>
        </p:grpSpPr>
        <p:grpSp>
          <p:nvGrpSpPr>
            <p:cNvPr id="1695" name="Google Shape;1695;p39"/>
            <p:cNvGrpSpPr/>
            <p:nvPr/>
          </p:nvGrpSpPr>
          <p:grpSpPr>
            <a:xfrm>
              <a:off x="76188" y="4147734"/>
              <a:ext cx="10350815" cy="803466"/>
              <a:chOff x="76200" y="4340034"/>
              <a:chExt cx="10350815" cy="803466"/>
            </a:xfrm>
          </p:grpSpPr>
          <p:sp>
            <p:nvSpPr>
              <p:cNvPr id="1696" name="Google Shape;1696;p39"/>
              <p:cNvSpPr/>
              <p:nvPr/>
            </p:nvSpPr>
            <p:spPr>
              <a:xfrm rot="10800000">
                <a:off x="200768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9"/>
              <p:cNvSpPr/>
              <p:nvPr/>
            </p:nvSpPr>
            <p:spPr>
              <a:xfrm flipH="1" rot="10800000">
                <a:off x="7620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9"/>
              <p:cNvSpPr/>
              <p:nvPr/>
            </p:nvSpPr>
            <p:spPr>
              <a:xfrm rot="10800000">
                <a:off x="5175274"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9"/>
              <p:cNvSpPr/>
              <p:nvPr/>
            </p:nvSpPr>
            <p:spPr>
              <a:xfrm flipH="1" rot="10800000">
                <a:off x="3177150"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9"/>
              <p:cNvSpPr/>
              <p:nvPr/>
            </p:nvSpPr>
            <p:spPr>
              <a:xfrm rot="10800000">
                <a:off x="8419349"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9"/>
              <p:cNvSpPr/>
              <p:nvPr/>
            </p:nvSpPr>
            <p:spPr>
              <a:xfrm flipH="1" rot="10800000">
                <a:off x="6421225" y="4340034"/>
                <a:ext cx="2007666" cy="803466"/>
              </a:xfrm>
              <a:prstGeom prst="flowChartDocument">
                <a:avLst/>
              </a:pr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39"/>
            <p:cNvGrpSpPr/>
            <p:nvPr/>
          </p:nvGrpSpPr>
          <p:grpSpPr>
            <a:xfrm>
              <a:off x="6221512" y="3708930"/>
              <a:ext cx="1307895" cy="575273"/>
              <a:chOff x="2161713" y="3315239"/>
              <a:chExt cx="607984" cy="267420"/>
            </a:xfrm>
          </p:grpSpPr>
          <p:sp>
            <p:nvSpPr>
              <p:cNvPr id="1703" name="Google Shape;1703;p39"/>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9"/>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9"/>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9"/>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9"/>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8" name="Google Shape;1708;p39"/>
            <p:cNvGrpSpPr/>
            <p:nvPr/>
          </p:nvGrpSpPr>
          <p:grpSpPr>
            <a:xfrm>
              <a:off x="2631902" y="3737325"/>
              <a:ext cx="767639" cy="575285"/>
              <a:chOff x="1286413" y="3306853"/>
              <a:chExt cx="450519" cy="337648"/>
            </a:xfrm>
          </p:grpSpPr>
          <p:sp>
            <p:nvSpPr>
              <p:cNvPr id="1709" name="Google Shape;1709;p39"/>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9"/>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909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2" name="Google Shape;1712;p39"/>
          <p:cNvGrpSpPr/>
          <p:nvPr/>
        </p:nvGrpSpPr>
        <p:grpSpPr>
          <a:xfrm>
            <a:off x="-1154150" y="4003662"/>
            <a:ext cx="10436575" cy="1197200"/>
            <a:chOff x="-646237" y="3946300"/>
            <a:chExt cx="10436575" cy="1197200"/>
          </a:xfrm>
        </p:grpSpPr>
        <p:grpSp>
          <p:nvGrpSpPr>
            <p:cNvPr id="1713" name="Google Shape;1713;p39"/>
            <p:cNvGrpSpPr/>
            <p:nvPr/>
          </p:nvGrpSpPr>
          <p:grpSpPr>
            <a:xfrm>
              <a:off x="-646237" y="4340034"/>
              <a:ext cx="10436575" cy="803466"/>
              <a:chOff x="0" y="4340034"/>
              <a:chExt cx="10436575" cy="803466"/>
            </a:xfrm>
          </p:grpSpPr>
          <p:sp>
            <p:nvSpPr>
              <p:cNvPr id="1714" name="Google Shape;1714;p39"/>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9"/>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9"/>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9"/>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9"/>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9"/>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0" name="Google Shape;1720;p39"/>
            <p:cNvGrpSpPr/>
            <p:nvPr/>
          </p:nvGrpSpPr>
          <p:grpSpPr>
            <a:xfrm>
              <a:off x="3964812" y="4033230"/>
              <a:ext cx="1307895" cy="575273"/>
              <a:chOff x="2161713" y="3315239"/>
              <a:chExt cx="607984" cy="267420"/>
            </a:xfrm>
          </p:grpSpPr>
          <p:sp>
            <p:nvSpPr>
              <p:cNvPr id="1721" name="Google Shape;1721;p39"/>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9"/>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9"/>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9"/>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9"/>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39"/>
            <p:cNvGrpSpPr/>
            <p:nvPr/>
          </p:nvGrpSpPr>
          <p:grpSpPr>
            <a:xfrm>
              <a:off x="218815" y="3946300"/>
              <a:ext cx="767639" cy="575285"/>
              <a:chOff x="1286413" y="3306853"/>
              <a:chExt cx="450519" cy="337648"/>
            </a:xfrm>
          </p:grpSpPr>
          <p:sp>
            <p:nvSpPr>
              <p:cNvPr id="1727" name="Google Shape;1727;p39"/>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9"/>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39"/>
            <p:cNvGrpSpPr/>
            <p:nvPr/>
          </p:nvGrpSpPr>
          <p:grpSpPr>
            <a:xfrm>
              <a:off x="8251040" y="3946300"/>
              <a:ext cx="767639" cy="575285"/>
              <a:chOff x="1286413" y="3306853"/>
              <a:chExt cx="450519" cy="337648"/>
            </a:xfrm>
          </p:grpSpPr>
          <p:sp>
            <p:nvSpPr>
              <p:cNvPr id="1731" name="Google Shape;1731;p39"/>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9"/>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9"/>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34" name="Google Shape;1734;p39"/>
          <p:cNvGrpSpPr/>
          <p:nvPr/>
        </p:nvGrpSpPr>
        <p:grpSpPr>
          <a:xfrm>
            <a:off x="6032976" y="1476057"/>
            <a:ext cx="3041768" cy="1242297"/>
            <a:chOff x="3183903" y="395477"/>
            <a:chExt cx="1096805" cy="447933"/>
          </a:xfrm>
        </p:grpSpPr>
        <p:sp>
          <p:nvSpPr>
            <p:cNvPr id="1735" name="Google Shape;1735;p39"/>
            <p:cNvSpPr/>
            <p:nvPr/>
          </p:nvSpPr>
          <p:spPr>
            <a:xfrm>
              <a:off x="3979722" y="448371"/>
              <a:ext cx="66238" cy="5388"/>
            </a:xfrm>
            <a:custGeom>
              <a:rect b="b" l="l" r="r" t="t"/>
              <a:pathLst>
                <a:path extrusionOk="0" h="230" w="2831">
                  <a:moveTo>
                    <a:pt x="52" y="0"/>
                  </a:moveTo>
                  <a:cubicBezTo>
                    <a:pt x="24" y="0"/>
                    <a:pt x="0" y="24"/>
                    <a:pt x="0" y="52"/>
                  </a:cubicBezTo>
                  <a:lnTo>
                    <a:pt x="0" y="61"/>
                  </a:lnTo>
                  <a:cubicBezTo>
                    <a:pt x="0" y="145"/>
                    <a:pt x="69" y="214"/>
                    <a:pt x="152" y="215"/>
                  </a:cubicBezTo>
                  <a:cubicBezTo>
                    <a:pt x="459" y="219"/>
                    <a:pt x="1017" y="230"/>
                    <a:pt x="1498" y="230"/>
                  </a:cubicBezTo>
                  <a:cubicBezTo>
                    <a:pt x="1809" y="230"/>
                    <a:pt x="2088" y="225"/>
                    <a:pt x="2246" y="212"/>
                  </a:cubicBezTo>
                  <a:cubicBezTo>
                    <a:pt x="2726" y="171"/>
                    <a:pt x="2831" y="0"/>
                    <a:pt x="2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9"/>
            <p:cNvSpPr/>
            <p:nvPr/>
          </p:nvSpPr>
          <p:spPr>
            <a:xfrm>
              <a:off x="3969755" y="459498"/>
              <a:ext cx="23748" cy="14383"/>
            </a:xfrm>
            <a:custGeom>
              <a:rect b="b" l="l" r="r" t="t"/>
              <a:pathLst>
                <a:path extrusionOk="0" h="614" w="1015">
                  <a:moveTo>
                    <a:pt x="93" y="0"/>
                  </a:moveTo>
                  <a:cubicBezTo>
                    <a:pt x="42" y="0"/>
                    <a:pt x="1" y="42"/>
                    <a:pt x="1" y="93"/>
                  </a:cubicBezTo>
                  <a:lnTo>
                    <a:pt x="1" y="613"/>
                  </a:lnTo>
                  <a:lnTo>
                    <a:pt x="1014" y="613"/>
                  </a:lnTo>
                  <a:lnTo>
                    <a:pt x="1014" y="93"/>
                  </a:lnTo>
                  <a:cubicBezTo>
                    <a:pt x="1014" y="41"/>
                    <a:pt x="972" y="0"/>
                    <a:pt x="921" y="0"/>
                  </a:cubicBezTo>
                  <a:lnTo>
                    <a:pt x="96" y="0"/>
                  </a:lnTo>
                  <a:cubicBezTo>
                    <a:pt x="95" y="0"/>
                    <a:pt x="94" y="0"/>
                    <a:pt x="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9"/>
            <p:cNvSpPr/>
            <p:nvPr/>
          </p:nvSpPr>
          <p:spPr>
            <a:xfrm>
              <a:off x="3974809" y="459498"/>
              <a:ext cx="13641" cy="14383"/>
            </a:xfrm>
            <a:custGeom>
              <a:rect b="b" l="l" r="r" t="t"/>
              <a:pathLst>
                <a:path extrusionOk="0" h="614" w="583">
                  <a:moveTo>
                    <a:pt x="53" y="0"/>
                  </a:moveTo>
                  <a:cubicBezTo>
                    <a:pt x="24" y="0"/>
                    <a:pt x="0" y="42"/>
                    <a:pt x="0" y="93"/>
                  </a:cubicBezTo>
                  <a:lnTo>
                    <a:pt x="0" y="613"/>
                  </a:lnTo>
                  <a:lnTo>
                    <a:pt x="583" y="613"/>
                  </a:lnTo>
                  <a:lnTo>
                    <a:pt x="583" y="93"/>
                  </a:lnTo>
                  <a:cubicBezTo>
                    <a:pt x="583" y="41"/>
                    <a:pt x="558" y="0"/>
                    <a:pt x="528" y="0"/>
                  </a:cubicBezTo>
                  <a:lnTo>
                    <a:pt x="55" y="0"/>
                  </a:lnTo>
                  <a:cubicBezTo>
                    <a:pt x="54" y="0"/>
                    <a:pt x="53" y="0"/>
                    <a:pt x="53"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9"/>
            <p:cNvSpPr/>
            <p:nvPr/>
          </p:nvSpPr>
          <p:spPr>
            <a:xfrm>
              <a:off x="3966479" y="472007"/>
              <a:ext cx="30300" cy="22465"/>
            </a:xfrm>
            <a:custGeom>
              <a:rect b="b" l="l" r="r" t="t"/>
              <a:pathLst>
                <a:path extrusionOk="0" h="959" w="1295">
                  <a:moveTo>
                    <a:pt x="120" y="0"/>
                  </a:moveTo>
                  <a:cubicBezTo>
                    <a:pt x="54" y="0"/>
                    <a:pt x="0" y="54"/>
                    <a:pt x="0" y="120"/>
                  </a:cubicBezTo>
                  <a:lnTo>
                    <a:pt x="0" y="958"/>
                  </a:lnTo>
                  <a:lnTo>
                    <a:pt x="1295" y="705"/>
                  </a:lnTo>
                  <a:lnTo>
                    <a:pt x="1295" y="120"/>
                  </a:lnTo>
                  <a:cubicBezTo>
                    <a:pt x="1295" y="54"/>
                    <a:pt x="1241" y="0"/>
                    <a:pt x="1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9"/>
            <p:cNvSpPr/>
            <p:nvPr/>
          </p:nvSpPr>
          <p:spPr>
            <a:xfrm>
              <a:off x="3973311" y="472007"/>
              <a:ext cx="16636" cy="22465"/>
            </a:xfrm>
            <a:custGeom>
              <a:rect b="b" l="l" r="r" t="t"/>
              <a:pathLst>
                <a:path extrusionOk="0" h="959" w="711">
                  <a:moveTo>
                    <a:pt x="65" y="0"/>
                  </a:moveTo>
                  <a:cubicBezTo>
                    <a:pt x="30" y="0"/>
                    <a:pt x="1" y="54"/>
                    <a:pt x="1" y="120"/>
                  </a:cubicBezTo>
                  <a:lnTo>
                    <a:pt x="1" y="958"/>
                  </a:lnTo>
                  <a:lnTo>
                    <a:pt x="710" y="705"/>
                  </a:lnTo>
                  <a:lnTo>
                    <a:pt x="710" y="120"/>
                  </a:lnTo>
                  <a:cubicBezTo>
                    <a:pt x="710" y="54"/>
                    <a:pt x="680" y="0"/>
                    <a:pt x="644"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9"/>
            <p:cNvSpPr/>
            <p:nvPr/>
          </p:nvSpPr>
          <p:spPr>
            <a:xfrm>
              <a:off x="3960209" y="479901"/>
              <a:ext cx="43870" cy="14570"/>
            </a:xfrm>
            <a:custGeom>
              <a:rect b="b" l="l" r="r" t="t"/>
              <a:pathLst>
                <a:path extrusionOk="0" h="622" w="1875">
                  <a:moveTo>
                    <a:pt x="1787" y="1"/>
                  </a:moveTo>
                  <a:cubicBezTo>
                    <a:pt x="1782" y="1"/>
                    <a:pt x="1778" y="1"/>
                    <a:pt x="1773" y="2"/>
                  </a:cubicBezTo>
                  <a:lnTo>
                    <a:pt x="1539" y="34"/>
                  </a:lnTo>
                  <a:lnTo>
                    <a:pt x="316" y="203"/>
                  </a:lnTo>
                  <a:lnTo>
                    <a:pt x="78" y="237"/>
                  </a:lnTo>
                  <a:cubicBezTo>
                    <a:pt x="32" y="243"/>
                    <a:pt x="1" y="280"/>
                    <a:pt x="1" y="325"/>
                  </a:cubicBezTo>
                  <a:lnTo>
                    <a:pt x="1" y="621"/>
                  </a:lnTo>
                  <a:lnTo>
                    <a:pt x="283" y="573"/>
                  </a:lnTo>
                  <a:lnTo>
                    <a:pt x="618" y="517"/>
                  </a:lnTo>
                  <a:lnTo>
                    <a:pt x="1874" y="309"/>
                  </a:lnTo>
                  <a:lnTo>
                    <a:pt x="1874" y="90"/>
                  </a:lnTo>
                  <a:cubicBezTo>
                    <a:pt x="1874" y="40"/>
                    <a:pt x="1835" y="1"/>
                    <a:pt x="17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9"/>
            <p:cNvSpPr/>
            <p:nvPr/>
          </p:nvSpPr>
          <p:spPr>
            <a:xfrm>
              <a:off x="3966807" y="480838"/>
              <a:ext cx="30674" cy="12603"/>
            </a:xfrm>
            <a:custGeom>
              <a:rect b="b" l="l" r="r" t="t"/>
              <a:pathLst>
                <a:path extrusionOk="0" h="538" w="1311">
                  <a:moveTo>
                    <a:pt x="1222" y="1"/>
                  </a:moveTo>
                  <a:cubicBezTo>
                    <a:pt x="1218" y="1"/>
                    <a:pt x="1213" y="1"/>
                    <a:pt x="1209" y="2"/>
                  </a:cubicBezTo>
                  <a:lnTo>
                    <a:pt x="74" y="159"/>
                  </a:lnTo>
                  <a:cubicBezTo>
                    <a:pt x="32" y="164"/>
                    <a:pt x="1" y="199"/>
                    <a:pt x="1" y="240"/>
                  </a:cubicBezTo>
                  <a:lnTo>
                    <a:pt x="1" y="241"/>
                  </a:lnTo>
                  <a:lnTo>
                    <a:pt x="1" y="533"/>
                  </a:lnTo>
                  <a:lnTo>
                    <a:pt x="1" y="537"/>
                  </a:lnTo>
                  <a:lnTo>
                    <a:pt x="336" y="479"/>
                  </a:lnTo>
                  <a:lnTo>
                    <a:pt x="1310" y="305"/>
                  </a:lnTo>
                  <a:lnTo>
                    <a:pt x="1310" y="86"/>
                  </a:lnTo>
                  <a:cubicBezTo>
                    <a:pt x="1310" y="85"/>
                    <a:pt x="1310" y="85"/>
                    <a:pt x="1309" y="85"/>
                  </a:cubicBezTo>
                  <a:cubicBezTo>
                    <a:pt x="1309" y="38"/>
                    <a:pt x="1268" y="1"/>
                    <a:pt x="1222"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9"/>
            <p:cNvSpPr/>
            <p:nvPr/>
          </p:nvSpPr>
          <p:spPr>
            <a:xfrm>
              <a:off x="3973943" y="456991"/>
              <a:ext cx="15372" cy="2506"/>
            </a:xfrm>
            <a:custGeom>
              <a:rect b="b" l="l" r="r" t="t"/>
              <a:pathLst>
                <a:path extrusionOk="0" h="107" w="657">
                  <a:moveTo>
                    <a:pt x="0" y="1"/>
                  </a:moveTo>
                  <a:lnTo>
                    <a:pt x="0" y="106"/>
                  </a:lnTo>
                  <a:lnTo>
                    <a:pt x="657" y="106"/>
                  </a:lnTo>
                  <a:lnTo>
                    <a:pt x="6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9"/>
            <p:cNvSpPr/>
            <p:nvPr/>
          </p:nvSpPr>
          <p:spPr>
            <a:xfrm>
              <a:off x="3971229" y="445747"/>
              <a:ext cx="20800" cy="11267"/>
            </a:xfrm>
            <a:custGeom>
              <a:rect b="b" l="l" r="r" t="t"/>
              <a:pathLst>
                <a:path extrusionOk="0" h="481" w="889">
                  <a:moveTo>
                    <a:pt x="444" y="1"/>
                  </a:moveTo>
                  <a:cubicBezTo>
                    <a:pt x="199" y="1"/>
                    <a:pt x="0" y="200"/>
                    <a:pt x="1" y="445"/>
                  </a:cubicBezTo>
                  <a:cubicBezTo>
                    <a:pt x="1" y="465"/>
                    <a:pt x="18" y="481"/>
                    <a:pt x="37" y="481"/>
                  </a:cubicBezTo>
                  <a:lnTo>
                    <a:pt x="853" y="481"/>
                  </a:lnTo>
                  <a:cubicBezTo>
                    <a:pt x="872" y="481"/>
                    <a:pt x="889" y="464"/>
                    <a:pt x="889" y="445"/>
                  </a:cubicBezTo>
                  <a:cubicBezTo>
                    <a:pt x="889" y="200"/>
                    <a:pt x="690" y="1"/>
                    <a:pt x="4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9"/>
            <p:cNvSpPr/>
            <p:nvPr/>
          </p:nvSpPr>
          <p:spPr>
            <a:xfrm>
              <a:off x="3972633" y="447621"/>
              <a:ext cx="17993" cy="9370"/>
            </a:xfrm>
            <a:custGeom>
              <a:rect b="b" l="l" r="r" t="t"/>
              <a:pathLst>
                <a:path extrusionOk="0" h="400" w="769">
                  <a:moveTo>
                    <a:pt x="11" y="1"/>
                  </a:moveTo>
                  <a:cubicBezTo>
                    <a:pt x="6" y="1"/>
                    <a:pt x="3" y="6"/>
                    <a:pt x="1" y="10"/>
                  </a:cubicBezTo>
                  <a:lnTo>
                    <a:pt x="1" y="397"/>
                  </a:lnTo>
                  <a:cubicBezTo>
                    <a:pt x="1" y="399"/>
                    <a:pt x="2" y="399"/>
                    <a:pt x="2" y="399"/>
                  </a:cubicBezTo>
                  <a:lnTo>
                    <a:pt x="766" y="399"/>
                  </a:lnTo>
                  <a:cubicBezTo>
                    <a:pt x="768" y="399"/>
                    <a:pt x="768" y="397"/>
                    <a:pt x="768" y="397"/>
                  </a:cubicBezTo>
                  <a:lnTo>
                    <a:pt x="768" y="10"/>
                  </a:lnTo>
                  <a:cubicBezTo>
                    <a:pt x="768" y="5"/>
                    <a:pt x="764" y="1"/>
                    <a:pt x="7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9"/>
            <p:cNvSpPr/>
            <p:nvPr/>
          </p:nvSpPr>
          <p:spPr>
            <a:xfrm>
              <a:off x="3973943" y="456968"/>
              <a:ext cx="15372" cy="2506"/>
            </a:xfrm>
            <a:custGeom>
              <a:rect b="b" l="l" r="r" t="t"/>
              <a:pathLst>
                <a:path extrusionOk="0" h="107" w="657">
                  <a:moveTo>
                    <a:pt x="0" y="0"/>
                  </a:moveTo>
                  <a:lnTo>
                    <a:pt x="0" y="106"/>
                  </a:lnTo>
                  <a:lnTo>
                    <a:pt x="87" y="106"/>
                  </a:lnTo>
                  <a:lnTo>
                    <a:pt x="87" y="91"/>
                  </a:lnTo>
                  <a:cubicBezTo>
                    <a:pt x="87" y="64"/>
                    <a:pt x="109" y="42"/>
                    <a:pt x="138" y="42"/>
                  </a:cubicBezTo>
                  <a:lnTo>
                    <a:pt x="657" y="42"/>
                  </a:lnTo>
                  <a:lnTo>
                    <a:pt x="657"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9"/>
            <p:cNvSpPr/>
            <p:nvPr/>
          </p:nvSpPr>
          <p:spPr>
            <a:xfrm>
              <a:off x="3902464" y="448371"/>
              <a:ext cx="76510" cy="5388"/>
            </a:xfrm>
            <a:custGeom>
              <a:rect b="b" l="l" r="r" t="t"/>
              <a:pathLst>
                <a:path extrusionOk="0" h="230" w="3270">
                  <a:moveTo>
                    <a:pt x="0" y="0"/>
                  </a:moveTo>
                  <a:cubicBezTo>
                    <a:pt x="0" y="0"/>
                    <a:pt x="106" y="171"/>
                    <a:pt x="585" y="212"/>
                  </a:cubicBezTo>
                  <a:cubicBezTo>
                    <a:pt x="743" y="225"/>
                    <a:pt x="1090" y="230"/>
                    <a:pt x="1484" y="230"/>
                  </a:cubicBezTo>
                  <a:cubicBezTo>
                    <a:pt x="2092" y="230"/>
                    <a:pt x="2811" y="219"/>
                    <a:pt x="3118" y="215"/>
                  </a:cubicBezTo>
                  <a:cubicBezTo>
                    <a:pt x="3202" y="214"/>
                    <a:pt x="3270" y="145"/>
                    <a:pt x="3270" y="61"/>
                  </a:cubicBezTo>
                  <a:lnTo>
                    <a:pt x="3270" y="52"/>
                  </a:lnTo>
                  <a:cubicBezTo>
                    <a:pt x="3269" y="24"/>
                    <a:pt x="324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9"/>
            <p:cNvSpPr/>
            <p:nvPr/>
          </p:nvSpPr>
          <p:spPr>
            <a:xfrm>
              <a:off x="3418627" y="448371"/>
              <a:ext cx="66262" cy="5388"/>
            </a:xfrm>
            <a:custGeom>
              <a:rect b="b" l="l" r="r" t="t"/>
              <a:pathLst>
                <a:path extrusionOk="0" h="230" w="2832">
                  <a:moveTo>
                    <a:pt x="1" y="0"/>
                  </a:moveTo>
                  <a:cubicBezTo>
                    <a:pt x="1" y="0"/>
                    <a:pt x="105" y="171"/>
                    <a:pt x="585" y="212"/>
                  </a:cubicBezTo>
                  <a:cubicBezTo>
                    <a:pt x="743" y="225"/>
                    <a:pt x="1023" y="230"/>
                    <a:pt x="1334" y="230"/>
                  </a:cubicBezTo>
                  <a:cubicBezTo>
                    <a:pt x="1815" y="230"/>
                    <a:pt x="2373" y="219"/>
                    <a:pt x="2680" y="215"/>
                  </a:cubicBezTo>
                  <a:cubicBezTo>
                    <a:pt x="2763" y="214"/>
                    <a:pt x="2831" y="145"/>
                    <a:pt x="2831" y="61"/>
                  </a:cubicBezTo>
                  <a:lnTo>
                    <a:pt x="2831" y="52"/>
                  </a:lnTo>
                  <a:cubicBezTo>
                    <a:pt x="2831" y="24"/>
                    <a:pt x="2808" y="0"/>
                    <a:pt x="2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9"/>
            <p:cNvSpPr/>
            <p:nvPr/>
          </p:nvSpPr>
          <p:spPr>
            <a:xfrm>
              <a:off x="3471131" y="459498"/>
              <a:ext cx="23748" cy="14383"/>
            </a:xfrm>
            <a:custGeom>
              <a:rect b="b" l="l" r="r" t="t"/>
              <a:pathLst>
                <a:path extrusionOk="0" h="614" w="1015">
                  <a:moveTo>
                    <a:pt x="922" y="0"/>
                  </a:moveTo>
                  <a:cubicBezTo>
                    <a:pt x="921" y="0"/>
                    <a:pt x="920" y="0"/>
                    <a:pt x="919" y="0"/>
                  </a:cubicBezTo>
                  <a:lnTo>
                    <a:pt x="95" y="0"/>
                  </a:lnTo>
                  <a:cubicBezTo>
                    <a:pt x="44" y="0"/>
                    <a:pt x="1" y="41"/>
                    <a:pt x="1" y="93"/>
                  </a:cubicBezTo>
                  <a:lnTo>
                    <a:pt x="1" y="613"/>
                  </a:lnTo>
                  <a:lnTo>
                    <a:pt x="1014" y="613"/>
                  </a:lnTo>
                  <a:lnTo>
                    <a:pt x="1014" y="93"/>
                  </a:lnTo>
                  <a:cubicBezTo>
                    <a:pt x="1014" y="42"/>
                    <a:pt x="974" y="0"/>
                    <a:pt x="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9"/>
            <p:cNvSpPr/>
            <p:nvPr/>
          </p:nvSpPr>
          <p:spPr>
            <a:xfrm>
              <a:off x="3476185" y="459498"/>
              <a:ext cx="13641" cy="14383"/>
            </a:xfrm>
            <a:custGeom>
              <a:rect b="b" l="l" r="r" t="t"/>
              <a:pathLst>
                <a:path extrusionOk="0" h="614" w="583">
                  <a:moveTo>
                    <a:pt x="530" y="0"/>
                  </a:moveTo>
                  <a:cubicBezTo>
                    <a:pt x="530" y="0"/>
                    <a:pt x="529" y="0"/>
                    <a:pt x="528" y="0"/>
                  </a:cubicBezTo>
                  <a:lnTo>
                    <a:pt x="55" y="0"/>
                  </a:lnTo>
                  <a:cubicBezTo>
                    <a:pt x="25" y="0"/>
                    <a:pt x="0" y="41"/>
                    <a:pt x="0" y="93"/>
                  </a:cubicBezTo>
                  <a:lnTo>
                    <a:pt x="0" y="613"/>
                  </a:lnTo>
                  <a:lnTo>
                    <a:pt x="583" y="613"/>
                  </a:lnTo>
                  <a:lnTo>
                    <a:pt x="583" y="93"/>
                  </a:lnTo>
                  <a:cubicBezTo>
                    <a:pt x="583" y="42"/>
                    <a:pt x="559" y="0"/>
                    <a:pt x="530"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9"/>
            <p:cNvSpPr/>
            <p:nvPr/>
          </p:nvSpPr>
          <p:spPr>
            <a:xfrm>
              <a:off x="3467855" y="472007"/>
              <a:ext cx="30300" cy="22465"/>
            </a:xfrm>
            <a:custGeom>
              <a:rect b="b" l="l" r="r" t="t"/>
              <a:pathLst>
                <a:path extrusionOk="0" h="959" w="1295">
                  <a:moveTo>
                    <a:pt x="120" y="0"/>
                  </a:moveTo>
                  <a:cubicBezTo>
                    <a:pt x="54" y="0"/>
                    <a:pt x="0" y="54"/>
                    <a:pt x="0" y="120"/>
                  </a:cubicBezTo>
                  <a:lnTo>
                    <a:pt x="0" y="705"/>
                  </a:lnTo>
                  <a:lnTo>
                    <a:pt x="1295" y="958"/>
                  </a:lnTo>
                  <a:lnTo>
                    <a:pt x="1295" y="120"/>
                  </a:lnTo>
                  <a:cubicBezTo>
                    <a:pt x="1295" y="54"/>
                    <a:pt x="1241" y="0"/>
                    <a:pt x="11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9"/>
            <p:cNvSpPr/>
            <p:nvPr/>
          </p:nvSpPr>
          <p:spPr>
            <a:xfrm>
              <a:off x="3474664" y="472007"/>
              <a:ext cx="16659" cy="22465"/>
            </a:xfrm>
            <a:custGeom>
              <a:rect b="b" l="l" r="r" t="t"/>
              <a:pathLst>
                <a:path extrusionOk="0" h="959" w="712">
                  <a:moveTo>
                    <a:pt x="67" y="0"/>
                  </a:moveTo>
                  <a:cubicBezTo>
                    <a:pt x="31" y="0"/>
                    <a:pt x="1" y="54"/>
                    <a:pt x="1" y="120"/>
                  </a:cubicBezTo>
                  <a:lnTo>
                    <a:pt x="1" y="705"/>
                  </a:lnTo>
                  <a:lnTo>
                    <a:pt x="710" y="958"/>
                  </a:lnTo>
                  <a:lnTo>
                    <a:pt x="710" y="120"/>
                  </a:lnTo>
                  <a:cubicBezTo>
                    <a:pt x="711" y="54"/>
                    <a:pt x="683" y="0"/>
                    <a:pt x="645"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9"/>
            <p:cNvSpPr/>
            <p:nvPr/>
          </p:nvSpPr>
          <p:spPr>
            <a:xfrm>
              <a:off x="3460555" y="479901"/>
              <a:ext cx="43894" cy="14570"/>
            </a:xfrm>
            <a:custGeom>
              <a:rect b="b" l="l" r="r" t="t"/>
              <a:pathLst>
                <a:path extrusionOk="0" h="622" w="1876">
                  <a:moveTo>
                    <a:pt x="88" y="1"/>
                  </a:moveTo>
                  <a:cubicBezTo>
                    <a:pt x="40" y="1"/>
                    <a:pt x="1" y="40"/>
                    <a:pt x="1" y="90"/>
                  </a:cubicBezTo>
                  <a:lnTo>
                    <a:pt x="1" y="309"/>
                  </a:lnTo>
                  <a:lnTo>
                    <a:pt x="1257" y="517"/>
                  </a:lnTo>
                  <a:lnTo>
                    <a:pt x="1593" y="573"/>
                  </a:lnTo>
                  <a:lnTo>
                    <a:pt x="1875" y="621"/>
                  </a:lnTo>
                  <a:lnTo>
                    <a:pt x="1875" y="325"/>
                  </a:lnTo>
                  <a:cubicBezTo>
                    <a:pt x="1875" y="280"/>
                    <a:pt x="1842" y="243"/>
                    <a:pt x="1798" y="237"/>
                  </a:cubicBezTo>
                  <a:lnTo>
                    <a:pt x="1559" y="203"/>
                  </a:lnTo>
                  <a:lnTo>
                    <a:pt x="337" y="34"/>
                  </a:lnTo>
                  <a:lnTo>
                    <a:pt x="102" y="2"/>
                  </a:lnTo>
                  <a:cubicBezTo>
                    <a:pt x="97" y="1"/>
                    <a:pt x="93"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9"/>
            <p:cNvSpPr/>
            <p:nvPr/>
          </p:nvSpPr>
          <p:spPr>
            <a:xfrm>
              <a:off x="3467153" y="480838"/>
              <a:ext cx="30698" cy="12603"/>
            </a:xfrm>
            <a:custGeom>
              <a:rect b="b" l="l" r="r" t="t"/>
              <a:pathLst>
                <a:path extrusionOk="0" h="538" w="1312">
                  <a:moveTo>
                    <a:pt x="89" y="1"/>
                  </a:moveTo>
                  <a:cubicBezTo>
                    <a:pt x="43" y="1"/>
                    <a:pt x="2" y="38"/>
                    <a:pt x="2" y="85"/>
                  </a:cubicBezTo>
                  <a:cubicBezTo>
                    <a:pt x="1" y="85"/>
                    <a:pt x="1" y="85"/>
                    <a:pt x="1" y="86"/>
                  </a:cubicBezTo>
                  <a:lnTo>
                    <a:pt x="1" y="305"/>
                  </a:lnTo>
                  <a:lnTo>
                    <a:pt x="975" y="479"/>
                  </a:lnTo>
                  <a:lnTo>
                    <a:pt x="1311" y="537"/>
                  </a:lnTo>
                  <a:lnTo>
                    <a:pt x="1311" y="533"/>
                  </a:lnTo>
                  <a:lnTo>
                    <a:pt x="1311" y="241"/>
                  </a:lnTo>
                  <a:lnTo>
                    <a:pt x="1311" y="240"/>
                  </a:lnTo>
                  <a:cubicBezTo>
                    <a:pt x="1311" y="199"/>
                    <a:pt x="1278" y="164"/>
                    <a:pt x="1237" y="159"/>
                  </a:cubicBezTo>
                  <a:lnTo>
                    <a:pt x="102" y="2"/>
                  </a:lnTo>
                  <a:cubicBezTo>
                    <a:pt x="98" y="1"/>
                    <a:pt x="93" y="1"/>
                    <a:pt x="89"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9"/>
            <p:cNvSpPr/>
            <p:nvPr/>
          </p:nvSpPr>
          <p:spPr>
            <a:xfrm>
              <a:off x="3475295" y="456944"/>
              <a:ext cx="15372" cy="2530"/>
            </a:xfrm>
            <a:custGeom>
              <a:rect b="b" l="l" r="r" t="t"/>
              <a:pathLst>
                <a:path extrusionOk="0" h="108" w="657">
                  <a:moveTo>
                    <a:pt x="0" y="0"/>
                  </a:moveTo>
                  <a:lnTo>
                    <a:pt x="0" y="107"/>
                  </a:lnTo>
                  <a:lnTo>
                    <a:pt x="657" y="107"/>
                  </a:lnTo>
                  <a:lnTo>
                    <a:pt x="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9"/>
            <p:cNvSpPr/>
            <p:nvPr/>
          </p:nvSpPr>
          <p:spPr>
            <a:xfrm>
              <a:off x="3472628" y="445747"/>
              <a:ext cx="20777" cy="11267"/>
            </a:xfrm>
            <a:custGeom>
              <a:rect b="b" l="l" r="r" t="t"/>
              <a:pathLst>
                <a:path extrusionOk="0" h="481" w="888">
                  <a:moveTo>
                    <a:pt x="443" y="1"/>
                  </a:moveTo>
                  <a:cubicBezTo>
                    <a:pt x="198" y="1"/>
                    <a:pt x="0" y="200"/>
                    <a:pt x="0" y="445"/>
                  </a:cubicBezTo>
                  <a:cubicBezTo>
                    <a:pt x="0" y="464"/>
                    <a:pt x="16" y="481"/>
                    <a:pt x="36" y="481"/>
                  </a:cubicBezTo>
                  <a:lnTo>
                    <a:pt x="852" y="481"/>
                  </a:lnTo>
                  <a:cubicBezTo>
                    <a:pt x="870" y="481"/>
                    <a:pt x="887" y="465"/>
                    <a:pt x="887" y="445"/>
                  </a:cubicBezTo>
                  <a:cubicBezTo>
                    <a:pt x="887" y="200"/>
                    <a:pt x="689" y="1"/>
                    <a:pt x="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9"/>
            <p:cNvSpPr/>
            <p:nvPr/>
          </p:nvSpPr>
          <p:spPr>
            <a:xfrm>
              <a:off x="3474009" y="447621"/>
              <a:ext cx="17969" cy="9370"/>
            </a:xfrm>
            <a:custGeom>
              <a:rect b="b" l="l" r="r" t="t"/>
              <a:pathLst>
                <a:path extrusionOk="0" h="400" w="768">
                  <a:moveTo>
                    <a:pt x="10" y="1"/>
                  </a:moveTo>
                  <a:cubicBezTo>
                    <a:pt x="5" y="1"/>
                    <a:pt x="1" y="5"/>
                    <a:pt x="1" y="10"/>
                  </a:cubicBezTo>
                  <a:lnTo>
                    <a:pt x="1" y="397"/>
                  </a:lnTo>
                  <a:cubicBezTo>
                    <a:pt x="1" y="397"/>
                    <a:pt x="1" y="399"/>
                    <a:pt x="3" y="399"/>
                  </a:cubicBezTo>
                  <a:lnTo>
                    <a:pt x="767" y="399"/>
                  </a:lnTo>
                  <a:cubicBezTo>
                    <a:pt x="767" y="399"/>
                    <a:pt x="768" y="399"/>
                    <a:pt x="768" y="397"/>
                  </a:cubicBezTo>
                  <a:lnTo>
                    <a:pt x="768" y="10"/>
                  </a:lnTo>
                  <a:cubicBezTo>
                    <a:pt x="767" y="6"/>
                    <a:pt x="763" y="1"/>
                    <a:pt x="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9"/>
            <p:cNvSpPr/>
            <p:nvPr/>
          </p:nvSpPr>
          <p:spPr>
            <a:xfrm>
              <a:off x="3475295" y="456968"/>
              <a:ext cx="15372" cy="2506"/>
            </a:xfrm>
            <a:custGeom>
              <a:rect b="b" l="l" r="r" t="t"/>
              <a:pathLst>
                <a:path extrusionOk="0" h="107" w="657">
                  <a:moveTo>
                    <a:pt x="0" y="0"/>
                  </a:moveTo>
                  <a:lnTo>
                    <a:pt x="0" y="42"/>
                  </a:lnTo>
                  <a:lnTo>
                    <a:pt x="519" y="42"/>
                  </a:lnTo>
                  <a:cubicBezTo>
                    <a:pt x="548" y="42"/>
                    <a:pt x="569" y="64"/>
                    <a:pt x="569" y="91"/>
                  </a:cubicBezTo>
                  <a:lnTo>
                    <a:pt x="569" y="106"/>
                  </a:lnTo>
                  <a:lnTo>
                    <a:pt x="657" y="106"/>
                  </a:lnTo>
                  <a:lnTo>
                    <a:pt x="657" y="0"/>
                  </a:ln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9"/>
            <p:cNvSpPr/>
            <p:nvPr/>
          </p:nvSpPr>
          <p:spPr>
            <a:xfrm>
              <a:off x="3485661" y="448371"/>
              <a:ext cx="76510" cy="5388"/>
            </a:xfrm>
            <a:custGeom>
              <a:rect b="b" l="l" r="r" t="t"/>
              <a:pathLst>
                <a:path extrusionOk="0" h="230" w="3270">
                  <a:moveTo>
                    <a:pt x="54" y="0"/>
                  </a:moveTo>
                  <a:cubicBezTo>
                    <a:pt x="25" y="0"/>
                    <a:pt x="2" y="24"/>
                    <a:pt x="0" y="52"/>
                  </a:cubicBezTo>
                  <a:lnTo>
                    <a:pt x="0" y="61"/>
                  </a:lnTo>
                  <a:cubicBezTo>
                    <a:pt x="0" y="145"/>
                    <a:pt x="68" y="214"/>
                    <a:pt x="152" y="215"/>
                  </a:cubicBezTo>
                  <a:cubicBezTo>
                    <a:pt x="459" y="219"/>
                    <a:pt x="1178" y="230"/>
                    <a:pt x="1786" y="230"/>
                  </a:cubicBezTo>
                  <a:cubicBezTo>
                    <a:pt x="2180" y="230"/>
                    <a:pt x="2527" y="225"/>
                    <a:pt x="2685" y="212"/>
                  </a:cubicBezTo>
                  <a:cubicBezTo>
                    <a:pt x="3164" y="171"/>
                    <a:pt x="3270" y="0"/>
                    <a:pt x="3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9"/>
            <p:cNvSpPr/>
            <p:nvPr/>
          </p:nvSpPr>
          <p:spPr>
            <a:xfrm>
              <a:off x="3532549" y="556688"/>
              <a:ext cx="399559" cy="151935"/>
            </a:xfrm>
            <a:custGeom>
              <a:rect b="b" l="l" r="r" t="t"/>
              <a:pathLst>
                <a:path extrusionOk="0" h="6486" w="17077">
                  <a:moveTo>
                    <a:pt x="0" y="1"/>
                  </a:moveTo>
                  <a:lnTo>
                    <a:pt x="0" y="3657"/>
                  </a:lnTo>
                  <a:cubicBezTo>
                    <a:pt x="0" y="3853"/>
                    <a:pt x="22" y="4043"/>
                    <a:pt x="63" y="4230"/>
                  </a:cubicBezTo>
                  <a:cubicBezTo>
                    <a:pt x="109" y="4442"/>
                    <a:pt x="183" y="4645"/>
                    <a:pt x="278" y="4836"/>
                  </a:cubicBezTo>
                  <a:cubicBezTo>
                    <a:pt x="597" y="5477"/>
                    <a:pt x="1170" y="5978"/>
                    <a:pt x="1890" y="6192"/>
                  </a:cubicBezTo>
                  <a:lnTo>
                    <a:pt x="2225" y="6292"/>
                  </a:lnTo>
                  <a:cubicBezTo>
                    <a:pt x="3139" y="6422"/>
                    <a:pt x="4062" y="6485"/>
                    <a:pt x="4987" y="6485"/>
                  </a:cubicBezTo>
                  <a:lnTo>
                    <a:pt x="12090" y="6485"/>
                  </a:lnTo>
                  <a:cubicBezTo>
                    <a:pt x="13014" y="6485"/>
                    <a:pt x="13937" y="6421"/>
                    <a:pt x="14852" y="6292"/>
                  </a:cubicBezTo>
                  <a:lnTo>
                    <a:pt x="15188" y="6192"/>
                  </a:lnTo>
                  <a:cubicBezTo>
                    <a:pt x="15906" y="5976"/>
                    <a:pt x="16480" y="5475"/>
                    <a:pt x="16799" y="4836"/>
                  </a:cubicBezTo>
                  <a:cubicBezTo>
                    <a:pt x="16894" y="4644"/>
                    <a:pt x="16967" y="4441"/>
                    <a:pt x="17014" y="4230"/>
                  </a:cubicBezTo>
                  <a:cubicBezTo>
                    <a:pt x="17055" y="4043"/>
                    <a:pt x="17077" y="3853"/>
                    <a:pt x="17077" y="3657"/>
                  </a:cubicBezTo>
                  <a:lnTo>
                    <a:pt x="17077" y="1"/>
                  </a:lnTo>
                  <a:lnTo>
                    <a:pt x="15330" y="243"/>
                  </a:lnTo>
                  <a:lnTo>
                    <a:pt x="15330" y="1"/>
                  </a:lnTo>
                  <a:lnTo>
                    <a:pt x="13080" y="311"/>
                  </a:lnTo>
                  <a:cubicBezTo>
                    <a:pt x="12183" y="436"/>
                    <a:pt x="11277" y="499"/>
                    <a:pt x="10372" y="499"/>
                  </a:cubicBezTo>
                  <a:lnTo>
                    <a:pt x="6703" y="499"/>
                  </a:lnTo>
                  <a:cubicBezTo>
                    <a:pt x="5798" y="499"/>
                    <a:pt x="4892" y="436"/>
                    <a:pt x="3995" y="311"/>
                  </a:cubicBezTo>
                  <a:lnTo>
                    <a:pt x="1745" y="1"/>
                  </a:lnTo>
                  <a:lnTo>
                    <a:pt x="1745" y="243"/>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9"/>
            <p:cNvSpPr/>
            <p:nvPr/>
          </p:nvSpPr>
          <p:spPr>
            <a:xfrm>
              <a:off x="3670594" y="505270"/>
              <a:ext cx="123492" cy="22535"/>
            </a:xfrm>
            <a:custGeom>
              <a:rect b="b" l="l" r="r" t="t"/>
              <a:pathLst>
                <a:path extrusionOk="0" h="962" w="5278">
                  <a:moveTo>
                    <a:pt x="24" y="1"/>
                  </a:moveTo>
                  <a:cubicBezTo>
                    <a:pt x="9" y="1"/>
                    <a:pt x="0" y="12"/>
                    <a:pt x="0" y="25"/>
                  </a:cubicBezTo>
                  <a:lnTo>
                    <a:pt x="0" y="962"/>
                  </a:lnTo>
                  <a:lnTo>
                    <a:pt x="5278" y="962"/>
                  </a:lnTo>
                  <a:lnTo>
                    <a:pt x="5278" y="25"/>
                  </a:lnTo>
                  <a:cubicBezTo>
                    <a:pt x="5278" y="11"/>
                    <a:pt x="5265" y="1"/>
                    <a:pt x="5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9"/>
            <p:cNvSpPr/>
            <p:nvPr/>
          </p:nvSpPr>
          <p:spPr>
            <a:xfrm>
              <a:off x="3685616" y="505270"/>
              <a:ext cx="93403" cy="22535"/>
            </a:xfrm>
            <a:custGeom>
              <a:rect b="b" l="l" r="r" t="t"/>
              <a:pathLst>
                <a:path extrusionOk="0" h="962" w="3992">
                  <a:moveTo>
                    <a:pt x="25" y="1"/>
                  </a:moveTo>
                  <a:cubicBezTo>
                    <a:pt x="10" y="1"/>
                    <a:pt x="0" y="12"/>
                    <a:pt x="0" y="25"/>
                  </a:cubicBezTo>
                  <a:lnTo>
                    <a:pt x="0" y="962"/>
                  </a:lnTo>
                  <a:lnTo>
                    <a:pt x="3992" y="962"/>
                  </a:lnTo>
                  <a:lnTo>
                    <a:pt x="3992" y="25"/>
                  </a:lnTo>
                  <a:cubicBezTo>
                    <a:pt x="3992" y="11"/>
                    <a:pt x="3980" y="1"/>
                    <a:pt x="3968"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2" name="Google Shape;1762;p39"/>
            <p:cNvGrpSpPr/>
            <p:nvPr/>
          </p:nvGrpSpPr>
          <p:grpSpPr>
            <a:xfrm>
              <a:off x="3420592" y="483438"/>
              <a:ext cx="623426" cy="156011"/>
              <a:chOff x="3420592" y="483438"/>
              <a:chExt cx="623426" cy="156011"/>
            </a:xfrm>
          </p:grpSpPr>
          <p:sp>
            <p:nvSpPr>
              <p:cNvPr id="1763" name="Google Shape;1763;p39"/>
              <p:cNvSpPr/>
              <p:nvPr/>
            </p:nvSpPr>
            <p:spPr>
              <a:xfrm>
                <a:off x="3420592" y="483438"/>
                <a:ext cx="623426" cy="156011"/>
              </a:xfrm>
              <a:custGeom>
                <a:rect b="b" l="l" r="r" t="t"/>
                <a:pathLst>
                  <a:path extrusionOk="0" h="6660" w="26645">
                    <a:moveTo>
                      <a:pt x="941" y="0"/>
                    </a:moveTo>
                    <a:cubicBezTo>
                      <a:pt x="558" y="0"/>
                      <a:pt x="223" y="300"/>
                      <a:pt x="78" y="733"/>
                    </a:cubicBezTo>
                    <a:cubicBezTo>
                      <a:pt x="53" y="806"/>
                      <a:pt x="35" y="883"/>
                      <a:pt x="21" y="964"/>
                    </a:cubicBezTo>
                    <a:cubicBezTo>
                      <a:pt x="7" y="1045"/>
                      <a:pt x="1" y="1129"/>
                      <a:pt x="1" y="1215"/>
                    </a:cubicBezTo>
                    <a:cubicBezTo>
                      <a:pt x="1" y="1801"/>
                      <a:pt x="177" y="2234"/>
                      <a:pt x="471" y="2569"/>
                    </a:cubicBezTo>
                    <a:cubicBezTo>
                      <a:pt x="763" y="2903"/>
                      <a:pt x="1170" y="3138"/>
                      <a:pt x="1632" y="3330"/>
                    </a:cubicBezTo>
                    <a:lnTo>
                      <a:pt x="8475" y="5968"/>
                    </a:lnTo>
                    <a:lnTo>
                      <a:pt x="9852" y="6499"/>
                    </a:lnTo>
                    <a:cubicBezTo>
                      <a:pt x="10436" y="6605"/>
                      <a:pt x="11025" y="6660"/>
                      <a:pt x="11614" y="6660"/>
                    </a:cubicBezTo>
                    <a:lnTo>
                      <a:pt x="15032" y="6660"/>
                    </a:lnTo>
                    <a:cubicBezTo>
                      <a:pt x="15621" y="6660"/>
                      <a:pt x="16210" y="6605"/>
                      <a:pt x="16793" y="6499"/>
                    </a:cubicBezTo>
                    <a:lnTo>
                      <a:pt x="18172" y="5968"/>
                    </a:lnTo>
                    <a:lnTo>
                      <a:pt x="25014" y="3330"/>
                    </a:lnTo>
                    <a:cubicBezTo>
                      <a:pt x="25476" y="3139"/>
                      <a:pt x="25884" y="2903"/>
                      <a:pt x="26175" y="2569"/>
                    </a:cubicBezTo>
                    <a:cubicBezTo>
                      <a:pt x="26469" y="2234"/>
                      <a:pt x="26645" y="1801"/>
                      <a:pt x="26645" y="1215"/>
                    </a:cubicBezTo>
                    <a:cubicBezTo>
                      <a:pt x="26645" y="1129"/>
                      <a:pt x="26639" y="1045"/>
                      <a:pt x="26624" y="964"/>
                    </a:cubicBezTo>
                    <a:cubicBezTo>
                      <a:pt x="26611" y="883"/>
                      <a:pt x="26593" y="806"/>
                      <a:pt x="26568" y="733"/>
                    </a:cubicBezTo>
                    <a:cubicBezTo>
                      <a:pt x="26423" y="300"/>
                      <a:pt x="26088" y="0"/>
                      <a:pt x="25704" y="0"/>
                    </a:cubicBezTo>
                    <a:cubicBezTo>
                      <a:pt x="25675" y="0"/>
                      <a:pt x="25645" y="2"/>
                      <a:pt x="25614" y="6"/>
                    </a:cubicBezTo>
                    <a:lnTo>
                      <a:pt x="16778" y="1585"/>
                    </a:lnTo>
                    <a:cubicBezTo>
                      <a:pt x="16205" y="1688"/>
                      <a:pt x="15627" y="1739"/>
                      <a:pt x="15050" y="1739"/>
                    </a:cubicBezTo>
                    <a:lnTo>
                      <a:pt x="11597" y="1739"/>
                    </a:lnTo>
                    <a:cubicBezTo>
                      <a:pt x="11020" y="1739"/>
                      <a:pt x="10442" y="1688"/>
                      <a:pt x="9869" y="1585"/>
                    </a:cubicBezTo>
                    <a:lnTo>
                      <a:pt x="1032" y="6"/>
                    </a:lnTo>
                    <a:cubicBezTo>
                      <a:pt x="1001" y="2"/>
                      <a:pt x="971" y="0"/>
                      <a:pt x="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9"/>
              <p:cNvSpPr/>
              <p:nvPr/>
            </p:nvSpPr>
            <p:spPr>
              <a:xfrm>
                <a:off x="3420592" y="483438"/>
                <a:ext cx="623426" cy="156011"/>
              </a:xfrm>
              <a:custGeom>
                <a:rect b="b" l="l" r="r" t="t"/>
                <a:pathLst>
                  <a:path extrusionOk="0" h="6660" w="26645">
                    <a:moveTo>
                      <a:pt x="941" y="0"/>
                    </a:moveTo>
                    <a:cubicBezTo>
                      <a:pt x="558" y="0"/>
                      <a:pt x="223" y="300"/>
                      <a:pt x="78" y="733"/>
                    </a:cubicBezTo>
                    <a:cubicBezTo>
                      <a:pt x="53" y="806"/>
                      <a:pt x="35" y="883"/>
                      <a:pt x="21" y="964"/>
                    </a:cubicBezTo>
                    <a:cubicBezTo>
                      <a:pt x="7" y="1045"/>
                      <a:pt x="1" y="1129"/>
                      <a:pt x="1" y="1215"/>
                    </a:cubicBezTo>
                    <a:cubicBezTo>
                      <a:pt x="1" y="1801"/>
                      <a:pt x="177" y="2234"/>
                      <a:pt x="471" y="2569"/>
                    </a:cubicBezTo>
                    <a:cubicBezTo>
                      <a:pt x="763" y="2903"/>
                      <a:pt x="1170" y="3138"/>
                      <a:pt x="1632" y="3330"/>
                    </a:cubicBezTo>
                    <a:lnTo>
                      <a:pt x="8475" y="5968"/>
                    </a:lnTo>
                    <a:lnTo>
                      <a:pt x="9852" y="6499"/>
                    </a:lnTo>
                    <a:cubicBezTo>
                      <a:pt x="10436" y="6605"/>
                      <a:pt x="11025" y="6660"/>
                      <a:pt x="11614" y="6660"/>
                    </a:cubicBezTo>
                    <a:lnTo>
                      <a:pt x="15032" y="6660"/>
                    </a:lnTo>
                    <a:cubicBezTo>
                      <a:pt x="15621" y="6660"/>
                      <a:pt x="16210" y="6605"/>
                      <a:pt x="16793" y="6499"/>
                    </a:cubicBezTo>
                    <a:lnTo>
                      <a:pt x="18172" y="5968"/>
                    </a:lnTo>
                    <a:lnTo>
                      <a:pt x="25014" y="3330"/>
                    </a:lnTo>
                    <a:cubicBezTo>
                      <a:pt x="25476" y="3139"/>
                      <a:pt x="25884" y="2903"/>
                      <a:pt x="26175" y="2569"/>
                    </a:cubicBezTo>
                    <a:cubicBezTo>
                      <a:pt x="26469" y="2234"/>
                      <a:pt x="26645" y="1801"/>
                      <a:pt x="26645" y="1215"/>
                    </a:cubicBezTo>
                    <a:cubicBezTo>
                      <a:pt x="26645" y="1129"/>
                      <a:pt x="26639" y="1045"/>
                      <a:pt x="26624" y="964"/>
                    </a:cubicBezTo>
                    <a:cubicBezTo>
                      <a:pt x="26611" y="883"/>
                      <a:pt x="26593" y="806"/>
                      <a:pt x="26568" y="733"/>
                    </a:cubicBezTo>
                    <a:cubicBezTo>
                      <a:pt x="26423" y="300"/>
                      <a:pt x="26088" y="0"/>
                      <a:pt x="25704" y="0"/>
                    </a:cubicBezTo>
                    <a:cubicBezTo>
                      <a:pt x="25675" y="0"/>
                      <a:pt x="25645" y="2"/>
                      <a:pt x="25614" y="6"/>
                    </a:cubicBezTo>
                    <a:lnTo>
                      <a:pt x="16778" y="1585"/>
                    </a:lnTo>
                    <a:cubicBezTo>
                      <a:pt x="16205" y="1688"/>
                      <a:pt x="15627" y="1739"/>
                      <a:pt x="15050" y="1739"/>
                    </a:cubicBezTo>
                    <a:lnTo>
                      <a:pt x="11597" y="1739"/>
                    </a:lnTo>
                    <a:cubicBezTo>
                      <a:pt x="11020" y="1739"/>
                      <a:pt x="10442" y="1688"/>
                      <a:pt x="9869" y="1585"/>
                    </a:cubicBezTo>
                    <a:lnTo>
                      <a:pt x="1032" y="6"/>
                    </a:lnTo>
                    <a:cubicBezTo>
                      <a:pt x="1001" y="2"/>
                      <a:pt x="971" y="0"/>
                      <a:pt x="941"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5" name="Google Shape;1765;p39"/>
            <p:cNvSpPr/>
            <p:nvPr/>
          </p:nvSpPr>
          <p:spPr>
            <a:xfrm>
              <a:off x="3646191" y="513867"/>
              <a:ext cx="172229" cy="31413"/>
            </a:xfrm>
            <a:custGeom>
              <a:rect b="b" l="l" r="r" t="t"/>
              <a:pathLst>
                <a:path extrusionOk="0" h="1341" w="7361">
                  <a:moveTo>
                    <a:pt x="34" y="0"/>
                  </a:moveTo>
                  <a:cubicBezTo>
                    <a:pt x="16" y="0"/>
                    <a:pt x="0" y="15"/>
                    <a:pt x="0" y="34"/>
                  </a:cubicBezTo>
                  <a:lnTo>
                    <a:pt x="0" y="1340"/>
                  </a:lnTo>
                  <a:lnTo>
                    <a:pt x="7361" y="1340"/>
                  </a:lnTo>
                  <a:lnTo>
                    <a:pt x="7361" y="34"/>
                  </a:lnTo>
                  <a:cubicBezTo>
                    <a:pt x="7361" y="15"/>
                    <a:pt x="7345" y="0"/>
                    <a:pt x="7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9"/>
            <p:cNvSpPr/>
            <p:nvPr/>
          </p:nvSpPr>
          <p:spPr>
            <a:xfrm>
              <a:off x="4115615" y="580113"/>
              <a:ext cx="52293" cy="31202"/>
            </a:xfrm>
            <a:custGeom>
              <a:rect b="b" l="l" r="r" t="t"/>
              <a:pathLst>
                <a:path extrusionOk="0" h="1332" w="2235">
                  <a:moveTo>
                    <a:pt x="0" y="0"/>
                  </a:moveTo>
                  <a:lnTo>
                    <a:pt x="0" y="982"/>
                  </a:lnTo>
                  <a:cubicBezTo>
                    <a:pt x="0" y="1035"/>
                    <a:pt x="11" y="1085"/>
                    <a:pt x="32" y="1129"/>
                  </a:cubicBezTo>
                  <a:cubicBezTo>
                    <a:pt x="87" y="1250"/>
                    <a:pt x="211" y="1332"/>
                    <a:pt x="348" y="1332"/>
                  </a:cubicBezTo>
                  <a:cubicBezTo>
                    <a:pt x="374" y="1332"/>
                    <a:pt x="401" y="1329"/>
                    <a:pt x="428" y="1322"/>
                  </a:cubicBezTo>
                  <a:lnTo>
                    <a:pt x="1981" y="827"/>
                  </a:lnTo>
                  <a:cubicBezTo>
                    <a:pt x="1995" y="823"/>
                    <a:pt x="2010" y="818"/>
                    <a:pt x="2025" y="813"/>
                  </a:cubicBezTo>
                  <a:cubicBezTo>
                    <a:pt x="2150" y="765"/>
                    <a:pt x="2235" y="642"/>
                    <a:pt x="2235" y="505"/>
                  </a:cubicBezTo>
                  <a:lnTo>
                    <a:pt x="2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9"/>
            <p:cNvSpPr/>
            <p:nvPr/>
          </p:nvSpPr>
          <p:spPr>
            <a:xfrm>
              <a:off x="4104267" y="564184"/>
              <a:ext cx="71152" cy="42423"/>
            </a:xfrm>
            <a:custGeom>
              <a:rect b="b" l="l" r="r" t="t"/>
              <a:pathLst>
                <a:path extrusionOk="0" h="1811" w="3041">
                  <a:moveTo>
                    <a:pt x="0" y="1"/>
                  </a:moveTo>
                  <a:lnTo>
                    <a:pt x="0" y="1337"/>
                  </a:lnTo>
                  <a:cubicBezTo>
                    <a:pt x="0" y="1604"/>
                    <a:pt x="219" y="1811"/>
                    <a:pt x="473" y="1811"/>
                  </a:cubicBezTo>
                  <a:cubicBezTo>
                    <a:pt x="487" y="1811"/>
                    <a:pt x="502" y="1810"/>
                    <a:pt x="516" y="1809"/>
                  </a:cubicBezTo>
                  <a:cubicBezTo>
                    <a:pt x="539" y="1806"/>
                    <a:pt x="561" y="1802"/>
                    <a:pt x="584" y="1797"/>
                  </a:cubicBezTo>
                  <a:lnTo>
                    <a:pt x="2552" y="1170"/>
                  </a:lnTo>
                  <a:lnTo>
                    <a:pt x="2695" y="1124"/>
                  </a:lnTo>
                  <a:cubicBezTo>
                    <a:pt x="2703" y="1123"/>
                    <a:pt x="2712" y="1120"/>
                    <a:pt x="2720" y="1117"/>
                  </a:cubicBezTo>
                  <a:cubicBezTo>
                    <a:pt x="2910" y="1061"/>
                    <a:pt x="3041" y="887"/>
                    <a:pt x="3041" y="687"/>
                  </a:cubicBezTo>
                  <a:lnTo>
                    <a:pt x="3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9"/>
            <p:cNvSpPr/>
            <p:nvPr/>
          </p:nvSpPr>
          <p:spPr>
            <a:xfrm>
              <a:off x="3552905" y="556688"/>
              <a:ext cx="358730" cy="151958"/>
            </a:xfrm>
            <a:custGeom>
              <a:rect b="b" l="l" r="r" t="t"/>
              <a:pathLst>
                <a:path extrusionOk="0" h="6487" w="15332">
                  <a:moveTo>
                    <a:pt x="1" y="1"/>
                  </a:moveTo>
                  <a:lnTo>
                    <a:pt x="1" y="3657"/>
                  </a:lnTo>
                  <a:cubicBezTo>
                    <a:pt x="1" y="3853"/>
                    <a:pt x="22" y="4043"/>
                    <a:pt x="63" y="4230"/>
                  </a:cubicBezTo>
                  <a:cubicBezTo>
                    <a:pt x="111" y="4441"/>
                    <a:pt x="184" y="4645"/>
                    <a:pt x="279" y="4836"/>
                  </a:cubicBezTo>
                  <a:cubicBezTo>
                    <a:pt x="598" y="5476"/>
                    <a:pt x="1172" y="5976"/>
                    <a:pt x="1890" y="6192"/>
                  </a:cubicBezTo>
                  <a:lnTo>
                    <a:pt x="2225" y="6292"/>
                  </a:lnTo>
                  <a:cubicBezTo>
                    <a:pt x="3140" y="6421"/>
                    <a:pt x="4063" y="6486"/>
                    <a:pt x="4987" y="6486"/>
                  </a:cubicBezTo>
                  <a:lnTo>
                    <a:pt x="10345" y="6486"/>
                  </a:lnTo>
                  <a:cubicBezTo>
                    <a:pt x="11269" y="6486"/>
                    <a:pt x="12194" y="6422"/>
                    <a:pt x="13107" y="6292"/>
                  </a:cubicBezTo>
                  <a:lnTo>
                    <a:pt x="13442" y="6192"/>
                  </a:lnTo>
                  <a:cubicBezTo>
                    <a:pt x="14161" y="5979"/>
                    <a:pt x="14734" y="5477"/>
                    <a:pt x="15053" y="4836"/>
                  </a:cubicBezTo>
                  <a:cubicBezTo>
                    <a:pt x="15149" y="4645"/>
                    <a:pt x="15222" y="4442"/>
                    <a:pt x="15268" y="4230"/>
                  </a:cubicBezTo>
                  <a:cubicBezTo>
                    <a:pt x="15309" y="4043"/>
                    <a:pt x="15332" y="3853"/>
                    <a:pt x="15332" y="3657"/>
                  </a:cubicBezTo>
                  <a:lnTo>
                    <a:pt x="15332" y="1"/>
                  </a:lnTo>
                  <a:lnTo>
                    <a:pt x="13081" y="312"/>
                  </a:lnTo>
                  <a:cubicBezTo>
                    <a:pt x="12183" y="436"/>
                    <a:pt x="11278" y="499"/>
                    <a:pt x="10371" y="499"/>
                  </a:cubicBezTo>
                  <a:lnTo>
                    <a:pt x="4959" y="499"/>
                  </a:lnTo>
                  <a:cubicBezTo>
                    <a:pt x="4053" y="499"/>
                    <a:pt x="3148" y="436"/>
                    <a:pt x="2251" y="312"/>
                  </a:cubicBezTo>
                  <a:lnTo>
                    <a:pt x="1" y="1"/>
                  </a:ln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9"/>
            <p:cNvSpPr/>
            <p:nvPr/>
          </p:nvSpPr>
          <p:spPr>
            <a:xfrm>
              <a:off x="3299206" y="577630"/>
              <a:ext cx="52317" cy="31226"/>
            </a:xfrm>
            <a:custGeom>
              <a:rect b="b" l="l" r="r" t="t"/>
              <a:pathLst>
                <a:path extrusionOk="0" h="1333" w="2236">
                  <a:moveTo>
                    <a:pt x="1" y="1"/>
                  </a:moveTo>
                  <a:lnTo>
                    <a:pt x="1" y="506"/>
                  </a:lnTo>
                  <a:cubicBezTo>
                    <a:pt x="1" y="567"/>
                    <a:pt x="16" y="623"/>
                    <a:pt x="45" y="672"/>
                  </a:cubicBezTo>
                  <a:cubicBezTo>
                    <a:pt x="90" y="748"/>
                    <a:pt x="164" y="806"/>
                    <a:pt x="255" y="828"/>
                  </a:cubicBezTo>
                  <a:lnTo>
                    <a:pt x="480" y="900"/>
                  </a:lnTo>
                  <a:lnTo>
                    <a:pt x="1808" y="1323"/>
                  </a:lnTo>
                  <a:cubicBezTo>
                    <a:pt x="1835" y="1329"/>
                    <a:pt x="1862" y="1332"/>
                    <a:pt x="1888" y="1332"/>
                  </a:cubicBezTo>
                  <a:cubicBezTo>
                    <a:pt x="2025" y="1332"/>
                    <a:pt x="2148" y="1251"/>
                    <a:pt x="2204" y="1129"/>
                  </a:cubicBezTo>
                  <a:cubicBezTo>
                    <a:pt x="2224" y="1085"/>
                    <a:pt x="2235" y="1036"/>
                    <a:pt x="2235" y="983"/>
                  </a:cubicBezTo>
                  <a:lnTo>
                    <a:pt x="2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9"/>
            <p:cNvSpPr/>
            <p:nvPr/>
          </p:nvSpPr>
          <p:spPr>
            <a:xfrm>
              <a:off x="3291602" y="561724"/>
              <a:ext cx="71199" cy="42399"/>
            </a:xfrm>
            <a:custGeom>
              <a:rect b="b" l="l" r="r" t="t"/>
              <a:pathLst>
                <a:path extrusionOk="0" h="1810" w="3043">
                  <a:moveTo>
                    <a:pt x="1" y="1"/>
                  </a:moveTo>
                  <a:lnTo>
                    <a:pt x="1" y="687"/>
                  </a:lnTo>
                  <a:cubicBezTo>
                    <a:pt x="1" y="887"/>
                    <a:pt x="133" y="1062"/>
                    <a:pt x="323" y="1118"/>
                  </a:cubicBezTo>
                  <a:cubicBezTo>
                    <a:pt x="331" y="1120"/>
                    <a:pt x="339" y="1121"/>
                    <a:pt x="346" y="1124"/>
                  </a:cubicBezTo>
                  <a:lnTo>
                    <a:pt x="759" y="1254"/>
                  </a:lnTo>
                  <a:lnTo>
                    <a:pt x="2459" y="1797"/>
                  </a:lnTo>
                  <a:cubicBezTo>
                    <a:pt x="2482" y="1803"/>
                    <a:pt x="2505" y="1807"/>
                    <a:pt x="2528" y="1808"/>
                  </a:cubicBezTo>
                  <a:cubicBezTo>
                    <a:pt x="2542" y="1809"/>
                    <a:pt x="2556" y="1810"/>
                    <a:pt x="2570" y="1810"/>
                  </a:cubicBezTo>
                  <a:cubicBezTo>
                    <a:pt x="2824" y="1810"/>
                    <a:pt x="3042" y="1603"/>
                    <a:pt x="3042" y="1336"/>
                  </a:cubicBezTo>
                  <a:lnTo>
                    <a:pt x="3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9"/>
            <p:cNvSpPr/>
            <p:nvPr/>
          </p:nvSpPr>
          <p:spPr>
            <a:xfrm>
              <a:off x="3666804" y="513867"/>
              <a:ext cx="131003" cy="31413"/>
            </a:xfrm>
            <a:custGeom>
              <a:rect b="b" l="l" r="r" t="t"/>
              <a:pathLst>
                <a:path extrusionOk="0" h="1341" w="5599">
                  <a:moveTo>
                    <a:pt x="34" y="0"/>
                  </a:moveTo>
                  <a:cubicBezTo>
                    <a:pt x="16" y="0"/>
                    <a:pt x="0" y="15"/>
                    <a:pt x="0" y="34"/>
                  </a:cubicBezTo>
                  <a:lnTo>
                    <a:pt x="0" y="1340"/>
                  </a:lnTo>
                  <a:lnTo>
                    <a:pt x="5599" y="1340"/>
                  </a:lnTo>
                  <a:lnTo>
                    <a:pt x="5599" y="34"/>
                  </a:lnTo>
                  <a:cubicBezTo>
                    <a:pt x="5599" y="15"/>
                    <a:pt x="5583" y="0"/>
                    <a:pt x="5565"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9"/>
            <p:cNvSpPr/>
            <p:nvPr/>
          </p:nvSpPr>
          <p:spPr>
            <a:xfrm>
              <a:off x="4125161" y="401615"/>
              <a:ext cx="155547" cy="12649"/>
            </a:xfrm>
            <a:custGeom>
              <a:rect b="b" l="l" r="r" t="t"/>
              <a:pathLst>
                <a:path extrusionOk="0" h="540" w="6648">
                  <a:moveTo>
                    <a:pt x="122" y="1"/>
                  </a:moveTo>
                  <a:cubicBezTo>
                    <a:pt x="56" y="1"/>
                    <a:pt x="2" y="54"/>
                    <a:pt x="0" y="123"/>
                  </a:cubicBezTo>
                  <a:lnTo>
                    <a:pt x="0" y="143"/>
                  </a:lnTo>
                  <a:cubicBezTo>
                    <a:pt x="0" y="339"/>
                    <a:pt x="158" y="499"/>
                    <a:pt x="356" y="503"/>
                  </a:cubicBezTo>
                  <a:cubicBezTo>
                    <a:pt x="1072" y="515"/>
                    <a:pt x="2369" y="539"/>
                    <a:pt x="3494" y="539"/>
                  </a:cubicBezTo>
                  <a:cubicBezTo>
                    <a:pt x="4234" y="539"/>
                    <a:pt x="4899" y="529"/>
                    <a:pt x="5275" y="497"/>
                  </a:cubicBezTo>
                  <a:cubicBezTo>
                    <a:pt x="6401" y="401"/>
                    <a:pt x="6648"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9"/>
            <p:cNvSpPr/>
            <p:nvPr/>
          </p:nvSpPr>
          <p:spPr>
            <a:xfrm>
              <a:off x="4101810" y="427663"/>
              <a:ext cx="55663" cy="33849"/>
            </a:xfrm>
            <a:custGeom>
              <a:rect b="b" l="l" r="r" t="t"/>
              <a:pathLst>
                <a:path extrusionOk="0" h="1445" w="2379">
                  <a:moveTo>
                    <a:pt x="222" y="0"/>
                  </a:moveTo>
                  <a:cubicBezTo>
                    <a:pt x="99" y="0"/>
                    <a:pt x="0" y="100"/>
                    <a:pt x="0" y="222"/>
                  </a:cubicBezTo>
                  <a:lnTo>
                    <a:pt x="0" y="1444"/>
                  </a:lnTo>
                  <a:lnTo>
                    <a:pt x="2379" y="1444"/>
                  </a:lnTo>
                  <a:lnTo>
                    <a:pt x="2379" y="222"/>
                  </a:lnTo>
                  <a:cubicBezTo>
                    <a:pt x="2379" y="100"/>
                    <a:pt x="2279" y="0"/>
                    <a:pt x="2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9"/>
            <p:cNvSpPr/>
            <p:nvPr/>
          </p:nvSpPr>
          <p:spPr>
            <a:xfrm>
              <a:off x="4113673" y="427663"/>
              <a:ext cx="31984" cy="33849"/>
            </a:xfrm>
            <a:custGeom>
              <a:rect b="b" l="l" r="r" t="t"/>
              <a:pathLst>
                <a:path extrusionOk="0" h="1445" w="1367">
                  <a:moveTo>
                    <a:pt x="126" y="0"/>
                  </a:moveTo>
                  <a:cubicBezTo>
                    <a:pt x="57" y="0"/>
                    <a:pt x="0" y="100"/>
                    <a:pt x="0" y="222"/>
                  </a:cubicBezTo>
                  <a:lnTo>
                    <a:pt x="0" y="1444"/>
                  </a:lnTo>
                  <a:lnTo>
                    <a:pt x="1366" y="1444"/>
                  </a:lnTo>
                  <a:lnTo>
                    <a:pt x="1366" y="222"/>
                  </a:lnTo>
                  <a:cubicBezTo>
                    <a:pt x="1366" y="100"/>
                    <a:pt x="1310" y="0"/>
                    <a:pt x="1239"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9"/>
            <p:cNvSpPr/>
            <p:nvPr/>
          </p:nvSpPr>
          <p:spPr>
            <a:xfrm>
              <a:off x="4094066" y="457085"/>
              <a:ext cx="71152" cy="52706"/>
            </a:xfrm>
            <a:custGeom>
              <a:rect b="b" l="l" r="r" t="t"/>
              <a:pathLst>
                <a:path extrusionOk="0" h="2250" w="3041">
                  <a:moveTo>
                    <a:pt x="282" y="1"/>
                  </a:moveTo>
                  <a:cubicBezTo>
                    <a:pt x="126" y="1"/>
                    <a:pt x="0" y="126"/>
                    <a:pt x="0" y="283"/>
                  </a:cubicBezTo>
                  <a:lnTo>
                    <a:pt x="0" y="2250"/>
                  </a:lnTo>
                  <a:lnTo>
                    <a:pt x="3041" y="1658"/>
                  </a:lnTo>
                  <a:lnTo>
                    <a:pt x="3041" y="284"/>
                  </a:lnTo>
                  <a:cubicBezTo>
                    <a:pt x="3041" y="127"/>
                    <a:pt x="2915" y="1"/>
                    <a:pt x="27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9"/>
            <p:cNvSpPr/>
            <p:nvPr/>
          </p:nvSpPr>
          <p:spPr>
            <a:xfrm>
              <a:off x="4110116" y="457085"/>
              <a:ext cx="39027" cy="52706"/>
            </a:xfrm>
            <a:custGeom>
              <a:rect b="b" l="l" r="r" t="t"/>
              <a:pathLst>
                <a:path extrusionOk="0" h="2250" w="1668">
                  <a:moveTo>
                    <a:pt x="155" y="1"/>
                  </a:moveTo>
                  <a:cubicBezTo>
                    <a:pt x="70" y="1"/>
                    <a:pt x="0" y="126"/>
                    <a:pt x="0" y="283"/>
                  </a:cubicBezTo>
                  <a:lnTo>
                    <a:pt x="0" y="2250"/>
                  </a:lnTo>
                  <a:lnTo>
                    <a:pt x="1668" y="1658"/>
                  </a:lnTo>
                  <a:lnTo>
                    <a:pt x="1668" y="284"/>
                  </a:lnTo>
                  <a:cubicBezTo>
                    <a:pt x="1668" y="127"/>
                    <a:pt x="1599" y="1"/>
                    <a:pt x="1513"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9"/>
            <p:cNvSpPr/>
            <p:nvPr/>
          </p:nvSpPr>
          <p:spPr>
            <a:xfrm>
              <a:off x="4079396" y="475684"/>
              <a:ext cx="102926" cy="34083"/>
            </a:xfrm>
            <a:custGeom>
              <a:rect b="b" l="l" r="r" t="t"/>
              <a:pathLst>
                <a:path extrusionOk="0" h="1455" w="4399">
                  <a:moveTo>
                    <a:pt x="4192" y="1"/>
                  </a:moveTo>
                  <a:cubicBezTo>
                    <a:pt x="4182" y="1"/>
                    <a:pt x="4171" y="2"/>
                    <a:pt x="4160" y="3"/>
                  </a:cubicBezTo>
                  <a:lnTo>
                    <a:pt x="3611" y="79"/>
                  </a:lnTo>
                  <a:lnTo>
                    <a:pt x="739" y="478"/>
                  </a:lnTo>
                  <a:lnTo>
                    <a:pt x="180" y="555"/>
                  </a:lnTo>
                  <a:cubicBezTo>
                    <a:pt x="78" y="569"/>
                    <a:pt x="1" y="658"/>
                    <a:pt x="1" y="761"/>
                  </a:cubicBezTo>
                  <a:lnTo>
                    <a:pt x="1" y="1455"/>
                  </a:lnTo>
                  <a:lnTo>
                    <a:pt x="661" y="1345"/>
                  </a:lnTo>
                  <a:lnTo>
                    <a:pt x="1448" y="1214"/>
                  </a:lnTo>
                  <a:lnTo>
                    <a:pt x="4398" y="721"/>
                  </a:lnTo>
                  <a:lnTo>
                    <a:pt x="4398" y="209"/>
                  </a:lnTo>
                  <a:cubicBezTo>
                    <a:pt x="4398" y="92"/>
                    <a:pt x="4305" y="1"/>
                    <a:pt x="4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9"/>
            <p:cNvSpPr/>
            <p:nvPr/>
          </p:nvSpPr>
          <p:spPr>
            <a:xfrm>
              <a:off x="4094861" y="477746"/>
              <a:ext cx="71994" cy="29609"/>
            </a:xfrm>
            <a:custGeom>
              <a:rect b="b" l="l" r="r" t="t"/>
              <a:pathLst>
                <a:path extrusionOk="0" h="1264" w="3077">
                  <a:moveTo>
                    <a:pt x="2869" y="1"/>
                  </a:moveTo>
                  <a:cubicBezTo>
                    <a:pt x="2860" y="1"/>
                    <a:pt x="2850" y="1"/>
                    <a:pt x="2841" y="3"/>
                  </a:cubicBezTo>
                  <a:lnTo>
                    <a:pt x="174" y="373"/>
                  </a:lnTo>
                  <a:cubicBezTo>
                    <a:pt x="78" y="387"/>
                    <a:pt x="2" y="466"/>
                    <a:pt x="1" y="564"/>
                  </a:cubicBezTo>
                  <a:lnTo>
                    <a:pt x="1" y="567"/>
                  </a:lnTo>
                  <a:lnTo>
                    <a:pt x="0" y="1254"/>
                  </a:lnTo>
                  <a:lnTo>
                    <a:pt x="0" y="1263"/>
                  </a:lnTo>
                  <a:lnTo>
                    <a:pt x="787" y="1124"/>
                  </a:lnTo>
                  <a:lnTo>
                    <a:pt x="3074" y="718"/>
                  </a:lnTo>
                  <a:lnTo>
                    <a:pt x="3075" y="204"/>
                  </a:lnTo>
                  <a:cubicBezTo>
                    <a:pt x="3075" y="203"/>
                    <a:pt x="3075" y="203"/>
                    <a:pt x="3077" y="199"/>
                  </a:cubicBezTo>
                  <a:cubicBezTo>
                    <a:pt x="3075" y="86"/>
                    <a:pt x="2978" y="1"/>
                    <a:pt x="2869"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9"/>
            <p:cNvSpPr/>
            <p:nvPr/>
          </p:nvSpPr>
          <p:spPr>
            <a:xfrm>
              <a:off x="4111567" y="421807"/>
              <a:ext cx="36126" cy="5880"/>
            </a:xfrm>
            <a:custGeom>
              <a:rect b="b" l="l" r="r" t="t"/>
              <a:pathLst>
                <a:path extrusionOk="0" h="251" w="1544">
                  <a:moveTo>
                    <a:pt x="1" y="0"/>
                  </a:moveTo>
                  <a:lnTo>
                    <a:pt x="1" y="250"/>
                  </a:lnTo>
                  <a:lnTo>
                    <a:pt x="1543" y="250"/>
                  </a:lnTo>
                  <a:lnTo>
                    <a:pt x="15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9"/>
            <p:cNvSpPr/>
            <p:nvPr/>
          </p:nvSpPr>
          <p:spPr>
            <a:xfrm>
              <a:off x="4105226" y="395477"/>
              <a:ext cx="48784" cy="26353"/>
            </a:xfrm>
            <a:custGeom>
              <a:rect b="b" l="l" r="r" t="t"/>
              <a:pathLst>
                <a:path extrusionOk="0" h="1125" w="2085">
                  <a:moveTo>
                    <a:pt x="1042" y="0"/>
                  </a:moveTo>
                  <a:cubicBezTo>
                    <a:pt x="469" y="0"/>
                    <a:pt x="2" y="465"/>
                    <a:pt x="0" y="1041"/>
                  </a:cubicBezTo>
                  <a:cubicBezTo>
                    <a:pt x="0" y="1087"/>
                    <a:pt x="38" y="1124"/>
                    <a:pt x="84" y="1124"/>
                  </a:cubicBezTo>
                  <a:lnTo>
                    <a:pt x="2000" y="1124"/>
                  </a:lnTo>
                  <a:cubicBezTo>
                    <a:pt x="2046" y="1124"/>
                    <a:pt x="2084" y="1087"/>
                    <a:pt x="2084" y="1041"/>
                  </a:cubicBezTo>
                  <a:cubicBezTo>
                    <a:pt x="2084" y="467"/>
                    <a:pt x="1618" y="0"/>
                    <a:pt x="10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9"/>
            <p:cNvSpPr/>
            <p:nvPr/>
          </p:nvSpPr>
          <p:spPr>
            <a:xfrm>
              <a:off x="4108596" y="399858"/>
              <a:ext cx="42092" cy="21973"/>
            </a:xfrm>
            <a:custGeom>
              <a:rect b="b" l="l" r="r" t="t"/>
              <a:pathLst>
                <a:path extrusionOk="0" h="938" w="1799">
                  <a:moveTo>
                    <a:pt x="23" y="1"/>
                  </a:moveTo>
                  <a:cubicBezTo>
                    <a:pt x="10" y="1"/>
                    <a:pt x="1" y="11"/>
                    <a:pt x="4" y="23"/>
                  </a:cubicBezTo>
                  <a:lnTo>
                    <a:pt x="4" y="936"/>
                  </a:lnTo>
                  <a:cubicBezTo>
                    <a:pt x="4" y="936"/>
                    <a:pt x="4" y="937"/>
                    <a:pt x="5" y="937"/>
                  </a:cubicBezTo>
                  <a:lnTo>
                    <a:pt x="1797" y="937"/>
                  </a:lnTo>
                  <a:cubicBezTo>
                    <a:pt x="1797" y="937"/>
                    <a:pt x="1799" y="937"/>
                    <a:pt x="1799" y="936"/>
                  </a:cubicBezTo>
                  <a:lnTo>
                    <a:pt x="1799" y="23"/>
                  </a:lnTo>
                  <a:cubicBezTo>
                    <a:pt x="1799" y="10"/>
                    <a:pt x="1788" y="1"/>
                    <a:pt x="17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9"/>
            <p:cNvSpPr/>
            <p:nvPr/>
          </p:nvSpPr>
          <p:spPr>
            <a:xfrm>
              <a:off x="4111567" y="421807"/>
              <a:ext cx="36126" cy="5880"/>
            </a:xfrm>
            <a:custGeom>
              <a:rect b="b" l="l" r="r" t="t"/>
              <a:pathLst>
                <a:path extrusionOk="0" h="251" w="1544">
                  <a:moveTo>
                    <a:pt x="1" y="0"/>
                  </a:moveTo>
                  <a:lnTo>
                    <a:pt x="1" y="250"/>
                  </a:lnTo>
                  <a:lnTo>
                    <a:pt x="206" y="250"/>
                  </a:lnTo>
                  <a:lnTo>
                    <a:pt x="206" y="214"/>
                  </a:lnTo>
                  <a:cubicBezTo>
                    <a:pt x="206" y="149"/>
                    <a:pt x="258" y="96"/>
                    <a:pt x="324" y="96"/>
                  </a:cubicBezTo>
                  <a:lnTo>
                    <a:pt x="1543" y="96"/>
                  </a:lnTo>
                  <a:lnTo>
                    <a:pt x="1543"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9"/>
            <p:cNvSpPr/>
            <p:nvPr/>
          </p:nvSpPr>
          <p:spPr>
            <a:xfrm>
              <a:off x="3943713" y="401615"/>
              <a:ext cx="179599" cy="12649"/>
            </a:xfrm>
            <a:custGeom>
              <a:rect b="b" l="l" r="r" t="t"/>
              <a:pathLst>
                <a:path extrusionOk="0" h="540" w="7676">
                  <a:moveTo>
                    <a:pt x="0" y="1"/>
                  </a:moveTo>
                  <a:cubicBezTo>
                    <a:pt x="0" y="1"/>
                    <a:pt x="247" y="401"/>
                    <a:pt x="1373" y="497"/>
                  </a:cubicBezTo>
                  <a:cubicBezTo>
                    <a:pt x="1749" y="529"/>
                    <a:pt x="2576" y="539"/>
                    <a:pt x="3511" y="539"/>
                  </a:cubicBezTo>
                  <a:cubicBezTo>
                    <a:pt x="4933" y="539"/>
                    <a:pt x="6604" y="515"/>
                    <a:pt x="7321" y="503"/>
                  </a:cubicBezTo>
                  <a:cubicBezTo>
                    <a:pt x="7517" y="499"/>
                    <a:pt x="7675" y="339"/>
                    <a:pt x="7675" y="143"/>
                  </a:cubicBezTo>
                  <a:lnTo>
                    <a:pt x="7675" y="123"/>
                  </a:lnTo>
                  <a:cubicBezTo>
                    <a:pt x="7674" y="54"/>
                    <a:pt x="7620" y="1"/>
                    <a:pt x="7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9"/>
            <p:cNvSpPr/>
            <p:nvPr/>
          </p:nvSpPr>
          <p:spPr>
            <a:xfrm>
              <a:off x="3183903" y="401615"/>
              <a:ext cx="155570" cy="12649"/>
            </a:xfrm>
            <a:custGeom>
              <a:rect b="b" l="l" r="r" t="t"/>
              <a:pathLst>
                <a:path extrusionOk="0" h="540" w="6649">
                  <a:moveTo>
                    <a:pt x="1" y="1"/>
                  </a:moveTo>
                  <a:cubicBezTo>
                    <a:pt x="1" y="1"/>
                    <a:pt x="249" y="401"/>
                    <a:pt x="1374" y="497"/>
                  </a:cubicBezTo>
                  <a:cubicBezTo>
                    <a:pt x="1750" y="529"/>
                    <a:pt x="2415" y="539"/>
                    <a:pt x="3155" y="539"/>
                  </a:cubicBezTo>
                  <a:cubicBezTo>
                    <a:pt x="4280" y="539"/>
                    <a:pt x="5577" y="515"/>
                    <a:pt x="6293" y="503"/>
                  </a:cubicBezTo>
                  <a:cubicBezTo>
                    <a:pt x="6491" y="499"/>
                    <a:pt x="6649" y="339"/>
                    <a:pt x="6649" y="143"/>
                  </a:cubicBezTo>
                  <a:lnTo>
                    <a:pt x="6649" y="123"/>
                  </a:lnTo>
                  <a:cubicBezTo>
                    <a:pt x="6645" y="54"/>
                    <a:pt x="6592" y="1"/>
                    <a:pt x="6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9"/>
            <p:cNvSpPr/>
            <p:nvPr/>
          </p:nvSpPr>
          <p:spPr>
            <a:xfrm>
              <a:off x="3307138" y="427663"/>
              <a:ext cx="55663" cy="33849"/>
            </a:xfrm>
            <a:custGeom>
              <a:rect b="b" l="l" r="r" t="t"/>
              <a:pathLst>
                <a:path extrusionOk="0" h="1445" w="2379">
                  <a:moveTo>
                    <a:pt x="223" y="0"/>
                  </a:moveTo>
                  <a:cubicBezTo>
                    <a:pt x="100" y="0"/>
                    <a:pt x="0" y="100"/>
                    <a:pt x="0" y="222"/>
                  </a:cubicBezTo>
                  <a:lnTo>
                    <a:pt x="0" y="1444"/>
                  </a:lnTo>
                  <a:lnTo>
                    <a:pt x="2378" y="1444"/>
                  </a:lnTo>
                  <a:lnTo>
                    <a:pt x="2378" y="222"/>
                  </a:lnTo>
                  <a:cubicBezTo>
                    <a:pt x="2378" y="100"/>
                    <a:pt x="2280" y="0"/>
                    <a:pt x="2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9"/>
            <p:cNvSpPr/>
            <p:nvPr/>
          </p:nvSpPr>
          <p:spPr>
            <a:xfrm>
              <a:off x="3318977" y="427663"/>
              <a:ext cx="32008" cy="33849"/>
            </a:xfrm>
            <a:custGeom>
              <a:rect b="b" l="l" r="r" t="t"/>
              <a:pathLst>
                <a:path extrusionOk="0" h="1445" w="1368">
                  <a:moveTo>
                    <a:pt x="128" y="0"/>
                  </a:moveTo>
                  <a:cubicBezTo>
                    <a:pt x="57" y="0"/>
                    <a:pt x="1" y="100"/>
                    <a:pt x="1" y="222"/>
                  </a:cubicBezTo>
                  <a:lnTo>
                    <a:pt x="1" y="1444"/>
                  </a:lnTo>
                  <a:lnTo>
                    <a:pt x="1368" y="1444"/>
                  </a:lnTo>
                  <a:lnTo>
                    <a:pt x="1368" y="222"/>
                  </a:lnTo>
                  <a:cubicBezTo>
                    <a:pt x="1368" y="100"/>
                    <a:pt x="1311" y="0"/>
                    <a:pt x="1241"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9"/>
            <p:cNvSpPr/>
            <p:nvPr/>
          </p:nvSpPr>
          <p:spPr>
            <a:xfrm>
              <a:off x="3299393" y="457038"/>
              <a:ext cx="71175" cy="52730"/>
            </a:xfrm>
            <a:custGeom>
              <a:rect b="b" l="l" r="r" t="t"/>
              <a:pathLst>
                <a:path extrusionOk="0" h="2251" w="3042">
                  <a:moveTo>
                    <a:pt x="284" y="1"/>
                  </a:moveTo>
                  <a:cubicBezTo>
                    <a:pt x="128" y="1"/>
                    <a:pt x="1" y="128"/>
                    <a:pt x="1" y="285"/>
                  </a:cubicBezTo>
                  <a:lnTo>
                    <a:pt x="1" y="1659"/>
                  </a:lnTo>
                  <a:lnTo>
                    <a:pt x="3042" y="2251"/>
                  </a:lnTo>
                  <a:lnTo>
                    <a:pt x="3042" y="285"/>
                  </a:lnTo>
                  <a:cubicBezTo>
                    <a:pt x="3042" y="128"/>
                    <a:pt x="2914" y="1"/>
                    <a:pt x="27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9"/>
            <p:cNvSpPr/>
            <p:nvPr/>
          </p:nvSpPr>
          <p:spPr>
            <a:xfrm>
              <a:off x="3315491" y="457085"/>
              <a:ext cx="39027" cy="52706"/>
            </a:xfrm>
            <a:custGeom>
              <a:rect b="b" l="l" r="r" t="t"/>
              <a:pathLst>
                <a:path extrusionOk="0" h="2250" w="1668">
                  <a:moveTo>
                    <a:pt x="155" y="1"/>
                  </a:moveTo>
                  <a:cubicBezTo>
                    <a:pt x="69" y="1"/>
                    <a:pt x="0" y="127"/>
                    <a:pt x="0" y="284"/>
                  </a:cubicBezTo>
                  <a:lnTo>
                    <a:pt x="0" y="1658"/>
                  </a:lnTo>
                  <a:lnTo>
                    <a:pt x="1668" y="2250"/>
                  </a:lnTo>
                  <a:lnTo>
                    <a:pt x="1668" y="283"/>
                  </a:lnTo>
                  <a:cubicBezTo>
                    <a:pt x="1668" y="126"/>
                    <a:pt x="1599" y="1"/>
                    <a:pt x="1513"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9"/>
            <p:cNvSpPr/>
            <p:nvPr/>
          </p:nvSpPr>
          <p:spPr>
            <a:xfrm>
              <a:off x="3282336" y="475684"/>
              <a:ext cx="102902" cy="34060"/>
            </a:xfrm>
            <a:custGeom>
              <a:rect b="b" l="l" r="r" t="t"/>
              <a:pathLst>
                <a:path extrusionOk="0" h="1454" w="4398">
                  <a:moveTo>
                    <a:pt x="207" y="0"/>
                  </a:moveTo>
                  <a:cubicBezTo>
                    <a:pt x="94" y="0"/>
                    <a:pt x="1" y="92"/>
                    <a:pt x="1" y="208"/>
                  </a:cubicBezTo>
                  <a:lnTo>
                    <a:pt x="1" y="720"/>
                  </a:lnTo>
                  <a:lnTo>
                    <a:pt x="2950" y="1213"/>
                  </a:lnTo>
                  <a:lnTo>
                    <a:pt x="3737" y="1343"/>
                  </a:lnTo>
                  <a:lnTo>
                    <a:pt x="4397" y="1454"/>
                  </a:lnTo>
                  <a:lnTo>
                    <a:pt x="4397" y="760"/>
                  </a:lnTo>
                  <a:cubicBezTo>
                    <a:pt x="4397" y="656"/>
                    <a:pt x="4320" y="568"/>
                    <a:pt x="4218" y="553"/>
                  </a:cubicBezTo>
                  <a:lnTo>
                    <a:pt x="3659" y="476"/>
                  </a:lnTo>
                  <a:lnTo>
                    <a:pt x="787" y="78"/>
                  </a:lnTo>
                  <a:lnTo>
                    <a:pt x="238" y="2"/>
                  </a:lnTo>
                  <a:cubicBezTo>
                    <a:pt x="227" y="1"/>
                    <a:pt x="217"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9"/>
            <p:cNvSpPr/>
            <p:nvPr/>
          </p:nvSpPr>
          <p:spPr>
            <a:xfrm>
              <a:off x="3297755" y="477746"/>
              <a:ext cx="71994" cy="29609"/>
            </a:xfrm>
            <a:custGeom>
              <a:rect b="b" l="l" r="r" t="t"/>
              <a:pathLst>
                <a:path extrusionOk="0" h="1264" w="3077">
                  <a:moveTo>
                    <a:pt x="208" y="1"/>
                  </a:moveTo>
                  <a:cubicBezTo>
                    <a:pt x="99" y="1"/>
                    <a:pt x="1" y="86"/>
                    <a:pt x="0" y="199"/>
                  </a:cubicBezTo>
                  <a:cubicBezTo>
                    <a:pt x="1" y="203"/>
                    <a:pt x="1" y="203"/>
                    <a:pt x="1" y="204"/>
                  </a:cubicBezTo>
                  <a:lnTo>
                    <a:pt x="3" y="718"/>
                  </a:lnTo>
                  <a:lnTo>
                    <a:pt x="2290" y="1124"/>
                  </a:lnTo>
                  <a:lnTo>
                    <a:pt x="3077" y="1263"/>
                  </a:lnTo>
                  <a:lnTo>
                    <a:pt x="3077" y="1254"/>
                  </a:lnTo>
                  <a:lnTo>
                    <a:pt x="3076" y="567"/>
                  </a:lnTo>
                  <a:lnTo>
                    <a:pt x="3076" y="564"/>
                  </a:lnTo>
                  <a:cubicBezTo>
                    <a:pt x="3074" y="466"/>
                    <a:pt x="2999" y="387"/>
                    <a:pt x="2902" y="373"/>
                  </a:cubicBezTo>
                  <a:lnTo>
                    <a:pt x="236" y="3"/>
                  </a:lnTo>
                  <a:cubicBezTo>
                    <a:pt x="227" y="1"/>
                    <a:pt x="217" y="1"/>
                    <a:pt x="208"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9"/>
            <p:cNvSpPr/>
            <p:nvPr/>
          </p:nvSpPr>
          <p:spPr>
            <a:xfrm>
              <a:off x="3316918" y="421807"/>
              <a:ext cx="36079" cy="5880"/>
            </a:xfrm>
            <a:custGeom>
              <a:rect b="b" l="l" r="r" t="t"/>
              <a:pathLst>
                <a:path extrusionOk="0" h="251" w="1542">
                  <a:moveTo>
                    <a:pt x="1" y="0"/>
                  </a:moveTo>
                  <a:lnTo>
                    <a:pt x="1" y="250"/>
                  </a:lnTo>
                  <a:lnTo>
                    <a:pt x="1542" y="250"/>
                  </a:lnTo>
                  <a:lnTo>
                    <a:pt x="1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9"/>
            <p:cNvSpPr/>
            <p:nvPr/>
          </p:nvSpPr>
          <p:spPr>
            <a:xfrm>
              <a:off x="3310600" y="395477"/>
              <a:ext cx="48784" cy="26353"/>
            </a:xfrm>
            <a:custGeom>
              <a:rect b="b" l="l" r="r" t="t"/>
              <a:pathLst>
                <a:path extrusionOk="0" h="1125" w="2085">
                  <a:moveTo>
                    <a:pt x="1042" y="0"/>
                  </a:moveTo>
                  <a:cubicBezTo>
                    <a:pt x="466" y="0"/>
                    <a:pt x="1" y="467"/>
                    <a:pt x="1" y="1041"/>
                  </a:cubicBezTo>
                  <a:cubicBezTo>
                    <a:pt x="1" y="1087"/>
                    <a:pt x="39" y="1124"/>
                    <a:pt x="85" y="1124"/>
                  </a:cubicBezTo>
                  <a:lnTo>
                    <a:pt x="2001" y="1124"/>
                  </a:lnTo>
                  <a:cubicBezTo>
                    <a:pt x="2047" y="1124"/>
                    <a:pt x="2085" y="1087"/>
                    <a:pt x="2085" y="1041"/>
                  </a:cubicBezTo>
                  <a:cubicBezTo>
                    <a:pt x="2083" y="465"/>
                    <a:pt x="1618" y="0"/>
                    <a:pt x="10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9"/>
            <p:cNvSpPr/>
            <p:nvPr/>
          </p:nvSpPr>
          <p:spPr>
            <a:xfrm>
              <a:off x="3313946" y="399858"/>
              <a:ext cx="42092" cy="21973"/>
            </a:xfrm>
            <a:custGeom>
              <a:rect b="b" l="l" r="r" t="t"/>
              <a:pathLst>
                <a:path extrusionOk="0" h="938" w="1799">
                  <a:moveTo>
                    <a:pt x="22" y="1"/>
                  </a:moveTo>
                  <a:cubicBezTo>
                    <a:pt x="11" y="1"/>
                    <a:pt x="0" y="10"/>
                    <a:pt x="0" y="23"/>
                  </a:cubicBezTo>
                  <a:lnTo>
                    <a:pt x="0" y="936"/>
                  </a:lnTo>
                  <a:cubicBezTo>
                    <a:pt x="0" y="937"/>
                    <a:pt x="1" y="937"/>
                    <a:pt x="1" y="937"/>
                  </a:cubicBezTo>
                  <a:lnTo>
                    <a:pt x="1794" y="937"/>
                  </a:lnTo>
                  <a:cubicBezTo>
                    <a:pt x="1795" y="937"/>
                    <a:pt x="1795" y="936"/>
                    <a:pt x="1795" y="936"/>
                  </a:cubicBezTo>
                  <a:lnTo>
                    <a:pt x="1795" y="23"/>
                  </a:lnTo>
                  <a:cubicBezTo>
                    <a:pt x="1798" y="10"/>
                    <a:pt x="1788"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9"/>
            <p:cNvSpPr/>
            <p:nvPr/>
          </p:nvSpPr>
          <p:spPr>
            <a:xfrm>
              <a:off x="3316918" y="421807"/>
              <a:ext cx="36102" cy="5880"/>
            </a:xfrm>
            <a:custGeom>
              <a:rect b="b" l="l" r="r" t="t"/>
              <a:pathLst>
                <a:path extrusionOk="0" h="251" w="1543">
                  <a:moveTo>
                    <a:pt x="1" y="0"/>
                  </a:moveTo>
                  <a:lnTo>
                    <a:pt x="1" y="96"/>
                  </a:lnTo>
                  <a:lnTo>
                    <a:pt x="1220" y="96"/>
                  </a:lnTo>
                  <a:cubicBezTo>
                    <a:pt x="1285" y="96"/>
                    <a:pt x="1338" y="149"/>
                    <a:pt x="1338" y="214"/>
                  </a:cubicBezTo>
                  <a:lnTo>
                    <a:pt x="1338" y="250"/>
                  </a:lnTo>
                  <a:lnTo>
                    <a:pt x="1543" y="250"/>
                  </a:lnTo>
                  <a:lnTo>
                    <a:pt x="1543" y="0"/>
                  </a:ln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9"/>
            <p:cNvSpPr/>
            <p:nvPr/>
          </p:nvSpPr>
          <p:spPr>
            <a:xfrm>
              <a:off x="3341298" y="401615"/>
              <a:ext cx="179599" cy="12649"/>
            </a:xfrm>
            <a:custGeom>
              <a:rect b="b" l="l" r="r" t="t"/>
              <a:pathLst>
                <a:path extrusionOk="0" h="540" w="7676">
                  <a:moveTo>
                    <a:pt x="123" y="1"/>
                  </a:moveTo>
                  <a:cubicBezTo>
                    <a:pt x="56" y="1"/>
                    <a:pt x="2" y="54"/>
                    <a:pt x="1" y="123"/>
                  </a:cubicBezTo>
                  <a:lnTo>
                    <a:pt x="1" y="143"/>
                  </a:lnTo>
                  <a:cubicBezTo>
                    <a:pt x="1" y="339"/>
                    <a:pt x="158" y="499"/>
                    <a:pt x="355" y="503"/>
                  </a:cubicBezTo>
                  <a:cubicBezTo>
                    <a:pt x="1072" y="515"/>
                    <a:pt x="2743" y="539"/>
                    <a:pt x="4164" y="539"/>
                  </a:cubicBezTo>
                  <a:cubicBezTo>
                    <a:pt x="5100" y="539"/>
                    <a:pt x="5927" y="529"/>
                    <a:pt x="6303" y="497"/>
                  </a:cubicBezTo>
                  <a:cubicBezTo>
                    <a:pt x="7429" y="401"/>
                    <a:pt x="7676" y="1"/>
                    <a:pt x="76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9"/>
            <p:cNvSpPr/>
            <p:nvPr/>
          </p:nvSpPr>
          <p:spPr>
            <a:xfrm>
              <a:off x="3243567" y="485663"/>
              <a:ext cx="977454" cy="189813"/>
            </a:xfrm>
            <a:custGeom>
              <a:rect b="b" l="l" r="r" t="t"/>
              <a:pathLst>
                <a:path extrusionOk="0" h="8103" w="41776">
                  <a:moveTo>
                    <a:pt x="1479" y="1"/>
                  </a:moveTo>
                  <a:cubicBezTo>
                    <a:pt x="877" y="1"/>
                    <a:pt x="351" y="365"/>
                    <a:pt x="122" y="891"/>
                  </a:cubicBezTo>
                  <a:cubicBezTo>
                    <a:pt x="82" y="980"/>
                    <a:pt x="54" y="1074"/>
                    <a:pt x="33" y="1172"/>
                  </a:cubicBezTo>
                  <a:cubicBezTo>
                    <a:pt x="13" y="1270"/>
                    <a:pt x="0" y="1372"/>
                    <a:pt x="0" y="1478"/>
                  </a:cubicBezTo>
                  <a:cubicBezTo>
                    <a:pt x="0" y="1813"/>
                    <a:pt x="62" y="2109"/>
                    <a:pt x="175" y="2368"/>
                  </a:cubicBezTo>
                  <a:cubicBezTo>
                    <a:pt x="302" y="2659"/>
                    <a:pt x="493" y="2908"/>
                    <a:pt x="736" y="3124"/>
                  </a:cubicBezTo>
                  <a:cubicBezTo>
                    <a:pt x="1194" y="3530"/>
                    <a:pt x="1833" y="3817"/>
                    <a:pt x="2557" y="4050"/>
                  </a:cubicBezTo>
                  <a:lnTo>
                    <a:pt x="13286" y="7262"/>
                  </a:lnTo>
                  <a:lnTo>
                    <a:pt x="15447" y="7908"/>
                  </a:lnTo>
                  <a:cubicBezTo>
                    <a:pt x="16362" y="8037"/>
                    <a:pt x="17285" y="8103"/>
                    <a:pt x="18209" y="8103"/>
                  </a:cubicBezTo>
                  <a:lnTo>
                    <a:pt x="23567" y="8103"/>
                  </a:lnTo>
                  <a:cubicBezTo>
                    <a:pt x="24491" y="8103"/>
                    <a:pt x="25414" y="8037"/>
                    <a:pt x="26330" y="7908"/>
                  </a:cubicBezTo>
                  <a:lnTo>
                    <a:pt x="28489" y="7262"/>
                  </a:lnTo>
                  <a:lnTo>
                    <a:pt x="39220" y="4050"/>
                  </a:lnTo>
                  <a:cubicBezTo>
                    <a:pt x="39944" y="3817"/>
                    <a:pt x="40584" y="3530"/>
                    <a:pt x="41041" y="3124"/>
                  </a:cubicBezTo>
                  <a:cubicBezTo>
                    <a:pt x="41283" y="2908"/>
                    <a:pt x="41475" y="2660"/>
                    <a:pt x="41601" y="2368"/>
                  </a:cubicBezTo>
                  <a:cubicBezTo>
                    <a:pt x="41714" y="2109"/>
                    <a:pt x="41775" y="1813"/>
                    <a:pt x="41775" y="1478"/>
                  </a:cubicBezTo>
                  <a:cubicBezTo>
                    <a:pt x="41775" y="1372"/>
                    <a:pt x="41765" y="1270"/>
                    <a:pt x="41748" y="1172"/>
                  </a:cubicBezTo>
                  <a:cubicBezTo>
                    <a:pt x="41727" y="1075"/>
                    <a:pt x="41696" y="981"/>
                    <a:pt x="41657" y="891"/>
                  </a:cubicBezTo>
                  <a:cubicBezTo>
                    <a:pt x="41429" y="365"/>
                    <a:pt x="40903" y="1"/>
                    <a:pt x="40301" y="1"/>
                  </a:cubicBezTo>
                  <a:cubicBezTo>
                    <a:pt x="40255" y="1"/>
                    <a:pt x="40208" y="3"/>
                    <a:pt x="40161" y="7"/>
                  </a:cubicBezTo>
                  <a:lnTo>
                    <a:pt x="26305" y="1929"/>
                  </a:lnTo>
                  <a:cubicBezTo>
                    <a:pt x="25408" y="2053"/>
                    <a:pt x="24503" y="2116"/>
                    <a:pt x="23596" y="2116"/>
                  </a:cubicBezTo>
                  <a:lnTo>
                    <a:pt x="18184" y="2116"/>
                  </a:lnTo>
                  <a:cubicBezTo>
                    <a:pt x="17278" y="2116"/>
                    <a:pt x="16372" y="2053"/>
                    <a:pt x="15475" y="1929"/>
                  </a:cubicBezTo>
                  <a:lnTo>
                    <a:pt x="1619" y="7"/>
                  </a:lnTo>
                  <a:cubicBezTo>
                    <a:pt x="1572" y="3"/>
                    <a:pt x="1525" y="1"/>
                    <a:pt x="14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9"/>
            <p:cNvSpPr/>
            <p:nvPr/>
          </p:nvSpPr>
          <p:spPr>
            <a:xfrm>
              <a:off x="3249042" y="522839"/>
              <a:ext cx="966551" cy="152684"/>
            </a:xfrm>
            <a:custGeom>
              <a:rect b="b" l="l" r="r" t="t"/>
              <a:pathLst>
                <a:path extrusionOk="0" h="6518" w="41310">
                  <a:moveTo>
                    <a:pt x="1246" y="1"/>
                  </a:moveTo>
                  <a:cubicBezTo>
                    <a:pt x="1095" y="1"/>
                    <a:pt x="949" y="23"/>
                    <a:pt x="811" y="65"/>
                  </a:cubicBezTo>
                  <a:cubicBezTo>
                    <a:pt x="177" y="261"/>
                    <a:pt x="0" y="1088"/>
                    <a:pt x="496" y="1532"/>
                  </a:cubicBezTo>
                  <a:cubicBezTo>
                    <a:pt x="498" y="1534"/>
                    <a:pt x="501" y="1535"/>
                    <a:pt x="503" y="1538"/>
                  </a:cubicBezTo>
                  <a:cubicBezTo>
                    <a:pt x="841" y="1837"/>
                    <a:pt x="1277" y="2072"/>
                    <a:pt x="1773" y="2268"/>
                  </a:cubicBezTo>
                  <a:cubicBezTo>
                    <a:pt x="1950" y="2338"/>
                    <a:pt x="2134" y="2403"/>
                    <a:pt x="2324" y="2465"/>
                  </a:cubicBezTo>
                  <a:lnTo>
                    <a:pt x="2528" y="2527"/>
                  </a:lnTo>
                  <a:lnTo>
                    <a:pt x="13054" y="5676"/>
                  </a:lnTo>
                  <a:lnTo>
                    <a:pt x="13290" y="5748"/>
                  </a:lnTo>
                  <a:lnTo>
                    <a:pt x="14005" y="5962"/>
                  </a:lnTo>
                  <a:lnTo>
                    <a:pt x="15212" y="6323"/>
                  </a:lnTo>
                  <a:cubicBezTo>
                    <a:pt x="16127" y="6452"/>
                    <a:pt x="17050" y="6518"/>
                    <a:pt x="17974" y="6518"/>
                  </a:cubicBezTo>
                  <a:lnTo>
                    <a:pt x="23332" y="6518"/>
                  </a:lnTo>
                  <a:cubicBezTo>
                    <a:pt x="24256" y="6518"/>
                    <a:pt x="25179" y="6452"/>
                    <a:pt x="26094" y="6323"/>
                  </a:cubicBezTo>
                  <a:lnTo>
                    <a:pt x="28254" y="5677"/>
                  </a:lnTo>
                  <a:lnTo>
                    <a:pt x="38985" y="2466"/>
                  </a:lnTo>
                  <a:cubicBezTo>
                    <a:pt x="39047" y="2445"/>
                    <a:pt x="39110" y="2423"/>
                    <a:pt x="39171" y="2402"/>
                  </a:cubicBezTo>
                  <a:cubicBezTo>
                    <a:pt x="39318" y="2353"/>
                    <a:pt x="39460" y="2300"/>
                    <a:pt x="39597" y="2243"/>
                  </a:cubicBezTo>
                  <a:cubicBezTo>
                    <a:pt x="39714" y="2196"/>
                    <a:pt x="39826" y="2148"/>
                    <a:pt x="39934" y="2095"/>
                  </a:cubicBezTo>
                  <a:cubicBezTo>
                    <a:pt x="40267" y="1936"/>
                    <a:pt x="40561" y="1754"/>
                    <a:pt x="40806" y="1538"/>
                  </a:cubicBezTo>
                  <a:cubicBezTo>
                    <a:pt x="40808" y="1535"/>
                    <a:pt x="40811" y="1534"/>
                    <a:pt x="40813" y="1531"/>
                  </a:cubicBezTo>
                  <a:cubicBezTo>
                    <a:pt x="41310" y="1088"/>
                    <a:pt x="41133" y="260"/>
                    <a:pt x="40498" y="65"/>
                  </a:cubicBezTo>
                  <a:cubicBezTo>
                    <a:pt x="40361" y="23"/>
                    <a:pt x="40214" y="1"/>
                    <a:pt x="40064" y="1"/>
                  </a:cubicBezTo>
                  <a:cubicBezTo>
                    <a:pt x="40018" y="1"/>
                    <a:pt x="39972" y="3"/>
                    <a:pt x="39926" y="7"/>
                  </a:cubicBezTo>
                  <a:lnTo>
                    <a:pt x="26070" y="1929"/>
                  </a:lnTo>
                  <a:cubicBezTo>
                    <a:pt x="25173" y="2053"/>
                    <a:pt x="24268" y="2116"/>
                    <a:pt x="23361" y="2116"/>
                  </a:cubicBezTo>
                  <a:lnTo>
                    <a:pt x="17949" y="2116"/>
                  </a:lnTo>
                  <a:cubicBezTo>
                    <a:pt x="17043" y="2116"/>
                    <a:pt x="16137" y="2053"/>
                    <a:pt x="15240" y="1929"/>
                  </a:cubicBezTo>
                  <a:lnTo>
                    <a:pt x="1384" y="7"/>
                  </a:lnTo>
                  <a:cubicBezTo>
                    <a:pt x="1337" y="3"/>
                    <a:pt x="1291" y="1"/>
                    <a:pt x="1246"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9"/>
            <p:cNvSpPr/>
            <p:nvPr/>
          </p:nvSpPr>
          <p:spPr>
            <a:xfrm>
              <a:off x="3554449" y="655705"/>
              <a:ext cx="355712" cy="32467"/>
            </a:xfrm>
            <a:custGeom>
              <a:rect b="b" l="l" r="r" t="t"/>
              <a:pathLst>
                <a:path extrusionOk="0" h="1386" w="15203">
                  <a:moveTo>
                    <a:pt x="1" y="1"/>
                  </a:moveTo>
                  <a:lnTo>
                    <a:pt x="1" y="1"/>
                  </a:lnTo>
                  <a:cubicBezTo>
                    <a:pt x="13" y="58"/>
                    <a:pt x="28" y="118"/>
                    <a:pt x="45" y="174"/>
                  </a:cubicBezTo>
                  <a:cubicBezTo>
                    <a:pt x="124" y="439"/>
                    <a:pt x="332" y="644"/>
                    <a:pt x="595" y="722"/>
                  </a:cubicBezTo>
                  <a:lnTo>
                    <a:pt x="1260" y="921"/>
                  </a:lnTo>
                  <a:cubicBezTo>
                    <a:pt x="1981" y="1137"/>
                    <a:pt x="2723" y="1277"/>
                    <a:pt x="3473" y="1332"/>
                  </a:cubicBezTo>
                  <a:cubicBezTo>
                    <a:pt x="3955" y="1368"/>
                    <a:pt x="4438" y="1385"/>
                    <a:pt x="4923" y="1385"/>
                  </a:cubicBezTo>
                  <a:lnTo>
                    <a:pt x="10280" y="1385"/>
                  </a:lnTo>
                  <a:cubicBezTo>
                    <a:pt x="10764" y="1385"/>
                    <a:pt x="11248" y="1368"/>
                    <a:pt x="11730" y="1332"/>
                  </a:cubicBezTo>
                  <a:cubicBezTo>
                    <a:pt x="12479" y="1276"/>
                    <a:pt x="13222" y="1135"/>
                    <a:pt x="13943" y="921"/>
                  </a:cubicBezTo>
                  <a:lnTo>
                    <a:pt x="14987" y="609"/>
                  </a:lnTo>
                  <a:cubicBezTo>
                    <a:pt x="15083" y="418"/>
                    <a:pt x="15156" y="215"/>
                    <a:pt x="15202" y="3"/>
                  </a:cubicBezTo>
                  <a:lnTo>
                    <a:pt x="15202" y="3"/>
                  </a:lnTo>
                  <a:lnTo>
                    <a:pt x="13043" y="647"/>
                  </a:lnTo>
                  <a:cubicBezTo>
                    <a:pt x="12128" y="777"/>
                    <a:pt x="11205" y="842"/>
                    <a:pt x="10280" y="842"/>
                  </a:cubicBezTo>
                  <a:lnTo>
                    <a:pt x="4923" y="842"/>
                  </a:lnTo>
                  <a:cubicBezTo>
                    <a:pt x="3998" y="842"/>
                    <a:pt x="3075" y="776"/>
                    <a:pt x="2160" y="647"/>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9"/>
            <p:cNvSpPr/>
            <p:nvPr/>
          </p:nvSpPr>
          <p:spPr>
            <a:xfrm>
              <a:off x="3362730" y="562099"/>
              <a:ext cx="17735" cy="26705"/>
            </a:xfrm>
            <a:custGeom>
              <a:rect b="b" l="l" r="r" t="t"/>
              <a:pathLst>
                <a:path extrusionOk="0" h="1140" w="758">
                  <a:moveTo>
                    <a:pt x="299" y="0"/>
                  </a:moveTo>
                  <a:cubicBezTo>
                    <a:pt x="125" y="0"/>
                    <a:pt x="0" y="165"/>
                    <a:pt x="46" y="333"/>
                  </a:cubicBezTo>
                  <a:lnTo>
                    <a:pt x="216" y="948"/>
                  </a:lnTo>
                  <a:cubicBezTo>
                    <a:pt x="246" y="1062"/>
                    <a:pt x="350" y="1140"/>
                    <a:pt x="468" y="1140"/>
                  </a:cubicBezTo>
                  <a:cubicBezTo>
                    <a:pt x="503" y="1140"/>
                    <a:pt x="536" y="1134"/>
                    <a:pt x="566" y="1120"/>
                  </a:cubicBezTo>
                  <a:cubicBezTo>
                    <a:pt x="684" y="1072"/>
                    <a:pt x="757" y="940"/>
                    <a:pt x="723" y="809"/>
                  </a:cubicBezTo>
                  <a:lnTo>
                    <a:pt x="554" y="194"/>
                  </a:lnTo>
                  <a:cubicBezTo>
                    <a:pt x="537" y="136"/>
                    <a:pt x="504" y="89"/>
                    <a:pt x="459" y="54"/>
                  </a:cubicBezTo>
                  <a:cubicBezTo>
                    <a:pt x="439" y="39"/>
                    <a:pt x="419" y="28"/>
                    <a:pt x="397" y="19"/>
                  </a:cubicBezTo>
                  <a:cubicBezTo>
                    <a:pt x="366" y="6"/>
                    <a:pt x="33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9"/>
            <p:cNvSpPr/>
            <p:nvPr/>
          </p:nvSpPr>
          <p:spPr>
            <a:xfrm>
              <a:off x="3367527" y="562521"/>
              <a:ext cx="12939" cy="25838"/>
            </a:xfrm>
            <a:custGeom>
              <a:rect b="b" l="l" r="r" t="t"/>
              <a:pathLst>
                <a:path extrusionOk="0" h="1103" w="553">
                  <a:moveTo>
                    <a:pt x="192" y="1"/>
                  </a:moveTo>
                  <a:cubicBezTo>
                    <a:pt x="73" y="49"/>
                    <a:pt x="0" y="180"/>
                    <a:pt x="37" y="315"/>
                  </a:cubicBezTo>
                  <a:lnTo>
                    <a:pt x="207" y="930"/>
                  </a:lnTo>
                  <a:cubicBezTo>
                    <a:pt x="228" y="1010"/>
                    <a:pt x="288" y="1074"/>
                    <a:pt x="361" y="1102"/>
                  </a:cubicBezTo>
                  <a:cubicBezTo>
                    <a:pt x="479" y="1054"/>
                    <a:pt x="552" y="922"/>
                    <a:pt x="518" y="791"/>
                  </a:cubicBezTo>
                  <a:lnTo>
                    <a:pt x="349" y="176"/>
                  </a:lnTo>
                  <a:cubicBezTo>
                    <a:pt x="332" y="118"/>
                    <a:pt x="299" y="71"/>
                    <a:pt x="254" y="36"/>
                  </a:cubicBezTo>
                  <a:cubicBezTo>
                    <a:pt x="234" y="21"/>
                    <a:pt x="214" y="10"/>
                    <a:pt x="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9"/>
            <p:cNvSpPr/>
            <p:nvPr/>
          </p:nvSpPr>
          <p:spPr>
            <a:xfrm>
              <a:off x="3389263" y="569876"/>
              <a:ext cx="17759" cy="26705"/>
            </a:xfrm>
            <a:custGeom>
              <a:rect b="b" l="l" r="r" t="t"/>
              <a:pathLst>
                <a:path extrusionOk="0" h="1140" w="759">
                  <a:moveTo>
                    <a:pt x="299" y="1"/>
                  </a:moveTo>
                  <a:cubicBezTo>
                    <a:pt x="126" y="1"/>
                    <a:pt x="1" y="166"/>
                    <a:pt x="47" y="332"/>
                  </a:cubicBezTo>
                  <a:lnTo>
                    <a:pt x="216" y="947"/>
                  </a:lnTo>
                  <a:cubicBezTo>
                    <a:pt x="247" y="1062"/>
                    <a:pt x="350" y="1140"/>
                    <a:pt x="468" y="1140"/>
                  </a:cubicBezTo>
                  <a:cubicBezTo>
                    <a:pt x="503" y="1140"/>
                    <a:pt x="536" y="1134"/>
                    <a:pt x="567" y="1121"/>
                  </a:cubicBezTo>
                  <a:cubicBezTo>
                    <a:pt x="685" y="1073"/>
                    <a:pt x="758" y="941"/>
                    <a:pt x="724" y="809"/>
                  </a:cubicBezTo>
                  <a:lnTo>
                    <a:pt x="554" y="193"/>
                  </a:lnTo>
                  <a:cubicBezTo>
                    <a:pt x="538" y="136"/>
                    <a:pt x="504" y="89"/>
                    <a:pt x="459" y="54"/>
                  </a:cubicBezTo>
                  <a:cubicBezTo>
                    <a:pt x="441" y="40"/>
                    <a:pt x="420" y="28"/>
                    <a:pt x="397" y="19"/>
                  </a:cubicBezTo>
                  <a:cubicBezTo>
                    <a:pt x="367" y="7"/>
                    <a:pt x="334"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9"/>
            <p:cNvSpPr/>
            <p:nvPr/>
          </p:nvSpPr>
          <p:spPr>
            <a:xfrm>
              <a:off x="3394059" y="570321"/>
              <a:ext cx="12962" cy="25814"/>
            </a:xfrm>
            <a:custGeom>
              <a:rect b="b" l="l" r="r" t="t"/>
              <a:pathLst>
                <a:path extrusionOk="0" h="1102" w="554">
                  <a:moveTo>
                    <a:pt x="192" y="0"/>
                  </a:moveTo>
                  <a:cubicBezTo>
                    <a:pt x="74" y="48"/>
                    <a:pt x="1" y="180"/>
                    <a:pt x="38" y="313"/>
                  </a:cubicBezTo>
                  <a:lnTo>
                    <a:pt x="207" y="928"/>
                  </a:lnTo>
                  <a:cubicBezTo>
                    <a:pt x="228" y="1009"/>
                    <a:pt x="288" y="1072"/>
                    <a:pt x="362" y="1102"/>
                  </a:cubicBezTo>
                  <a:cubicBezTo>
                    <a:pt x="480" y="1054"/>
                    <a:pt x="553" y="922"/>
                    <a:pt x="519" y="790"/>
                  </a:cubicBezTo>
                  <a:lnTo>
                    <a:pt x="349" y="174"/>
                  </a:lnTo>
                  <a:cubicBezTo>
                    <a:pt x="333" y="117"/>
                    <a:pt x="299" y="70"/>
                    <a:pt x="254" y="35"/>
                  </a:cubicBezTo>
                  <a:cubicBezTo>
                    <a:pt x="236" y="21"/>
                    <a:pt x="215" y="9"/>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9"/>
            <p:cNvSpPr/>
            <p:nvPr/>
          </p:nvSpPr>
          <p:spPr>
            <a:xfrm>
              <a:off x="3415772" y="577677"/>
              <a:ext cx="17782" cy="26728"/>
            </a:xfrm>
            <a:custGeom>
              <a:rect b="b" l="l" r="r" t="t"/>
              <a:pathLst>
                <a:path extrusionOk="0" h="1141" w="760">
                  <a:moveTo>
                    <a:pt x="299" y="1"/>
                  </a:moveTo>
                  <a:cubicBezTo>
                    <a:pt x="126" y="1"/>
                    <a:pt x="1" y="166"/>
                    <a:pt x="47" y="332"/>
                  </a:cubicBezTo>
                  <a:lnTo>
                    <a:pt x="216" y="948"/>
                  </a:lnTo>
                  <a:cubicBezTo>
                    <a:pt x="247" y="1062"/>
                    <a:pt x="351" y="1140"/>
                    <a:pt x="468" y="1140"/>
                  </a:cubicBezTo>
                  <a:cubicBezTo>
                    <a:pt x="503" y="1140"/>
                    <a:pt x="536" y="1134"/>
                    <a:pt x="567" y="1121"/>
                  </a:cubicBezTo>
                  <a:cubicBezTo>
                    <a:pt x="687" y="1073"/>
                    <a:pt x="760" y="940"/>
                    <a:pt x="724" y="809"/>
                  </a:cubicBezTo>
                  <a:lnTo>
                    <a:pt x="555" y="194"/>
                  </a:lnTo>
                  <a:cubicBezTo>
                    <a:pt x="538" y="136"/>
                    <a:pt x="504" y="89"/>
                    <a:pt x="459" y="54"/>
                  </a:cubicBezTo>
                  <a:cubicBezTo>
                    <a:pt x="441" y="40"/>
                    <a:pt x="420" y="29"/>
                    <a:pt x="398" y="19"/>
                  </a:cubicBezTo>
                  <a:cubicBezTo>
                    <a:pt x="367" y="7"/>
                    <a:pt x="334"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9"/>
            <p:cNvSpPr/>
            <p:nvPr/>
          </p:nvSpPr>
          <p:spPr>
            <a:xfrm>
              <a:off x="3420569" y="578122"/>
              <a:ext cx="12986" cy="25814"/>
            </a:xfrm>
            <a:custGeom>
              <a:rect b="b" l="l" r="r" t="t"/>
              <a:pathLst>
                <a:path extrusionOk="0" h="1102" w="555">
                  <a:moveTo>
                    <a:pt x="193" y="0"/>
                  </a:moveTo>
                  <a:cubicBezTo>
                    <a:pt x="74" y="49"/>
                    <a:pt x="1" y="180"/>
                    <a:pt x="38" y="313"/>
                  </a:cubicBezTo>
                  <a:lnTo>
                    <a:pt x="207" y="929"/>
                  </a:lnTo>
                  <a:cubicBezTo>
                    <a:pt x="229" y="1010"/>
                    <a:pt x="288" y="1072"/>
                    <a:pt x="362" y="1102"/>
                  </a:cubicBezTo>
                  <a:cubicBezTo>
                    <a:pt x="482" y="1054"/>
                    <a:pt x="555" y="921"/>
                    <a:pt x="519" y="790"/>
                  </a:cubicBezTo>
                  <a:lnTo>
                    <a:pt x="350" y="175"/>
                  </a:lnTo>
                  <a:cubicBezTo>
                    <a:pt x="333" y="117"/>
                    <a:pt x="299" y="70"/>
                    <a:pt x="254" y="35"/>
                  </a:cubicBezTo>
                  <a:cubicBezTo>
                    <a:pt x="236" y="21"/>
                    <a:pt x="215" y="10"/>
                    <a:pt x="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9"/>
            <p:cNvSpPr/>
            <p:nvPr/>
          </p:nvSpPr>
          <p:spPr>
            <a:xfrm>
              <a:off x="3244362" y="506535"/>
              <a:ext cx="975933" cy="110472"/>
            </a:xfrm>
            <a:custGeom>
              <a:rect b="b" l="l" r="r" t="t"/>
              <a:pathLst>
                <a:path extrusionOk="0" h="4716" w="41711">
                  <a:moveTo>
                    <a:pt x="91" y="0"/>
                  </a:moveTo>
                  <a:cubicBezTo>
                    <a:pt x="51" y="89"/>
                    <a:pt x="21" y="183"/>
                    <a:pt x="0" y="281"/>
                  </a:cubicBezTo>
                  <a:lnTo>
                    <a:pt x="45" y="296"/>
                  </a:lnTo>
                  <a:lnTo>
                    <a:pt x="10477" y="3547"/>
                  </a:lnTo>
                  <a:cubicBezTo>
                    <a:pt x="12967" y="4322"/>
                    <a:pt x="15551" y="4716"/>
                    <a:pt x="18158" y="4716"/>
                  </a:cubicBezTo>
                  <a:lnTo>
                    <a:pt x="23553" y="4716"/>
                  </a:lnTo>
                  <a:cubicBezTo>
                    <a:pt x="26161" y="4716"/>
                    <a:pt x="28746" y="4322"/>
                    <a:pt x="31234" y="3547"/>
                  </a:cubicBezTo>
                  <a:lnTo>
                    <a:pt x="41667" y="296"/>
                  </a:lnTo>
                  <a:lnTo>
                    <a:pt x="41711" y="281"/>
                  </a:lnTo>
                  <a:cubicBezTo>
                    <a:pt x="41690" y="183"/>
                    <a:pt x="41659" y="89"/>
                    <a:pt x="41623" y="0"/>
                  </a:cubicBezTo>
                  <a:lnTo>
                    <a:pt x="31147" y="3266"/>
                  </a:lnTo>
                  <a:cubicBezTo>
                    <a:pt x="28686" y="4032"/>
                    <a:pt x="26131" y="4420"/>
                    <a:pt x="23554" y="4420"/>
                  </a:cubicBezTo>
                  <a:lnTo>
                    <a:pt x="18159" y="4420"/>
                  </a:lnTo>
                  <a:cubicBezTo>
                    <a:pt x="15582" y="4420"/>
                    <a:pt x="13026" y="4032"/>
                    <a:pt x="10567" y="3266"/>
                  </a:cubicBezTo>
                  <a:lnTo>
                    <a:pt x="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9"/>
            <p:cNvSpPr/>
            <p:nvPr/>
          </p:nvSpPr>
          <p:spPr>
            <a:xfrm>
              <a:off x="3244362" y="510213"/>
              <a:ext cx="975933" cy="106795"/>
            </a:xfrm>
            <a:custGeom>
              <a:rect b="b" l="l" r="r" t="t"/>
              <a:pathLst>
                <a:path extrusionOk="0" h="4559" w="41711">
                  <a:moveTo>
                    <a:pt x="32" y="0"/>
                  </a:moveTo>
                  <a:cubicBezTo>
                    <a:pt x="16" y="37"/>
                    <a:pt x="14" y="84"/>
                    <a:pt x="0" y="124"/>
                  </a:cubicBezTo>
                  <a:lnTo>
                    <a:pt x="10477" y="3390"/>
                  </a:lnTo>
                  <a:cubicBezTo>
                    <a:pt x="12967" y="4165"/>
                    <a:pt x="15551" y="4559"/>
                    <a:pt x="18158" y="4559"/>
                  </a:cubicBezTo>
                  <a:lnTo>
                    <a:pt x="23553" y="4559"/>
                  </a:lnTo>
                  <a:cubicBezTo>
                    <a:pt x="26161" y="4559"/>
                    <a:pt x="28746" y="4165"/>
                    <a:pt x="31234" y="3390"/>
                  </a:cubicBezTo>
                  <a:lnTo>
                    <a:pt x="41711" y="124"/>
                  </a:lnTo>
                  <a:cubicBezTo>
                    <a:pt x="41697" y="84"/>
                    <a:pt x="41695" y="37"/>
                    <a:pt x="41681" y="0"/>
                  </a:cubicBezTo>
                  <a:lnTo>
                    <a:pt x="31147" y="3288"/>
                  </a:lnTo>
                  <a:cubicBezTo>
                    <a:pt x="28686" y="4054"/>
                    <a:pt x="26131" y="4443"/>
                    <a:pt x="23554" y="4443"/>
                  </a:cubicBezTo>
                  <a:lnTo>
                    <a:pt x="18159" y="4443"/>
                  </a:lnTo>
                  <a:cubicBezTo>
                    <a:pt x="15582" y="4443"/>
                    <a:pt x="13026" y="4054"/>
                    <a:pt x="10567" y="3288"/>
                  </a:cubicBezTo>
                  <a:lnTo>
                    <a:pt x="32"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9"/>
            <p:cNvSpPr/>
            <p:nvPr/>
          </p:nvSpPr>
          <p:spPr>
            <a:xfrm>
              <a:off x="4084169" y="562099"/>
              <a:ext cx="17759" cy="26705"/>
            </a:xfrm>
            <a:custGeom>
              <a:rect b="b" l="l" r="r" t="t"/>
              <a:pathLst>
                <a:path extrusionOk="0" h="1140" w="759">
                  <a:moveTo>
                    <a:pt x="459" y="0"/>
                  </a:moveTo>
                  <a:cubicBezTo>
                    <a:pt x="425" y="0"/>
                    <a:pt x="391" y="6"/>
                    <a:pt x="361" y="19"/>
                  </a:cubicBezTo>
                  <a:cubicBezTo>
                    <a:pt x="339" y="28"/>
                    <a:pt x="319" y="39"/>
                    <a:pt x="299" y="54"/>
                  </a:cubicBezTo>
                  <a:cubicBezTo>
                    <a:pt x="254" y="89"/>
                    <a:pt x="221" y="136"/>
                    <a:pt x="205" y="194"/>
                  </a:cubicBezTo>
                  <a:lnTo>
                    <a:pt x="36" y="809"/>
                  </a:lnTo>
                  <a:cubicBezTo>
                    <a:pt x="1" y="940"/>
                    <a:pt x="72" y="1072"/>
                    <a:pt x="191" y="1120"/>
                  </a:cubicBezTo>
                  <a:cubicBezTo>
                    <a:pt x="222" y="1134"/>
                    <a:pt x="256" y="1140"/>
                    <a:pt x="290" y="1140"/>
                  </a:cubicBezTo>
                  <a:cubicBezTo>
                    <a:pt x="408" y="1140"/>
                    <a:pt x="512" y="1062"/>
                    <a:pt x="543" y="948"/>
                  </a:cubicBezTo>
                  <a:lnTo>
                    <a:pt x="712" y="333"/>
                  </a:lnTo>
                  <a:cubicBezTo>
                    <a:pt x="759" y="165"/>
                    <a:pt x="632" y="0"/>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9"/>
            <p:cNvSpPr/>
            <p:nvPr/>
          </p:nvSpPr>
          <p:spPr>
            <a:xfrm>
              <a:off x="4084169" y="562521"/>
              <a:ext cx="12962" cy="25838"/>
            </a:xfrm>
            <a:custGeom>
              <a:rect b="b" l="l" r="r" t="t"/>
              <a:pathLst>
                <a:path extrusionOk="0" h="1103" w="554">
                  <a:moveTo>
                    <a:pt x="361" y="1"/>
                  </a:moveTo>
                  <a:cubicBezTo>
                    <a:pt x="339" y="10"/>
                    <a:pt x="319" y="21"/>
                    <a:pt x="299" y="36"/>
                  </a:cubicBezTo>
                  <a:cubicBezTo>
                    <a:pt x="254" y="71"/>
                    <a:pt x="221" y="118"/>
                    <a:pt x="205" y="176"/>
                  </a:cubicBezTo>
                  <a:lnTo>
                    <a:pt x="36" y="791"/>
                  </a:lnTo>
                  <a:cubicBezTo>
                    <a:pt x="1" y="922"/>
                    <a:pt x="72" y="1054"/>
                    <a:pt x="191" y="1102"/>
                  </a:cubicBezTo>
                  <a:cubicBezTo>
                    <a:pt x="266" y="1074"/>
                    <a:pt x="325" y="1010"/>
                    <a:pt x="346" y="930"/>
                  </a:cubicBezTo>
                  <a:lnTo>
                    <a:pt x="516" y="315"/>
                  </a:lnTo>
                  <a:cubicBezTo>
                    <a:pt x="553" y="180"/>
                    <a:pt x="480" y="49"/>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9"/>
            <p:cNvSpPr/>
            <p:nvPr/>
          </p:nvSpPr>
          <p:spPr>
            <a:xfrm>
              <a:off x="4057612" y="569876"/>
              <a:ext cx="17759" cy="26705"/>
            </a:xfrm>
            <a:custGeom>
              <a:rect b="b" l="l" r="r" t="t"/>
              <a:pathLst>
                <a:path extrusionOk="0" h="1140" w="759">
                  <a:moveTo>
                    <a:pt x="460" y="1"/>
                  </a:moveTo>
                  <a:cubicBezTo>
                    <a:pt x="425" y="1"/>
                    <a:pt x="392" y="7"/>
                    <a:pt x="361" y="19"/>
                  </a:cubicBezTo>
                  <a:cubicBezTo>
                    <a:pt x="340" y="28"/>
                    <a:pt x="319" y="40"/>
                    <a:pt x="300" y="54"/>
                  </a:cubicBezTo>
                  <a:cubicBezTo>
                    <a:pt x="255" y="89"/>
                    <a:pt x="222" y="136"/>
                    <a:pt x="204" y="193"/>
                  </a:cubicBezTo>
                  <a:lnTo>
                    <a:pt x="35" y="809"/>
                  </a:lnTo>
                  <a:cubicBezTo>
                    <a:pt x="0" y="941"/>
                    <a:pt x="73" y="1073"/>
                    <a:pt x="192" y="1121"/>
                  </a:cubicBezTo>
                  <a:cubicBezTo>
                    <a:pt x="223" y="1134"/>
                    <a:pt x="256" y="1140"/>
                    <a:pt x="291" y="1140"/>
                  </a:cubicBezTo>
                  <a:cubicBezTo>
                    <a:pt x="409" y="1140"/>
                    <a:pt x="512" y="1062"/>
                    <a:pt x="543" y="947"/>
                  </a:cubicBezTo>
                  <a:lnTo>
                    <a:pt x="712" y="332"/>
                  </a:lnTo>
                  <a:cubicBezTo>
                    <a:pt x="758" y="166"/>
                    <a:pt x="633" y="1"/>
                    <a:pt x="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9"/>
            <p:cNvSpPr/>
            <p:nvPr/>
          </p:nvSpPr>
          <p:spPr>
            <a:xfrm>
              <a:off x="4057612" y="570321"/>
              <a:ext cx="12962" cy="25814"/>
            </a:xfrm>
            <a:custGeom>
              <a:rect b="b" l="l" r="r" t="t"/>
              <a:pathLst>
                <a:path extrusionOk="0" h="1102" w="554">
                  <a:moveTo>
                    <a:pt x="361" y="0"/>
                  </a:moveTo>
                  <a:cubicBezTo>
                    <a:pt x="340" y="9"/>
                    <a:pt x="319" y="21"/>
                    <a:pt x="300" y="35"/>
                  </a:cubicBezTo>
                  <a:cubicBezTo>
                    <a:pt x="255" y="70"/>
                    <a:pt x="222" y="117"/>
                    <a:pt x="204" y="174"/>
                  </a:cubicBezTo>
                  <a:lnTo>
                    <a:pt x="35" y="790"/>
                  </a:lnTo>
                  <a:cubicBezTo>
                    <a:pt x="0" y="922"/>
                    <a:pt x="73" y="1054"/>
                    <a:pt x="192" y="1102"/>
                  </a:cubicBezTo>
                  <a:cubicBezTo>
                    <a:pt x="266" y="1072"/>
                    <a:pt x="326" y="1009"/>
                    <a:pt x="347" y="928"/>
                  </a:cubicBezTo>
                  <a:lnTo>
                    <a:pt x="516" y="313"/>
                  </a:lnTo>
                  <a:cubicBezTo>
                    <a:pt x="553" y="180"/>
                    <a:pt x="480" y="48"/>
                    <a:pt x="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9"/>
            <p:cNvSpPr/>
            <p:nvPr/>
          </p:nvSpPr>
          <p:spPr>
            <a:xfrm>
              <a:off x="4031080" y="577677"/>
              <a:ext cx="17759" cy="26728"/>
            </a:xfrm>
            <a:custGeom>
              <a:rect b="b" l="l" r="r" t="t"/>
              <a:pathLst>
                <a:path extrusionOk="0" h="1141" w="759">
                  <a:moveTo>
                    <a:pt x="460" y="1"/>
                  </a:moveTo>
                  <a:cubicBezTo>
                    <a:pt x="425" y="1"/>
                    <a:pt x="392" y="7"/>
                    <a:pt x="361" y="19"/>
                  </a:cubicBezTo>
                  <a:cubicBezTo>
                    <a:pt x="339" y="29"/>
                    <a:pt x="318" y="40"/>
                    <a:pt x="300" y="54"/>
                  </a:cubicBezTo>
                  <a:cubicBezTo>
                    <a:pt x="254" y="89"/>
                    <a:pt x="221" y="136"/>
                    <a:pt x="204" y="194"/>
                  </a:cubicBezTo>
                  <a:lnTo>
                    <a:pt x="35" y="809"/>
                  </a:lnTo>
                  <a:cubicBezTo>
                    <a:pt x="0" y="940"/>
                    <a:pt x="72" y="1073"/>
                    <a:pt x="192" y="1121"/>
                  </a:cubicBezTo>
                  <a:cubicBezTo>
                    <a:pt x="223" y="1134"/>
                    <a:pt x="256" y="1140"/>
                    <a:pt x="290" y="1140"/>
                  </a:cubicBezTo>
                  <a:cubicBezTo>
                    <a:pt x="408" y="1140"/>
                    <a:pt x="512" y="1062"/>
                    <a:pt x="543" y="948"/>
                  </a:cubicBezTo>
                  <a:lnTo>
                    <a:pt x="712" y="332"/>
                  </a:lnTo>
                  <a:cubicBezTo>
                    <a:pt x="758" y="166"/>
                    <a:pt x="633" y="1"/>
                    <a:pt x="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9"/>
            <p:cNvSpPr/>
            <p:nvPr/>
          </p:nvSpPr>
          <p:spPr>
            <a:xfrm>
              <a:off x="4031080" y="578122"/>
              <a:ext cx="12939" cy="25814"/>
            </a:xfrm>
            <a:custGeom>
              <a:rect b="b" l="l" r="r" t="t"/>
              <a:pathLst>
                <a:path extrusionOk="0" h="1102" w="553">
                  <a:moveTo>
                    <a:pt x="361" y="0"/>
                  </a:moveTo>
                  <a:cubicBezTo>
                    <a:pt x="339" y="10"/>
                    <a:pt x="318" y="21"/>
                    <a:pt x="300" y="35"/>
                  </a:cubicBezTo>
                  <a:cubicBezTo>
                    <a:pt x="254" y="70"/>
                    <a:pt x="221" y="117"/>
                    <a:pt x="204" y="175"/>
                  </a:cubicBezTo>
                  <a:lnTo>
                    <a:pt x="35" y="790"/>
                  </a:lnTo>
                  <a:cubicBezTo>
                    <a:pt x="0" y="921"/>
                    <a:pt x="72" y="1054"/>
                    <a:pt x="192" y="1102"/>
                  </a:cubicBezTo>
                  <a:cubicBezTo>
                    <a:pt x="266" y="1072"/>
                    <a:pt x="325" y="1010"/>
                    <a:pt x="347" y="929"/>
                  </a:cubicBezTo>
                  <a:lnTo>
                    <a:pt x="516" y="313"/>
                  </a:lnTo>
                  <a:cubicBezTo>
                    <a:pt x="553" y="180"/>
                    <a:pt x="480" y="49"/>
                    <a:pt x="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9"/>
            <p:cNvSpPr/>
            <p:nvPr/>
          </p:nvSpPr>
          <p:spPr>
            <a:xfrm>
              <a:off x="3290525" y="575943"/>
              <a:ext cx="286268" cy="267467"/>
            </a:xfrm>
            <a:custGeom>
              <a:rect b="b" l="l" r="r" t="t"/>
              <a:pathLst>
                <a:path extrusionOk="0" h="11418" w="12235">
                  <a:moveTo>
                    <a:pt x="0" y="0"/>
                  </a:moveTo>
                  <a:lnTo>
                    <a:pt x="1353" y="10316"/>
                  </a:lnTo>
                  <a:cubicBezTo>
                    <a:pt x="1435" y="10944"/>
                    <a:pt x="1975" y="11418"/>
                    <a:pt x="2607" y="11418"/>
                  </a:cubicBezTo>
                  <a:lnTo>
                    <a:pt x="9797" y="11418"/>
                  </a:lnTo>
                  <a:cubicBezTo>
                    <a:pt x="11140" y="11418"/>
                    <a:pt x="12234" y="10323"/>
                    <a:pt x="12234" y="8980"/>
                  </a:cubicBezTo>
                  <a:lnTo>
                    <a:pt x="12234" y="3692"/>
                  </a:lnTo>
                  <a:lnTo>
                    <a:pt x="11747" y="3546"/>
                  </a:lnTo>
                  <a:lnTo>
                    <a:pt x="11518" y="3478"/>
                  </a:lnTo>
                  <a:lnTo>
                    <a:pt x="11518" y="8980"/>
                  </a:lnTo>
                  <a:cubicBezTo>
                    <a:pt x="11518" y="9931"/>
                    <a:pt x="10745" y="10702"/>
                    <a:pt x="9797" y="10702"/>
                  </a:cubicBezTo>
                  <a:lnTo>
                    <a:pt x="2607" y="10702"/>
                  </a:lnTo>
                  <a:cubicBezTo>
                    <a:pt x="2334" y="10702"/>
                    <a:pt x="2099" y="10497"/>
                    <a:pt x="2063" y="10224"/>
                  </a:cubicBezTo>
                  <a:lnTo>
                    <a:pt x="873" y="1155"/>
                  </a:lnTo>
                  <a:lnTo>
                    <a:pt x="849" y="972"/>
                  </a:lnTo>
                  <a:lnTo>
                    <a:pt x="714" y="928"/>
                  </a:lnTo>
                  <a:lnTo>
                    <a:pt x="625" y="899"/>
                  </a:lnTo>
                  <a:cubicBezTo>
                    <a:pt x="534" y="878"/>
                    <a:pt x="458" y="820"/>
                    <a:pt x="415" y="744"/>
                  </a:cubicBezTo>
                  <a:cubicBezTo>
                    <a:pt x="400" y="719"/>
                    <a:pt x="390" y="692"/>
                    <a:pt x="382" y="666"/>
                  </a:cubicBezTo>
                  <a:cubicBezTo>
                    <a:pt x="375" y="637"/>
                    <a:pt x="371" y="607"/>
                    <a:pt x="371" y="578"/>
                  </a:cubicBezTo>
                  <a:lnTo>
                    <a:pt x="371" y="511"/>
                  </a:lnTo>
                  <a:cubicBezTo>
                    <a:pt x="181" y="454"/>
                    <a:pt x="49" y="280"/>
                    <a:pt x="49" y="80"/>
                  </a:cubicBezTo>
                  <a:lnTo>
                    <a:pt x="49" y="19"/>
                  </a:lnTo>
                  <a:cubicBezTo>
                    <a:pt x="32" y="13"/>
                    <a:pt x="16" y="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9"/>
            <p:cNvSpPr/>
            <p:nvPr/>
          </p:nvSpPr>
          <p:spPr>
            <a:xfrm>
              <a:off x="3300212" y="593348"/>
              <a:ext cx="268112" cy="242168"/>
            </a:xfrm>
            <a:custGeom>
              <a:rect b="b" l="l" r="r" t="t"/>
              <a:pathLst>
                <a:path extrusionOk="0" h="10338" w="11459">
                  <a:moveTo>
                    <a:pt x="1" y="1"/>
                  </a:moveTo>
                  <a:lnTo>
                    <a:pt x="1220" y="9301"/>
                  </a:lnTo>
                  <a:cubicBezTo>
                    <a:pt x="1299" y="9892"/>
                    <a:pt x="1806" y="10337"/>
                    <a:pt x="2402" y="10337"/>
                  </a:cubicBezTo>
                  <a:lnTo>
                    <a:pt x="9165" y="10337"/>
                  </a:lnTo>
                  <a:cubicBezTo>
                    <a:pt x="10429" y="10337"/>
                    <a:pt x="11458" y="9308"/>
                    <a:pt x="11458" y="8044"/>
                  </a:cubicBezTo>
                  <a:lnTo>
                    <a:pt x="11458" y="2841"/>
                  </a:lnTo>
                  <a:lnTo>
                    <a:pt x="11104" y="2735"/>
                  </a:lnTo>
                  <a:lnTo>
                    <a:pt x="11104" y="8237"/>
                  </a:lnTo>
                  <a:cubicBezTo>
                    <a:pt x="11104" y="9188"/>
                    <a:pt x="10331" y="9959"/>
                    <a:pt x="9383" y="9959"/>
                  </a:cubicBezTo>
                  <a:lnTo>
                    <a:pt x="2193" y="9959"/>
                  </a:lnTo>
                  <a:cubicBezTo>
                    <a:pt x="1920" y="9959"/>
                    <a:pt x="1685" y="9754"/>
                    <a:pt x="1649" y="9481"/>
                  </a:cubicBezTo>
                  <a:lnTo>
                    <a:pt x="435" y="229"/>
                  </a:lnTo>
                  <a:lnTo>
                    <a:pt x="210" y="157"/>
                  </a:lnTo>
                  <a:cubicBezTo>
                    <a:pt x="120" y="135"/>
                    <a:pt x="45" y="7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9"/>
            <p:cNvSpPr/>
            <p:nvPr/>
          </p:nvSpPr>
          <p:spPr>
            <a:xfrm>
              <a:off x="3896755" y="571867"/>
              <a:ext cx="286690" cy="271543"/>
            </a:xfrm>
            <a:custGeom>
              <a:rect b="b" l="l" r="r" t="t"/>
              <a:pathLst>
                <a:path extrusionOk="0" h="11592" w="12253">
                  <a:moveTo>
                    <a:pt x="12252" y="1"/>
                  </a:moveTo>
                  <a:cubicBezTo>
                    <a:pt x="12144" y="53"/>
                    <a:pt x="12032" y="103"/>
                    <a:pt x="11915" y="149"/>
                  </a:cubicBezTo>
                  <a:cubicBezTo>
                    <a:pt x="11914" y="151"/>
                    <a:pt x="11912" y="151"/>
                    <a:pt x="11910" y="153"/>
                  </a:cubicBezTo>
                  <a:lnTo>
                    <a:pt x="11910" y="360"/>
                  </a:lnTo>
                  <a:cubicBezTo>
                    <a:pt x="11910" y="434"/>
                    <a:pt x="11893" y="502"/>
                    <a:pt x="11862" y="564"/>
                  </a:cubicBezTo>
                  <a:cubicBezTo>
                    <a:pt x="11807" y="671"/>
                    <a:pt x="11709" y="755"/>
                    <a:pt x="11589" y="790"/>
                  </a:cubicBezTo>
                  <a:lnTo>
                    <a:pt x="11589" y="859"/>
                  </a:lnTo>
                  <a:cubicBezTo>
                    <a:pt x="11589" y="996"/>
                    <a:pt x="11504" y="1118"/>
                    <a:pt x="11379" y="1167"/>
                  </a:cubicBezTo>
                  <a:lnTo>
                    <a:pt x="10171" y="10399"/>
                  </a:lnTo>
                  <a:cubicBezTo>
                    <a:pt x="10135" y="10672"/>
                    <a:pt x="9902" y="10877"/>
                    <a:pt x="9626" y="10877"/>
                  </a:cubicBezTo>
                  <a:lnTo>
                    <a:pt x="2437" y="10877"/>
                  </a:lnTo>
                  <a:cubicBezTo>
                    <a:pt x="1487" y="10877"/>
                    <a:pt x="715" y="10105"/>
                    <a:pt x="715" y="9156"/>
                  </a:cubicBezTo>
                  <a:lnTo>
                    <a:pt x="715" y="3544"/>
                  </a:lnTo>
                  <a:lnTo>
                    <a:pt x="361" y="3650"/>
                  </a:lnTo>
                  <a:lnTo>
                    <a:pt x="0" y="3757"/>
                  </a:lnTo>
                  <a:lnTo>
                    <a:pt x="0" y="9154"/>
                  </a:lnTo>
                  <a:cubicBezTo>
                    <a:pt x="0" y="10497"/>
                    <a:pt x="1093" y="11592"/>
                    <a:pt x="2437" y="11592"/>
                  </a:cubicBezTo>
                  <a:lnTo>
                    <a:pt x="9626" y="11592"/>
                  </a:lnTo>
                  <a:cubicBezTo>
                    <a:pt x="10259" y="11592"/>
                    <a:pt x="10799" y="11117"/>
                    <a:pt x="10881" y="10490"/>
                  </a:cubicBezTo>
                  <a:lnTo>
                    <a:pt x="1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9"/>
            <p:cNvSpPr/>
            <p:nvPr/>
          </p:nvSpPr>
          <p:spPr>
            <a:xfrm>
              <a:off x="3905201" y="585032"/>
              <a:ext cx="269095" cy="250484"/>
            </a:xfrm>
            <a:custGeom>
              <a:rect b="b" l="l" r="r" t="t"/>
              <a:pathLst>
                <a:path extrusionOk="0" h="10693" w="11501">
                  <a:moveTo>
                    <a:pt x="11501" y="1"/>
                  </a:moveTo>
                  <a:lnTo>
                    <a:pt x="11501" y="1"/>
                  </a:lnTo>
                  <a:cubicBezTo>
                    <a:pt x="11445" y="108"/>
                    <a:pt x="11348" y="193"/>
                    <a:pt x="11228" y="227"/>
                  </a:cubicBezTo>
                  <a:lnTo>
                    <a:pt x="11228" y="295"/>
                  </a:lnTo>
                  <a:cubicBezTo>
                    <a:pt x="11228" y="432"/>
                    <a:pt x="11143" y="555"/>
                    <a:pt x="11018" y="603"/>
                  </a:cubicBezTo>
                  <a:lnTo>
                    <a:pt x="9810" y="9836"/>
                  </a:lnTo>
                  <a:cubicBezTo>
                    <a:pt x="9774" y="10109"/>
                    <a:pt x="9540" y="10314"/>
                    <a:pt x="9265" y="10314"/>
                  </a:cubicBezTo>
                  <a:lnTo>
                    <a:pt x="2076" y="10314"/>
                  </a:lnTo>
                  <a:cubicBezTo>
                    <a:pt x="1126" y="10314"/>
                    <a:pt x="354" y="9540"/>
                    <a:pt x="354" y="8592"/>
                  </a:cubicBezTo>
                  <a:lnTo>
                    <a:pt x="354" y="2981"/>
                  </a:lnTo>
                  <a:lnTo>
                    <a:pt x="0" y="3087"/>
                  </a:lnTo>
                  <a:lnTo>
                    <a:pt x="0" y="8399"/>
                  </a:lnTo>
                  <a:cubicBezTo>
                    <a:pt x="0" y="9664"/>
                    <a:pt x="1030" y="10692"/>
                    <a:pt x="2293" y="10692"/>
                  </a:cubicBezTo>
                  <a:lnTo>
                    <a:pt x="9057" y="10692"/>
                  </a:lnTo>
                  <a:cubicBezTo>
                    <a:pt x="9652" y="10692"/>
                    <a:pt x="10159" y="10247"/>
                    <a:pt x="10238" y="9656"/>
                  </a:cubicBezTo>
                  <a:lnTo>
                    <a:pt x="11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9"/>
            <p:cNvSpPr/>
            <p:nvPr/>
          </p:nvSpPr>
          <p:spPr>
            <a:xfrm>
              <a:off x="4175395" y="575358"/>
              <a:ext cx="140" cy="937"/>
            </a:xfrm>
            <a:custGeom>
              <a:rect b="b" l="l" r="r" t="t"/>
              <a:pathLst>
                <a:path extrusionOk="0" h="40" w="6">
                  <a:moveTo>
                    <a:pt x="6" y="0"/>
                  </a:moveTo>
                  <a:lnTo>
                    <a:pt x="6" y="0"/>
                  </a:lnTo>
                  <a:cubicBezTo>
                    <a:pt x="5" y="2"/>
                    <a:pt x="4" y="2"/>
                    <a:pt x="3" y="2"/>
                  </a:cubicBezTo>
                  <a:cubicBezTo>
                    <a:pt x="3" y="2"/>
                    <a:pt x="2" y="2"/>
                    <a:pt x="1" y="1"/>
                  </a:cubicBezTo>
                  <a:lnTo>
                    <a:pt x="1" y="39"/>
                  </a:lnTo>
                  <a:lnTo>
                    <a:pt x="6" y="0"/>
                  </a:lnTo>
                  <a:close/>
                </a:path>
              </a:pathLst>
            </a:custGeom>
            <a:solidFill>
              <a:srgbClr val="BABC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39"/>
          <p:cNvGrpSpPr/>
          <p:nvPr/>
        </p:nvGrpSpPr>
        <p:grpSpPr>
          <a:xfrm>
            <a:off x="5709877" y="2825383"/>
            <a:ext cx="3276963" cy="1890832"/>
            <a:chOff x="74805" y="1836043"/>
            <a:chExt cx="2351100" cy="1890832"/>
          </a:xfrm>
        </p:grpSpPr>
        <p:sp>
          <p:nvSpPr>
            <p:cNvPr id="1819" name="Google Shape;1819;p39"/>
            <p:cNvSpPr/>
            <p:nvPr/>
          </p:nvSpPr>
          <p:spPr>
            <a:xfrm>
              <a:off x="550116" y="1836043"/>
              <a:ext cx="1400100" cy="2142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9"/>
            <p:cNvSpPr/>
            <p:nvPr/>
          </p:nvSpPr>
          <p:spPr>
            <a:xfrm>
              <a:off x="371278" y="2354720"/>
              <a:ext cx="17583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9"/>
            <p:cNvSpPr/>
            <p:nvPr/>
          </p:nvSpPr>
          <p:spPr>
            <a:xfrm>
              <a:off x="205745" y="2913597"/>
              <a:ext cx="20895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9"/>
            <p:cNvSpPr/>
            <p:nvPr/>
          </p:nvSpPr>
          <p:spPr>
            <a:xfrm>
              <a:off x="74805" y="3472475"/>
              <a:ext cx="2351100" cy="2544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4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 general y específicos</a:t>
            </a:r>
            <a:endParaRPr/>
          </a:p>
        </p:txBody>
      </p:sp>
      <p:grpSp>
        <p:nvGrpSpPr>
          <p:cNvPr id="1828" name="Google Shape;1828;p40"/>
          <p:cNvGrpSpPr/>
          <p:nvPr/>
        </p:nvGrpSpPr>
        <p:grpSpPr>
          <a:xfrm>
            <a:off x="6220562" y="160144"/>
            <a:ext cx="2923433" cy="3359584"/>
            <a:chOff x="5969687" y="201344"/>
            <a:chExt cx="2923433" cy="3359584"/>
          </a:xfrm>
        </p:grpSpPr>
        <p:grpSp>
          <p:nvGrpSpPr>
            <p:cNvPr id="1829" name="Google Shape;1829;p40"/>
            <p:cNvGrpSpPr/>
            <p:nvPr/>
          </p:nvGrpSpPr>
          <p:grpSpPr>
            <a:xfrm rot="209950">
              <a:off x="6030108" y="1411942"/>
              <a:ext cx="2802590" cy="2065385"/>
              <a:chOff x="325375" y="3506952"/>
              <a:chExt cx="3087600" cy="1587749"/>
            </a:xfrm>
          </p:grpSpPr>
          <p:sp>
            <p:nvSpPr>
              <p:cNvPr id="1830" name="Google Shape;1830;p40"/>
              <p:cNvSpPr/>
              <p:nvPr/>
            </p:nvSpPr>
            <p:spPr>
              <a:xfrm>
                <a:off x="949553" y="3506952"/>
                <a:ext cx="1838700" cy="1473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0"/>
              <p:cNvSpPr/>
              <p:nvPr/>
            </p:nvSpPr>
            <p:spPr>
              <a:xfrm>
                <a:off x="714703" y="3941446"/>
                <a:ext cx="2308800" cy="1749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0"/>
              <p:cNvSpPr/>
              <p:nvPr/>
            </p:nvSpPr>
            <p:spPr>
              <a:xfrm>
                <a:off x="497325" y="4403528"/>
                <a:ext cx="2743800" cy="1749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0"/>
              <p:cNvSpPr/>
              <p:nvPr/>
            </p:nvSpPr>
            <p:spPr>
              <a:xfrm>
                <a:off x="325375" y="4919802"/>
                <a:ext cx="3087600" cy="174900"/>
              </a:xfrm>
              <a:prstGeom prst="ellipse">
                <a:avLst/>
              </a:pr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4" name="Google Shape;1834;p40"/>
            <p:cNvGrpSpPr/>
            <p:nvPr/>
          </p:nvGrpSpPr>
          <p:grpSpPr>
            <a:xfrm rot="209560">
              <a:off x="6381284" y="274348"/>
              <a:ext cx="2426910" cy="991101"/>
              <a:chOff x="3183903" y="395477"/>
              <a:chExt cx="1096805" cy="447933"/>
            </a:xfrm>
          </p:grpSpPr>
          <p:sp>
            <p:nvSpPr>
              <p:cNvPr id="1835" name="Google Shape;1835;p40"/>
              <p:cNvSpPr/>
              <p:nvPr/>
            </p:nvSpPr>
            <p:spPr>
              <a:xfrm>
                <a:off x="3979722" y="448371"/>
                <a:ext cx="66238" cy="5388"/>
              </a:xfrm>
              <a:custGeom>
                <a:rect b="b" l="l" r="r" t="t"/>
                <a:pathLst>
                  <a:path extrusionOk="0" h="230" w="2831">
                    <a:moveTo>
                      <a:pt x="52" y="0"/>
                    </a:moveTo>
                    <a:cubicBezTo>
                      <a:pt x="24" y="0"/>
                      <a:pt x="0" y="24"/>
                      <a:pt x="0" y="52"/>
                    </a:cubicBezTo>
                    <a:lnTo>
                      <a:pt x="0" y="61"/>
                    </a:lnTo>
                    <a:cubicBezTo>
                      <a:pt x="0" y="145"/>
                      <a:pt x="69" y="214"/>
                      <a:pt x="152" y="215"/>
                    </a:cubicBezTo>
                    <a:cubicBezTo>
                      <a:pt x="459" y="219"/>
                      <a:pt x="1017" y="230"/>
                      <a:pt x="1498" y="230"/>
                    </a:cubicBezTo>
                    <a:cubicBezTo>
                      <a:pt x="1809" y="230"/>
                      <a:pt x="2088" y="225"/>
                      <a:pt x="2246" y="212"/>
                    </a:cubicBezTo>
                    <a:cubicBezTo>
                      <a:pt x="2726" y="171"/>
                      <a:pt x="2831" y="0"/>
                      <a:pt x="2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0"/>
              <p:cNvSpPr/>
              <p:nvPr/>
            </p:nvSpPr>
            <p:spPr>
              <a:xfrm>
                <a:off x="3969755" y="459498"/>
                <a:ext cx="23748" cy="14383"/>
              </a:xfrm>
              <a:custGeom>
                <a:rect b="b" l="l" r="r" t="t"/>
                <a:pathLst>
                  <a:path extrusionOk="0" h="614" w="1015">
                    <a:moveTo>
                      <a:pt x="93" y="0"/>
                    </a:moveTo>
                    <a:cubicBezTo>
                      <a:pt x="42" y="0"/>
                      <a:pt x="1" y="42"/>
                      <a:pt x="1" y="93"/>
                    </a:cubicBezTo>
                    <a:lnTo>
                      <a:pt x="1" y="613"/>
                    </a:lnTo>
                    <a:lnTo>
                      <a:pt x="1014" y="613"/>
                    </a:lnTo>
                    <a:lnTo>
                      <a:pt x="1014" y="93"/>
                    </a:lnTo>
                    <a:cubicBezTo>
                      <a:pt x="1014" y="41"/>
                      <a:pt x="972" y="0"/>
                      <a:pt x="921" y="0"/>
                    </a:cubicBezTo>
                    <a:lnTo>
                      <a:pt x="96" y="0"/>
                    </a:lnTo>
                    <a:cubicBezTo>
                      <a:pt x="95" y="0"/>
                      <a:pt x="94" y="0"/>
                      <a:pt x="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0"/>
              <p:cNvSpPr/>
              <p:nvPr/>
            </p:nvSpPr>
            <p:spPr>
              <a:xfrm>
                <a:off x="3974809" y="459498"/>
                <a:ext cx="13641" cy="14383"/>
              </a:xfrm>
              <a:custGeom>
                <a:rect b="b" l="l" r="r" t="t"/>
                <a:pathLst>
                  <a:path extrusionOk="0" h="614" w="583">
                    <a:moveTo>
                      <a:pt x="53" y="0"/>
                    </a:moveTo>
                    <a:cubicBezTo>
                      <a:pt x="24" y="0"/>
                      <a:pt x="0" y="42"/>
                      <a:pt x="0" y="93"/>
                    </a:cubicBezTo>
                    <a:lnTo>
                      <a:pt x="0" y="613"/>
                    </a:lnTo>
                    <a:lnTo>
                      <a:pt x="583" y="613"/>
                    </a:lnTo>
                    <a:lnTo>
                      <a:pt x="583" y="93"/>
                    </a:lnTo>
                    <a:cubicBezTo>
                      <a:pt x="583" y="41"/>
                      <a:pt x="558" y="0"/>
                      <a:pt x="528" y="0"/>
                    </a:cubicBezTo>
                    <a:lnTo>
                      <a:pt x="55" y="0"/>
                    </a:lnTo>
                    <a:cubicBezTo>
                      <a:pt x="54" y="0"/>
                      <a:pt x="53" y="0"/>
                      <a:pt x="53"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0"/>
              <p:cNvSpPr/>
              <p:nvPr/>
            </p:nvSpPr>
            <p:spPr>
              <a:xfrm>
                <a:off x="3966479" y="472007"/>
                <a:ext cx="30300" cy="22465"/>
              </a:xfrm>
              <a:custGeom>
                <a:rect b="b" l="l" r="r" t="t"/>
                <a:pathLst>
                  <a:path extrusionOk="0" h="959" w="1295">
                    <a:moveTo>
                      <a:pt x="120" y="0"/>
                    </a:moveTo>
                    <a:cubicBezTo>
                      <a:pt x="54" y="0"/>
                      <a:pt x="0" y="54"/>
                      <a:pt x="0" y="120"/>
                    </a:cubicBezTo>
                    <a:lnTo>
                      <a:pt x="0" y="958"/>
                    </a:lnTo>
                    <a:lnTo>
                      <a:pt x="1295" y="705"/>
                    </a:lnTo>
                    <a:lnTo>
                      <a:pt x="1295" y="120"/>
                    </a:lnTo>
                    <a:cubicBezTo>
                      <a:pt x="1295" y="54"/>
                      <a:pt x="1241" y="0"/>
                      <a:pt x="1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0"/>
              <p:cNvSpPr/>
              <p:nvPr/>
            </p:nvSpPr>
            <p:spPr>
              <a:xfrm>
                <a:off x="3973311" y="472007"/>
                <a:ext cx="16636" cy="22465"/>
              </a:xfrm>
              <a:custGeom>
                <a:rect b="b" l="l" r="r" t="t"/>
                <a:pathLst>
                  <a:path extrusionOk="0" h="959" w="711">
                    <a:moveTo>
                      <a:pt x="65" y="0"/>
                    </a:moveTo>
                    <a:cubicBezTo>
                      <a:pt x="30" y="0"/>
                      <a:pt x="1" y="54"/>
                      <a:pt x="1" y="120"/>
                    </a:cubicBezTo>
                    <a:lnTo>
                      <a:pt x="1" y="958"/>
                    </a:lnTo>
                    <a:lnTo>
                      <a:pt x="710" y="705"/>
                    </a:lnTo>
                    <a:lnTo>
                      <a:pt x="710" y="120"/>
                    </a:lnTo>
                    <a:cubicBezTo>
                      <a:pt x="710" y="54"/>
                      <a:pt x="680" y="0"/>
                      <a:pt x="644"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0"/>
              <p:cNvSpPr/>
              <p:nvPr/>
            </p:nvSpPr>
            <p:spPr>
              <a:xfrm>
                <a:off x="3960209" y="479901"/>
                <a:ext cx="43870" cy="14570"/>
              </a:xfrm>
              <a:custGeom>
                <a:rect b="b" l="l" r="r" t="t"/>
                <a:pathLst>
                  <a:path extrusionOk="0" h="622" w="1875">
                    <a:moveTo>
                      <a:pt x="1787" y="1"/>
                    </a:moveTo>
                    <a:cubicBezTo>
                      <a:pt x="1782" y="1"/>
                      <a:pt x="1778" y="1"/>
                      <a:pt x="1773" y="2"/>
                    </a:cubicBezTo>
                    <a:lnTo>
                      <a:pt x="1539" y="34"/>
                    </a:lnTo>
                    <a:lnTo>
                      <a:pt x="316" y="203"/>
                    </a:lnTo>
                    <a:lnTo>
                      <a:pt x="78" y="237"/>
                    </a:lnTo>
                    <a:cubicBezTo>
                      <a:pt x="32" y="243"/>
                      <a:pt x="1" y="280"/>
                      <a:pt x="1" y="325"/>
                    </a:cubicBezTo>
                    <a:lnTo>
                      <a:pt x="1" y="621"/>
                    </a:lnTo>
                    <a:lnTo>
                      <a:pt x="283" y="573"/>
                    </a:lnTo>
                    <a:lnTo>
                      <a:pt x="618" y="517"/>
                    </a:lnTo>
                    <a:lnTo>
                      <a:pt x="1874" y="309"/>
                    </a:lnTo>
                    <a:lnTo>
                      <a:pt x="1874" y="90"/>
                    </a:lnTo>
                    <a:cubicBezTo>
                      <a:pt x="1874" y="40"/>
                      <a:pt x="1835" y="1"/>
                      <a:pt x="17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0"/>
              <p:cNvSpPr/>
              <p:nvPr/>
            </p:nvSpPr>
            <p:spPr>
              <a:xfrm>
                <a:off x="3966807" y="480838"/>
                <a:ext cx="30674" cy="12603"/>
              </a:xfrm>
              <a:custGeom>
                <a:rect b="b" l="l" r="r" t="t"/>
                <a:pathLst>
                  <a:path extrusionOk="0" h="538" w="1311">
                    <a:moveTo>
                      <a:pt x="1222" y="1"/>
                    </a:moveTo>
                    <a:cubicBezTo>
                      <a:pt x="1218" y="1"/>
                      <a:pt x="1213" y="1"/>
                      <a:pt x="1209" y="2"/>
                    </a:cubicBezTo>
                    <a:lnTo>
                      <a:pt x="74" y="159"/>
                    </a:lnTo>
                    <a:cubicBezTo>
                      <a:pt x="32" y="164"/>
                      <a:pt x="1" y="199"/>
                      <a:pt x="1" y="240"/>
                    </a:cubicBezTo>
                    <a:lnTo>
                      <a:pt x="1" y="241"/>
                    </a:lnTo>
                    <a:lnTo>
                      <a:pt x="1" y="533"/>
                    </a:lnTo>
                    <a:lnTo>
                      <a:pt x="1" y="537"/>
                    </a:lnTo>
                    <a:lnTo>
                      <a:pt x="336" y="479"/>
                    </a:lnTo>
                    <a:lnTo>
                      <a:pt x="1310" y="305"/>
                    </a:lnTo>
                    <a:lnTo>
                      <a:pt x="1310" y="86"/>
                    </a:lnTo>
                    <a:cubicBezTo>
                      <a:pt x="1310" y="85"/>
                      <a:pt x="1310" y="85"/>
                      <a:pt x="1309" y="85"/>
                    </a:cubicBezTo>
                    <a:cubicBezTo>
                      <a:pt x="1309" y="38"/>
                      <a:pt x="1268" y="1"/>
                      <a:pt x="1222"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0"/>
              <p:cNvSpPr/>
              <p:nvPr/>
            </p:nvSpPr>
            <p:spPr>
              <a:xfrm>
                <a:off x="3973943" y="456991"/>
                <a:ext cx="15372" cy="2506"/>
              </a:xfrm>
              <a:custGeom>
                <a:rect b="b" l="l" r="r" t="t"/>
                <a:pathLst>
                  <a:path extrusionOk="0" h="107" w="657">
                    <a:moveTo>
                      <a:pt x="0" y="1"/>
                    </a:moveTo>
                    <a:lnTo>
                      <a:pt x="0" y="106"/>
                    </a:lnTo>
                    <a:lnTo>
                      <a:pt x="657" y="106"/>
                    </a:lnTo>
                    <a:lnTo>
                      <a:pt x="6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0"/>
              <p:cNvSpPr/>
              <p:nvPr/>
            </p:nvSpPr>
            <p:spPr>
              <a:xfrm>
                <a:off x="3971229" y="445747"/>
                <a:ext cx="20800" cy="11267"/>
              </a:xfrm>
              <a:custGeom>
                <a:rect b="b" l="l" r="r" t="t"/>
                <a:pathLst>
                  <a:path extrusionOk="0" h="481" w="889">
                    <a:moveTo>
                      <a:pt x="444" y="1"/>
                    </a:moveTo>
                    <a:cubicBezTo>
                      <a:pt x="199" y="1"/>
                      <a:pt x="0" y="200"/>
                      <a:pt x="1" y="445"/>
                    </a:cubicBezTo>
                    <a:cubicBezTo>
                      <a:pt x="1" y="465"/>
                      <a:pt x="18" y="481"/>
                      <a:pt x="37" y="481"/>
                    </a:cubicBezTo>
                    <a:lnTo>
                      <a:pt x="853" y="481"/>
                    </a:lnTo>
                    <a:cubicBezTo>
                      <a:pt x="872" y="481"/>
                      <a:pt x="889" y="464"/>
                      <a:pt x="889" y="445"/>
                    </a:cubicBezTo>
                    <a:cubicBezTo>
                      <a:pt x="889" y="200"/>
                      <a:pt x="690" y="1"/>
                      <a:pt x="4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0"/>
              <p:cNvSpPr/>
              <p:nvPr/>
            </p:nvSpPr>
            <p:spPr>
              <a:xfrm>
                <a:off x="3972633" y="447621"/>
                <a:ext cx="17993" cy="9370"/>
              </a:xfrm>
              <a:custGeom>
                <a:rect b="b" l="l" r="r" t="t"/>
                <a:pathLst>
                  <a:path extrusionOk="0" h="400" w="769">
                    <a:moveTo>
                      <a:pt x="11" y="1"/>
                    </a:moveTo>
                    <a:cubicBezTo>
                      <a:pt x="6" y="1"/>
                      <a:pt x="3" y="6"/>
                      <a:pt x="1" y="10"/>
                    </a:cubicBezTo>
                    <a:lnTo>
                      <a:pt x="1" y="397"/>
                    </a:lnTo>
                    <a:cubicBezTo>
                      <a:pt x="1" y="399"/>
                      <a:pt x="2" y="399"/>
                      <a:pt x="2" y="399"/>
                    </a:cubicBezTo>
                    <a:lnTo>
                      <a:pt x="766" y="399"/>
                    </a:lnTo>
                    <a:cubicBezTo>
                      <a:pt x="768" y="399"/>
                      <a:pt x="768" y="397"/>
                      <a:pt x="768" y="397"/>
                    </a:cubicBezTo>
                    <a:lnTo>
                      <a:pt x="768" y="10"/>
                    </a:lnTo>
                    <a:cubicBezTo>
                      <a:pt x="768" y="5"/>
                      <a:pt x="764" y="1"/>
                      <a:pt x="7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0"/>
              <p:cNvSpPr/>
              <p:nvPr/>
            </p:nvSpPr>
            <p:spPr>
              <a:xfrm>
                <a:off x="3973943" y="456968"/>
                <a:ext cx="15372" cy="2506"/>
              </a:xfrm>
              <a:custGeom>
                <a:rect b="b" l="l" r="r" t="t"/>
                <a:pathLst>
                  <a:path extrusionOk="0" h="107" w="657">
                    <a:moveTo>
                      <a:pt x="0" y="0"/>
                    </a:moveTo>
                    <a:lnTo>
                      <a:pt x="0" y="106"/>
                    </a:lnTo>
                    <a:lnTo>
                      <a:pt x="87" y="106"/>
                    </a:lnTo>
                    <a:lnTo>
                      <a:pt x="87" y="91"/>
                    </a:lnTo>
                    <a:cubicBezTo>
                      <a:pt x="87" y="64"/>
                      <a:pt x="109" y="42"/>
                      <a:pt x="138" y="42"/>
                    </a:cubicBezTo>
                    <a:lnTo>
                      <a:pt x="657" y="42"/>
                    </a:lnTo>
                    <a:lnTo>
                      <a:pt x="657"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0"/>
              <p:cNvSpPr/>
              <p:nvPr/>
            </p:nvSpPr>
            <p:spPr>
              <a:xfrm>
                <a:off x="3902464" y="448371"/>
                <a:ext cx="76510" cy="5388"/>
              </a:xfrm>
              <a:custGeom>
                <a:rect b="b" l="l" r="r" t="t"/>
                <a:pathLst>
                  <a:path extrusionOk="0" h="230" w="3270">
                    <a:moveTo>
                      <a:pt x="0" y="0"/>
                    </a:moveTo>
                    <a:cubicBezTo>
                      <a:pt x="0" y="0"/>
                      <a:pt x="106" y="171"/>
                      <a:pt x="585" y="212"/>
                    </a:cubicBezTo>
                    <a:cubicBezTo>
                      <a:pt x="743" y="225"/>
                      <a:pt x="1090" y="230"/>
                      <a:pt x="1484" y="230"/>
                    </a:cubicBezTo>
                    <a:cubicBezTo>
                      <a:pt x="2092" y="230"/>
                      <a:pt x="2811" y="219"/>
                      <a:pt x="3118" y="215"/>
                    </a:cubicBezTo>
                    <a:cubicBezTo>
                      <a:pt x="3202" y="214"/>
                      <a:pt x="3270" y="145"/>
                      <a:pt x="3270" y="61"/>
                    </a:cubicBezTo>
                    <a:lnTo>
                      <a:pt x="3270" y="52"/>
                    </a:lnTo>
                    <a:cubicBezTo>
                      <a:pt x="3269" y="24"/>
                      <a:pt x="324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0"/>
              <p:cNvSpPr/>
              <p:nvPr/>
            </p:nvSpPr>
            <p:spPr>
              <a:xfrm>
                <a:off x="3418627" y="448371"/>
                <a:ext cx="66262" cy="5388"/>
              </a:xfrm>
              <a:custGeom>
                <a:rect b="b" l="l" r="r" t="t"/>
                <a:pathLst>
                  <a:path extrusionOk="0" h="230" w="2832">
                    <a:moveTo>
                      <a:pt x="1" y="0"/>
                    </a:moveTo>
                    <a:cubicBezTo>
                      <a:pt x="1" y="0"/>
                      <a:pt x="105" y="171"/>
                      <a:pt x="585" y="212"/>
                    </a:cubicBezTo>
                    <a:cubicBezTo>
                      <a:pt x="743" y="225"/>
                      <a:pt x="1023" y="230"/>
                      <a:pt x="1334" y="230"/>
                    </a:cubicBezTo>
                    <a:cubicBezTo>
                      <a:pt x="1815" y="230"/>
                      <a:pt x="2373" y="219"/>
                      <a:pt x="2680" y="215"/>
                    </a:cubicBezTo>
                    <a:cubicBezTo>
                      <a:pt x="2763" y="214"/>
                      <a:pt x="2831" y="145"/>
                      <a:pt x="2831" y="61"/>
                    </a:cubicBezTo>
                    <a:lnTo>
                      <a:pt x="2831" y="52"/>
                    </a:lnTo>
                    <a:cubicBezTo>
                      <a:pt x="2831" y="24"/>
                      <a:pt x="2808" y="0"/>
                      <a:pt x="2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0"/>
              <p:cNvSpPr/>
              <p:nvPr/>
            </p:nvSpPr>
            <p:spPr>
              <a:xfrm>
                <a:off x="3471131" y="459498"/>
                <a:ext cx="23748" cy="14383"/>
              </a:xfrm>
              <a:custGeom>
                <a:rect b="b" l="l" r="r" t="t"/>
                <a:pathLst>
                  <a:path extrusionOk="0" h="614" w="1015">
                    <a:moveTo>
                      <a:pt x="922" y="0"/>
                    </a:moveTo>
                    <a:cubicBezTo>
                      <a:pt x="921" y="0"/>
                      <a:pt x="920" y="0"/>
                      <a:pt x="919" y="0"/>
                    </a:cubicBezTo>
                    <a:lnTo>
                      <a:pt x="95" y="0"/>
                    </a:lnTo>
                    <a:cubicBezTo>
                      <a:pt x="44" y="0"/>
                      <a:pt x="1" y="41"/>
                      <a:pt x="1" y="93"/>
                    </a:cubicBezTo>
                    <a:lnTo>
                      <a:pt x="1" y="613"/>
                    </a:lnTo>
                    <a:lnTo>
                      <a:pt x="1014" y="613"/>
                    </a:lnTo>
                    <a:lnTo>
                      <a:pt x="1014" y="93"/>
                    </a:lnTo>
                    <a:cubicBezTo>
                      <a:pt x="1014" y="42"/>
                      <a:pt x="974" y="0"/>
                      <a:pt x="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0"/>
              <p:cNvSpPr/>
              <p:nvPr/>
            </p:nvSpPr>
            <p:spPr>
              <a:xfrm>
                <a:off x="3476185" y="459498"/>
                <a:ext cx="13641" cy="14383"/>
              </a:xfrm>
              <a:custGeom>
                <a:rect b="b" l="l" r="r" t="t"/>
                <a:pathLst>
                  <a:path extrusionOk="0" h="614" w="583">
                    <a:moveTo>
                      <a:pt x="530" y="0"/>
                    </a:moveTo>
                    <a:cubicBezTo>
                      <a:pt x="530" y="0"/>
                      <a:pt x="529" y="0"/>
                      <a:pt x="528" y="0"/>
                    </a:cubicBezTo>
                    <a:lnTo>
                      <a:pt x="55" y="0"/>
                    </a:lnTo>
                    <a:cubicBezTo>
                      <a:pt x="25" y="0"/>
                      <a:pt x="0" y="41"/>
                      <a:pt x="0" y="93"/>
                    </a:cubicBezTo>
                    <a:lnTo>
                      <a:pt x="0" y="613"/>
                    </a:lnTo>
                    <a:lnTo>
                      <a:pt x="583" y="613"/>
                    </a:lnTo>
                    <a:lnTo>
                      <a:pt x="583" y="93"/>
                    </a:lnTo>
                    <a:cubicBezTo>
                      <a:pt x="583" y="42"/>
                      <a:pt x="559" y="0"/>
                      <a:pt x="530"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0"/>
              <p:cNvSpPr/>
              <p:nvPr/>
            </p:nvSpPr>
            <p:spPr>
              <a:xfrm>
                <a:off x="3467855" y="472007"/>
                <a:ext cx="30300" cy="22465"/>
              </a:xfrm>
              <a:custGeom>
                <a:rect b="b" l="l" r="r" t="t"/>
                <a:pathLst>
                  <a:path extrusionOk="0" h="959" w="1295">
                    <a:moveTo>
                      <a:pt x="120" y="0"/>
                    </a:moveTo>
                    <a:cubicBezTo>
                      <a:pt x="54" y="0"/>
                      <a:pt x="0" y="54"/>
                      <a:pt x="0" y="120"/>
                    </a:cubicBezTo>
                    <a:lnTo>
                      <a:pt x="0" y="705"/>
                    </a:lnTo>
                    <a:lnTo>
                      <a:pt x="1295" y="958"/>
                    </a:lnTo>
                    <a:lnTo>
                      <a:pt x="1295" y="120"/>
                    </a:lnTo>
                    <a:cubicBezTo>
                      <a:pt x="1295" y="54"/>
                      <a:pt x="1241" y="0"/>
                      <a:pt x="11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0"/>
              <p:cNvSpPr/>
              <p:nvPr/>
            </p:nvSpPr>
            <p:spPr>
              <a:xfrm>
                <a:off x="3474664" y="472007"/>
                <a:ext cx="16659" cy="22465"/>
              </a:xfrm>
              <a:custGeom>
                <a:rect b="b" l="l" r="r" t="t"/>
                <a:pathLst>
                  <a:path extrusionOk="0" h="959" w="712">
                    <a:moveTo>
                      <a:pt x="67" y="0"/>
                    </a:moveTo>
                    <a:cubicBezTo>
                      <a:pt x="31" y="0"/>
                      <a:pt x="1" y="54"/>
                      <a:pt x="1" y="120"/>
                    </a:cubicBezTo>
                    <a:lnTo>
                      <a:pt x="1" y="705"/>
                    </a:lnTo>
                    <a:lnTo>
                      <a:pt x="710" y="958"/>
                    </a:lnTo>
                    <a:lnTo>
                      <a:pt x="710" y="120"/>
                    </a:lnTo>
                    <a:cubicBezTo>
                      <a:pt x="711" y="54"/>
                      <a:pt x="683" y="0"/>
                      <a:pt x="645"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0"/>
              <p:cNvSpPr/>
              <p:nvPr/>
            </p:nvSpPr>
            <p:spPr>
              <a:xfrm>
                <a:off x="3460555" y="479901"/>
                <a:ext cx="43894" cy="14570"/>
              </a:xfrm>
              <a:custGeom>
                <a:rect b="b" l="l" r="r" t="t"/>
                <a:pathLst>
                  <a:path extrusionOk="0" h="622" w="1876">
                    <a:moveTo>
                      <a:pt x="88" y="1"/>
                    </a:moveTo>
                    <a:cubicBezTo>
                      <a:pt x="40" y="1"/>
                      <a:pt x="1" y="40"/>
                      <a:pt x="1" y="90"/>
                    </a:cubicBezTo>
                    <a:lnTo>
                      <a:pt x="1" y="309"/>
                    </a:lnTo>
                    <a:lnTo>
                      <a:pt x="1257" y="517"/>
                    </a:lnTo>
                    <a:lnTo>
                      <a:pt x="1593" y="573"/>
                    </a:lnTo>
                    <a:lnTo>
                      <a:pt x="1875" y="621"/>
                    </a:lnTo>
                    <a:lnTo>
                      <a:pt x="1875" y="325"/>
                    </a:lnTo>
                    <a:cubicBezTo>
                      <a:pt x="1875" y="280"/>
                      <a:pt x="1842" y="243"/>
                      <a:pt x="1798" y="237"/>
                    </a:cubicBezTo>
                    <a:lnTo>
                      <a:pt x="1559" y="203"/>
                    </a:lnTo>
                    <a:lnTo>
                      <a:pt x="337" y="34"/>
                    </a:lnTo>
                    <a:lnTo>
                      <a:pt x="102" y="2"/>
                    </a:lnTo>
                    <a:cubicBezTo>
                      <a:pt x="97" y="1"/>
                      <a:pt x="93"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0"/>
              <p:cNvSpPr/>
              <p:nvPr/>
            </p:nvSpPr>
            <p:spPr>
              <a:xfrm>
                <a:off x="3467153" y="480838"/>
                <a:ext cx="30698" cy="12603"/>
              </a:xfrm>
              <a:custGeom>
                <a:rect b="b" l="l" r="r" t="t"/>
                <a:pathLst>
                  <a:path extrusionOk="0" h="538" w="1312">
                    <a:moveTo>
                      <a:pt x="89" y="1"/>
                    </a:moveTo>
                    <a:cubicBezTo>
                      <a:pt x="43" y="1"/>
                      <a:pt x="2" y="38"/>
                      <a:pt x="2" y="85"/>
                    </a:cubicBezTo>
                    <a:cubicBezTo>
                      <a:pt x="1" y="85"/>
                      <a:pt x="1" y="85"/>
                      <a:pt x="1" y="86"/>
                    </a:cubicBezTo>
                    <a:lnTo>
                      <a:pt x="1" y="305"/>
                    </a:lnTo>
                    <a:lnTo>
                      <a:pt x="975" y="479"/>
                    </a:lnTo>
                    <a:lnTo>
                      <a:pt x="1311" y="537"/>
                    </a:lnTo>
                    <a:lnTo>
                      <a:pt x="1311" y="533"/>
                    </a:lnTo>
                    <a:lnTo>
                      <a:pt x="1311" y="241"/>
                    </a:lnTo>
                    <a:lnTo>
                      <a:pt x="1311" y="240"/>
                    </a:lnTo>
                    <a:cubicBezTo>
                      <a:pt x="1311" y="199"/>
                      <a:pt x="1278" y="164"/>
                      <a:pt x="1237" y="159"/>
                    </a:cubicBezTo>
                    <a:lnTo>
                      <a:pt x="102" y="2"/>
                    </a:lnTo>
                    <a:cubicBezTo>
                      <a:pt x="98" y="1"/>
                      <a:pt x="93" y="1"/>
                      <a:pt x="89"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0"/>
              <p:cNvSpPr/>
              <p:nvPr/>
            </p:nvSpPr>
            <p:spPr>
              <a:xfrm>
                <a:off x="3475295" y="456944"/>
                <a:ext cx="15372" cy="2530"/>
              </a:xfrm>
              <a:custGeom>
                <a:rect b="b" l="l" r="r" t="t"/>
                <a:pathLst>
                  <a:path extrusionOk="0" h="108" w="657">
                    <a:moveTo>
                      <a:pt x="0" y="0"/>
                    </a:moveTo>
                    <a:lnTo>
                      <a:pt x="0" y="107"/>
                    </a:lnTo>
                    <a:lnTo>
                      <a:pt x="657" y="107"/>
                    </a:lnTo>
                    <a:lnTo>
                      <a:pt x="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0"/>
              <p:cNvSpPr/>
              <p:nvPr/>
            </p:nvSpPr>
            <p:spPr>
              <a:xfrm>
                <a:off x="3472628" y="445747"/>
                <a:ext cx="20777" cy="11267"/>
              </a:xfrm>
              <a:custGeom>
                <a:rect b="b" l="l" r="r" t="t"/>
                <a:pathLst>
                  <a:path extrusionOk="0" h="481" w="888">
                    <a:moveTo>
                      <a:pt x="443" y="1"/>
                    </a:moveTo>
                    <a:cubicBezTo>
                      <a:pt x="198" y="1"/>
                      <a:pt x="0" y="200"/>
                      <a:pt x="0" y="445"/>
                    </a:cubicBezTo>
                    <a:cubicBezTo>
                      <a:pt x="0" y="464"/>
                      <a:pt x="16" y="481"/>
                      <a:pt x="36" y="481"/>
                    </a:cubicBezTo>
                    <a:lnTo>
                      <a:pt x="852" y="481"/>
                    </a:lnTo>
                    <a:cubicBezTo>
                      <a:pt x="870" y="481"/>
                      <a:pt x="887" y="465"/>
                      <a:pt x="887" y="445"/>
                    </a:cubicBezTo>
                    <a:cubicBezTo>
                      <a:pt x="887" y="200"/>
                      <a:pt x="689" y="1"/>
                      <a:pt x="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0"/>
              <p:cNvSpPr/>
              <p:nvPr/>
            </p:nvSpPr>
            <p:spPr>
              <a:xfrm>
                <a:off x="3474009" y="447621"/>
                <a:ext cx="17969" cy="9370"/>
              </a:xfrm>
              <a:custGeom>
                <a:rect b="b" l="l" r="r" t="t"/>
                <a:pathLst>
                  <a:path extrusionOk="0" h="400" w="768">
                    <a:moveTo>
                      <a:pt x="10" y="1"/>
                    </a:moveTo>
                    <a:cubicBezTo>
                      <a:pt x="5" y="1"/>
                      <a:pt x="1" y="5"/>
                      <a:pt x="1" y="10"/>
                    </a:cubicBezTo>
                    <a:lnTo>
                      <a:pt x="1" y="397"/>
                    </a:lnTo>
                    <a:cubicBezTo>
                      <a:pt x="1" y="397"/>
                      <a:pt x="1" y="399"/>
                      <a:pt x="3" y="399"/>
                    </a:cubicBezTo>
                    <a:lnTo>
                      <a:pt x="767" y="399"/>
                    </a:lnTo>
                    <a:cubicBezTo>
                      <a:pt x="767" y="399"/>
                      <a:pt x="768" y="399"/>
                      <a:pt x="768" y="397"/>
                    </a:cubicBezTo>
                    <a:lnTo>
                      <a:pt x="768" y="10"/>
                    </a:lnTo>
                    <a:cubicBezTo>
                      <a:pt x="767" y="6"/>
                      <a:pt x="763" y="1"/>
                      <a:pt x="7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0"/>
              <p:cNvSpPr/>
              <p:nvPr/>
            </p:nvSpPr>
            <p:spPr>
              <a:xfrm>
                <a:off x="3475295" y="456968"/>
                <a:ext cx="15372" cy="2506"/>
              </a:xfrm>
              <a:custGeom>
                <a:rect b="b" l="l" r="r" t="t"/>
                <a:pathLst>
                  <a:path extrusionOk="0" h="107" w="657">
                    <a:moveTo>
                      <a:pt x="0" y="0"/>
                    </a:moveTo>
                    <a:lnTo>
                      <a:pt x="0" y="42"/>
                    </a:lnTo>
                    <a:lnTo>
                      <a:pt x="519" y="42"/>
                    </a:lnTo>
                    <a:cubicBezTo>
                      <a:pt x="548" y="42"/>
                      <a:pt x="569" y="64"/>
                      <a:pt x="569" y="91"/>
                    </a:cubicBezTo>
                    <a:lnTo>
                      <a:pt x="569" y="106"/>
                    </a:lnTo>
                    <a:lnTo>
                      <a:pt x="657" y="106"/>
                    </a:lnTo>
                    <a:lnTo>
                      <a:pt x="657" y="0"/>
                    </a:ln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0"/>
              <p:cNvSpPr/>
              <p:nvPr/>
            </p:nvSpPr>
            <p:spPr>
              <a:xfrm>
                <a:off x="3485661" y="448371"/>
                <a:ext cx="76510" cy="5388"/>
              </a:xfrm>
              <a:custGeom>
                <a:rect b="b" l="l" r="r" t="t"/>
                <a:pathLst>
                  <a:path extrusionOk="0" h="230" w="3270">
                    <a:moveTo>
                      <a:pt x="54" y="0"/>
                    </a:moveTo>
                    <a:cubicBezTo>
                      <a:pt x="25" y="0"/>
                      <a:pt x="2" y="24"/>
                      <a:pt x="0" y="52"/>
                    </a:cubicBezTo>
                    <a:lnTo>
                      <a:pt x="0" y="61"/>
                    </a:lnTo>
                    <a:cubicBezTo>
                      <a:pt x="0" y="145"/>
                      <a:pt x="68" y="214"/>
                      <a:pt x="152" y="215"/>
                    </a:cubicBezTo>
                    <a:cubicBezTo>
                      <a:pt x="459" y="219"/>
                      <a:pt x="1178" y="230"/>
                      <a:pt x="1786" y="230"/>
                    </a:cubicBezTo>
                    <a:cubicBezTo>
                      <a:pt x="2180" y="230"/>
                      <a:pt x="2527" y="225"/>
                      <a:pt x="2685" y="212"/>
                    </a:cubicBezTo>
                    <a:cubicBezTo>
                      <a:pt x="3164" y="171"/>
                      <a:pt x="3270" y="0"/>
                      <a:pt x="3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0"/>
              <p:cNvSpPr/>
              <p:nvPr/>
            </p:nvSpPr>
            <p:spPr>
              <a:xfrm>
                <a:off x="3532549" y="556688"/>
                <a:ext cx="399559" cy="151935"/>
              </a:xfrm>
              <a:custGeom>
                <a:rect b="b" l="l" r="r" t="t"/>
                <a:pathLst>
                  <a:path extrusionOk="0" h="6486" w="17077">
                    <a:moveTo>
                      <a:pt x="0" y="1"/>
                    </a:moveTo>
                    <a:lnTo>
                      <a:pt x="0" y="3657"/>
                    </a:lnTo>
                    <a:cubicBezTo>
                      <a:pt x="0" y="3853"/>
                      <a:pt x="22" y="4043"/>
                      <a:pt x="63" y="4230"/>
                    </a:cubicBezTo>
                    <a:cubicBezTo>
                      <a:pt x="109" y="4442"/>
                      <a:pt x="183" y="4645"/>
                      <a:pt x="278" y="4836"/>
                    </a:cubicBezTo>
                    <a:cubicBezTo>
                      <a:pt x="597" y="5477"/>
                      <a:pt x="1170" y="5978"/>
                      <a:pt x="1890" y="6192"/>
                    </a:cubicBezTo>
                    <a:lnTo>
                      <a:pt x="2225" y="6292"/>
                    </a:lnTo>
                    <a:cubicBezTo>
                      <a:pt x="3139" y="6422"/>
                      <a:pt x="4062" y="6485"/>
                      <a:pt x="4987" y="6485"/>
                    </a:cubicBezTo>
                    <a:lnTo>
                      <a:pt x="12090" y="6485"/>
                    </a:lnTo>
                    <a:cubicBezTo>
                      <a:pt x="13014" y="6485"/>
                      <a:pt x="13937" y="6421"/>
                      <a:pt x="14852" y="6292"/>
                    </a:cubicBezTo>
                    <a:lnTo>
                      <a:pt x="15188" y="6192"/>
                    </a:lnTo>
                    <a:cubicBezTo>
                      <a:pt x="15906" y="5976"/>
                      <a:pt x="16480" y="5475"/>
                      <a:pt x="16799" y="4836"/>
                    </a:cubicBezTo>
                    <a:cubicBezTo>
                      <a:pt x="16894" y="4644"/>
                      <a:pt x="16967" y="4441"/>
                      <a:pt x="17014" y="4230"/>
                    </a:cubicBezTo>
                    <a:cubicBezTo>
                      <a:pt x="17055" y="4043"/>
                      <a:pt x="17077" y="3853"/>
                      <a:pt x="17077" y="3657"/>
                    </a:cubicBezTo>
                    <a:lnTo>
                      <a:pt x="17077" y="1"/>
                    </a:lnTo>
                    <a:lnTo>
                      <a:pt x="15330" y="243"/>
                    </a:lnTo>
                    <a:lnTo>
                      <a:pt x="15330" y="1"/>
                    </a:lnTo>
                    <a:lnTo>
                      <a:pt x="13080" y="311"/>
                    </a:lnTo>
                    <a:cubicBezTo>
                      <a:pt x="12183" y="436"/>
                      <a:pt x="11277" y="499"/>
                      <a:pt x="10372" y="499"/>
                    </a:cubicBezTo>
                    <a:lnTo>
                      <a:pt x="6703" y="499"/>
                    </a:lnTo>
                    <a:cubicBezTo>
                      <a:pt x="5798" y="499"/>
                      <a:pt x="4892" y="436"/>
                      <a:pt x="3995" y="311"/>
                    </a:cubicBezTo>
                    <a:lnTo>
                      <a:pt x="1745" y="1"/>
                    </a:lnTo>
                    <a:lnTo>
                      <a:pt x="1745" y="24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0"/>
              <p:cNvSpPr/>
              <p:nvPr/>
            </p:nvSpPr>
            <p:spPr>
              <a:xfrm>
                <a:off x="3670594" y="505270"/>
                <a:ext cx="123492" cy="22535"/>
              </a:xfrm>
              <a:custGeom>
                <a:rect b="b" l="l" r="r" t="t"/>
                <a:pathLst>
                  <a:path extrusionOk="0" h="962" w="5278">
                    <a:moveTo>
                      <a:pt x="24" y="1"/>
                    </a:moveTo>
                    <a:cubicBezTo>
                      <a:pt x="9" y="1"/>
                      <a:pt x="0" y="12"/>
                      <a:pt x="0" y="25"/>
                    </a:cubicBezTo>
                    <a:lnTo>
                      <a:pt x="0" y="962"/>
                    </a:lnTo>
                    <a:lnTo>
                      <a:pt x="5278" y="962"/>
                    </a:lnTo>
                    <a:lnTo>
                      <a:pt x="5278" y="25"/>
                    </a:lnTo>
                    <a:cubicBezTo>
                      <a:pt x="5278" y="11"/>
                      <a:pt x="5265" y="1"/>
                      <a:pt x="5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0"/>
              <p:cNvSpPr/>
              <p:nvPr/>
            </p:nvSpPr>
            <p:spPr>
              <a:xfrm>
                <a:off x="3685616" y="505270"/>
                <a:ext cx="93403" cy="22535"/>
              </a:xfrm>
              <a:custGeom>
                <a:rect b="b" l="l" r="r" t="t"/>
                <a:pathLst>
                  <a:path extrusionOk="0" h="962" w="3992">
                    <a:moveTo>
                      <a:pt x="25" y="1"/>
                    </a:moveTo>
                    <a:cubicBezTo>
                      <a:pt x="10" y="1"/>
                      <a:pt x="0" y="12"/>
                      <a:pt x="0" y="25"/>
                    </a:cubicBezTo>
                    <a:lnTo>
                      <a:pt x="0" y="962"/>
                    </a:lnTo>
                    <a:lnTo>
                      <a:pt x="3992" y="962"/>
                    </a:lnTo>
                    <a:lnTo>
                      <a:pt x="3992" y="25"/>
                    </a:lnTo>
                    <a:cubicBezTo>
                      <a:pt x="3992" y="11"/>
                      <a:pt x="3980" y="1"/>
                      <a:pt x="3968"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2" name="Google Shape;1862;p40"/>
              <p:cNvGrpSpPr/>
              <p:nvPr/>
            </p:nvGrpSpPr>
            <p:grpSpPr>
              <a:xfrm>
                <a:off x="3420592" y="483438"/>
                <a:ext cx="623426" cy="156011"/>
                <a:chOff x="3420592" y="483438"/>
                <a:chExt cx="623426" cy="156011"/>
              </a:xfrm>
            </p:grpSpPr>
            <p:sp>
              <p:nvSpPr>
                <p:cNvPr id="1863" name="Google Shape;1863;p40"/>
                <p:cNvSpPr/>
                <p:nvPr/>
              </p:nvSpPr>
              <p:spPr>
                <a:xfrm>
                  <a:off x="3420592" y="483438"/>
                  <a:ext cx="623426" cy="156011"/>
                </a:xfrm>
                <a:custGeom>
                  <a:rect b="b" l="l" r="r" t="t"/>
                  <a:pathLst>
                    <a:path extrusionOk="0" h="6660" w="26645">
                      <a:moveTo>
                        <a:pt x="941" y="0"/>
                      </a:moveTo>
                      <a:cubicBezTo>
                        <a:pt x="558" y="0"/>
                        <a:pt x="223" y="300"/>
                        <a:pt x="78" y="733"/>
                      </a:cubicBezTo>
                      <a:cubicBezTo>
                        <a:pt x="53" y="806"/>
                        <a:pt x="35" y="883"/>
                        <a:pt x="21" y="964"/>
                      </a:cubicBezTo>
                      <a:cubicBezTo>
                        <a:pt x="7" y="1045"/>
                        <a:pt x="1" y="1129"/>
                        <a:pt x="1" y="1215"/>
                      </a:cubicBezTo>
                      <a:cubicBezTo>
                        <a:pt x="1" y="1801"/>
                        <a:pt x="177" y="2234"/>
                        <a:pt x="471" y="2569"/>
                      </a:cubicBezTo>
                      <a:cubicBezTo>
                        <a:pt x="763" y="2903"/>
                        <a:pt x="1170" y="3138"/>
                        <a:pt x="1632" y="3330"/>
                      </a:cubicBezTo>
                      <a:lnTo>
                        <a:pt x="8475" y="5968"/>
                      </a:lnTo>
                      <a:lnTo>
                        <a:pt x="9852" y="6499"/>
                      </a:lnTo>
                      <a:cubicBezTo>
                        <a:pt x="10436" y="6605"/>
                        <a:pt x="11025" y="6660"/>
                        <a:pt x="11614" y="6660"/>
                      </a:cubicBezTo>
                      <a:lnTo>
                        <a:pt x="15032" y="6660"/>
                      </a:lnTo>
                      <a:cubicBezTo>
                        <a:pt x="15621" y="6660"/>
                        <a:pt x="16210" y="6605"/>
                        <a:pt x="16793" y="6499"/>
                      </a:cubicBezTo>
                      <a:lnTo>
                        <a:pt x="18172" y="5968"/>
                      </a:lnTo>
                      <a:lnTo>
                        <a:pt x="25014" y="3330"/>
                      </a:lnTo>
                      <a:cubicBezTo>
                        <a:pt x="25476" y="3139"/>
                        <a:pt x="25884" y="2903"/>
                        <a:pt x="26175" y="2569"/>
                      </a:cubicBezTo>
                      <a:cubicBezTo>
                        <a:pt x="26469" y="2234"/>
                        <a:pt x="26645" y="1801"/>
                        <a:pt x="26645" y="1215"/>
                      </a:cubicBezTo>
                      <a:cubicBezTo>
                        <a:pt x="26645" y="1129"/>
                        <a:pt x="26639" y="1045"/>
                        <a:pt x="26624" y="964"/>
                      </a:cubicBezTo>
                      <a:cubicBezTo>
                        <a:pt x="26611" y="883"/>
                        <a:pt x="26593" y="806"/>
                        <a:pt x="26568" y="733"/>
                      </a:cubicBezTo>
                      <a:cubicBezTo>
                        <a:pt x="26423" y="300"/>
                        <a:pt x="26088" y="0"/>
                        <a:pt x="25704" y="0"/>
                      </a:cubicBezTo>
                      <a:cubicBezTo>
                        <a:pt x="25675" y="0"/>
                        <a:pt x="25645" y="2"/>
                        <a:pt x="25614" y="6"/>
                      </a:cubicBezTo>
                      <a:lnTo>
                        <a:pt x="16778" y="1585"/>
                      </a:lnTo>
                      <a:cubicBezTo>
                        <a:pt x="16205" y="1688"/>
                        <a:pt x="15627" y="1739"/>
                        <a:pt x="15050" y="1739"/>
                      </a:cubicBezTo>
                      <a:lnTo>
                        <a:pt x="11597" y="1739"/>
                      </a:lnTo>
                      <a:cubicBezTo>
                        <a:pt x="11020" y="1739"/>
                        <a:pt x="10442" y="1688"/>
                        <a:pt x="9869" y="1585"/>
                      </a:cubicBezTo>
                      <a:lnTo>
                        <a:pt x="1032" y="6"/>
                      </a:lnTo>
                      <a:cubicBezTo>
                        <a:pt x="1001" y="2"/>
                        <a:pt x="971" y="0"/>
                        <a:pt x="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0"/>
                <p:cNvSpPr/>
                <p:nvPr/>
              </p:nvSpPr>
              <p:spPr>
                <a:xfrm>
                  <a:off x="3420592" y="483438"/>
                  <a:ext cx="623426" cy="156011"/>
                </a:xfrm>
                <a:custGeom>
                  <a:rect b="b" l="l" r="r" t="t"/>
                  <a:pathLst>
                    <a:path extrusionOk="0" h="6660" w="26645">
                      <a:moveTo>
                        <a:pt x="941" y="0"/>
                      </a:moveTo>
                      <a:cubicBezTo>
                        <a:pt x="558" y="0"/>
                        <a:pt x="223" y="300"/>
                        <a:pt x="78" y="733"/>
                      </a:cubicBezTo>
                      <a:cubicBezTo>
                        <a:pt x="53" y="806"/>
                        <a:pt x="35" y="883"/>
                        <a:pt x="21" y="964"/>
                      </a:cubicBezTo>
                      <a:cubicBezTo>
                        <a:pt x="7" y="1045"/>
                        <a:pt x="1" y="1129"/>
                        <a:pt x="1" y="1215"/>
                      </a:cubicBezTo>
                      <a:cubicBezTo>
                        <a:pt x="1" y="1801"/>
                        <a:pt x="177" y="2234"/>
                        <a:pt x="471" y="2569"/>
                      </a:cubicBezTo>
                      <a:cubicBezTo>
                        <a:pt x="763" y="2903"/>
                        <a:pt x="1170" y="3138"/>
                        <a:pt x="1632" y="3330"/>
                      </a:cubicBezTo>
                      <a:lnTo>
                        <a:pt x="8475" y="5968"/>
                      </a:lnTo>
                      <a:lnTo>
                        <a:pt x="9852" y="6499"/>
                      </a:lnTo>
                      <a:cubicBezTo>
                        <a:pt x="10436" y="6605"/>
                        <a:pt x="11025" y="6660"/>
                        <a:pt x="11614" y="6660"/>
                      </a:cubicBezTo>
                      <a:lnTo>
                        <a:pt x="15032" y="6660"/>
                      </a:lnTo>
                      <a:cubicBezTo>
                        <a:pt x="15621" y="6660"/>
                        <a:pt x="16210" y="6605"/>
                        <a:pt x="16793" y="6499"/>
                      </a:cubicBezTo>
                      <a:lnTo>
                        <a:pt x="18172" y="5968"/>
                      </a:lnTo>
                      <a:lnTo>
                        <a:pt x="25014" y="3330"/>
                      </a:lnTo>
                      <a:cubicBezTo>
                        <a:pt x="25476" y="3139"/>
                        <a:pt x="25884" y="2903"/>
                        <a:pt x="26175" y="2569"/>
                      </a:cubicBezTo>
                      <a:cubicBezTo>
                        <a:pt x="26469" y="2234"/>
                        <a:pt x="26645" y="1801"/>
                        <a:pt x="26645" y="1215"/>
                      </a:cubicBezTo>
                      <a:cubicBezTo>
                        <a:pt x="26645" y="1129"/>
                        <a:pt x="26639" y="1045"/>
                        <a:pt x="26624" y="964"/>
                      </a:cubicBezTo>
                      <a:cubicBezTo>
                        <a:pt x="26611" y="883"/>
                        <a:pt x="26593" y="806"/>
                        <a:pt x="26568" y="733"/>
                      </a:cubicBezTo>
                      <a:cubicBezTo>
                        <a:pt x="26423" y="300"/>
                        <a:pt x="26088" y="0"/>
                        <a:pt x="25704" y="0"/>
                      </a:cubicBezTo>
                      <a:cubicBezTo>
                        <a:pt x="25675" y="0"/>
                        <a:pt x="25645" y="2"/>
                        <a:pt x="25614" y="6"/>
                      </a:cubicBezTo>
                      <a:lnTo>
                        <a:pt x="16778" y="1585"/>
                      </a:lnTo>
                      <a:cubicBezTo>
                        <a:pt x="16205" y="1688"/>
                        <a:pt x="15627" y="1739"/>
                        <a:pt x="15050" y="1739"/>
                      </a:cubicBezTo>
                      <a:lnTo>
                        <a:pt x="11597" y="1739"/>
                      </a:lnTo>
                      <a:cubicBezTo>
                        <a:pt x="11020" y="1739"/>
                        <a:pt x="10442" y="1688"/>
                        <a:pt x="9869" y="1585"/>
                      </a:cubicBezTo>
                      <a:lnTo>
                        <a:pt x="1032" y="6"/>
                      </a:lnTo>
                      <a:cubicBezTo>
                        <a:pt x="1001" y="2"/>
                        <a:pt x="971" y="0"/>
                        <a:pt x="941"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5" name="Google Shape;1865;p40"/>
              <p:cNvSpPr/>
              <p:nvPr/>
            </p:nvSpPr>
            <p:spPr>
              <a:xfrm>
                <a:off x="3646191" y="513867"/>
                <a:ext cx="172229" cy="31413"/>
              </a:xfrm>
              <a:custGeom>
                <a:rect b="b" l="l" r="r" t="t"/>
                <a:pathLst>
                  <a:path extrusionOk="0" h="1341" w="7361">
                    <a:moveTo>
                      <a:pt x="34" y="0"/>
                    </a:moveTo>
                    <a:cubicBezTo>
                      <a:pt x="16" y="0"/>
                      <a:pt x="0" y="15"/>
                      <a:pt x="0" y="34"/>
                    </a:cubicBezTo>
                    <a:lnTo>
                      <a:pt x="0" y="1340"/>
                    </a:lnTo>
                    <a:lnTo>
                      <a:pt x="7361" y="1340"/>
                    </a:lnTo>
                    <a:lnTo>
                      <a:pt x="7361" y="34"/>
                    </a:lnTo>
                    <a:cubicBezTo>
                      <a:pt x="7361" y="15"/>
                      <a:pt x="7345" y="0"/>
                      <a:pt x="73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0"/>
              <p:cNvSpPr/>
              <p:nvPr/>
            </p:nvSpPr>
            <p:spPr>
              <a:xfrm>
                <a:off x="4115615" y="580113"/>
                <a:ext cx="52293" cy="31202"/>
              </a:xfrm>
              <a:custGeom>
                <a:rect b="b" l="l" r="r" t="t"/>
                <a:pathLst>
                  <a:path extrusionOk="0" h="1332" w="2235">
                    <a:moveTo>
                      <a:pt x="0" y="0"/>
                    </a:moveTo>
                    <a:lnTo>
                      <a:pt x="0" y="982"/>
                    </a:lnTo>
                    <a:cubicBezTo>
                      <a:pt x="0" y="1035"/>
                      <a:pt x="11" y="1085"/>
                      <a:pt x="32" y="1129"/>
                    </a:cubicBezTo>
                    <a:cubicBezTo>
                      <a:pt x="87" y="1250"/>
                      <a:pt x="211" y="1332"/>
                      <a:pt x="348" y="1332"/>
                    </a:cubicBezTo>
                    <a:cubicBezTo>
                      <a:pt x="374" y="1332"/>
                      <a:pt x="401" y="1329"/>
                      <a:pt x="428" y="1322"/>
                    </a:cubicBezTo>
                    <a:lnTo>
                      <a:pt x="1981" y="827"/>
                    </a:lnTo>
                    <a:cubicBezTo>
                      <a:pt x="1995" y="823"/>
                      <a:pt x="2010" y="818"/>
                      <a:pt x="2025" y="813"/>
                    </a:cubicBezTo>
                    <a:cubicBezTo>
                      <a:pt x="2150" y="765"/>
                      <a:pt x="2235" y="642"/>
                      <a:pt x="2235" y="505"/>
                    </a:cubicBezTo>
                    <a:lnTo>
                      <a:pt x="22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0"/>
              <p:cNvSpPr/>
              <p:nvPr/>
            </p:nvSpPr>
            <p:spPr>
              <a:xfrm>
                <a:off x="4104267" y="564184"/>
                <a:ext cx="71152" cy="42423"/>
              </a:xfrm>
              <a:custGeom>
                <a:rect b="b" l="l" r="r" t="t"/>
                <a:pathLst>
                  <a:path extrusionOk="0" h="1811" w="3041">
                    <a:moveTo>
                      <a:pt x="0" y="1"/>
                    </a:moveTo>
                    <a:lnTo>
                      <a:pt x="0" y="1337"/>
                    </a:lnTo>
                    <a:cubicBezTo>
                      <a:pt x="0" y="1604"/>
                      <a:pt x="219" y="1811"/>
                      <a:pt x="473" y="1811"/>
                    </a:cubicBezTo>
                    <a:cubicBezTo>
                      <a:pt x="487" y="1811"/>
                      <a:pt x="502" y="1810"/>
                      <a:pt x="516" y="1809"/>
                    </a:cubicBezTo>
                    <a:cubicBezTo>
                      <a:pt x="539" y="1806"/>
                      <a:pt x="561" y="1802"/>
                      <a:pt x="584" y="1797"/>
                    </a:cubicBezTo>
                    <a:lnTo>
                      <a:pt x="2552" y="1170"/>
                    </a:lnTo>
                    <a:lnTo>
                      <a:pt x="2695" y="1124"/>
                    </a:lnTo>
                    <a:cubicBezTo>
                      <a:pt x="2703" y="1123"/>
                      <a:pt x="2712" y="1120"/>
                      <a:pt x="2720" y="1117"/>
                    </a:cubicBezTo>
                    <a:cubicBezTo>
                      <a:pt x="2910" y="1061"/>
                      <a:pt x="3041" y="887"/>
                      <a:pt x="3041" y="687"/>
                    </a:cubicBezTo>
                    <a:lnTo>
                      <a:pt x="3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0"/>
              <p:cNvSpPr/>
              <p:nvPr/>
            </p:nvSpPr>
            <p:spPr>
              <a:xfrm>
                <a:off x="3678901" y="810428"/>
                <a:ext cx="107628" cy="17241"/>
              </a:xfrm>
              <a:custGeom>
                <a:rect b="b" l="l" r="r" t="t"/>
                <a:pathLst>
                  <a:path extrusionOk="0" h="736" w="4600">
                    <a:moveTo>
                      <a:pt x="0" y="1"/>
                    </a:moveTo>
                    <a:lnTo>
                      <a:pt x="0" y="717"/>
                    </a:lnTo>
                    <a:cubicBezTo>
                      <a:pt x="0" y="728"/>
                      <a:pt x="7" y="736"/>
                      <a:pt x="17" y="736"/>
                    </a:cubicBezTo>
                    <a:lnTo>
                      <a:pt x="4580" y="736"/>
                    </a:lnTo>
                    <a:cubicBezTo>
                      <a:pt x="4590" y="736"/>
                      <a:pt x="4598" y="728"/>
                      <a:pt x="4600" y="717"/>
                    </a:cubicBezTo>
                    <a:lnTo>
                      <a:pt x="4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0"/>
              <p:cNvSpPr/>
              <p:nvPr/>
            </p:nvSpPr>
            <p:spPr>
              <a:xfrm>
                <a:off x="3662967" y="720569"/>
                <a:ext cx="139449" cy="92810"/>
              </a:xfrm>
              <a:custGeom>
                <a:rect b="b" l="l" r="r" t="t"/>
                <a:pathLst>
                  <a:path extrusionOk="0" h="3962" w="5960">
                    <a:moveTo>
                      <a:pt x="39" y="1"/>
                    </a:moveTo>
                    <a:cubicBezTo>
                      <a:pt x="19" y="1"/>
                      <a:pt x="0" y="17"/>
                      <a:pt x="0" y="40"/>
                    </a:cubicBezTo>
                    <a:lnTo>
                      <a:pt x="0" y="3923"/>
                    </a:lnTo>
                    <a:cubicBezTo>
                      <a:pt x="0" y="3943"/>
                      <a:pt x="16" y="3962"/>
                      <a:pt x="39" y="3962"/>
                    </a:cubicBezTo>
                    <a:lnTo>
                      <a:pt x="5922" y="3962"/>
                    </a:lnTo>
                    <a:cubicBezTo>
                      <a:pt x="5942" y="3962"/>
                      <a:pt x="5960" y="3943"/>
                      <a:pt x="5960" y="3923"/>
                    </a:cubicBezTo>
                    <a:lnTo>
                      <a:pt x="5960" y="40"/>
                    </a:lnTo>
                    <a:cubicBezTo>
                      <a:pt x="5960" y="19"/>
                      <a:pt x="5943" y="1"/>
                      <a:pt x="59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0"/>
              <p:cNvSpPr/>
              <p:nvPr/>
            </p:nvSpPr>
            <p:spPr>
              <a:xfrm>
                <a:off x="3670782" y="725793"/>
                <a:ext cx="123796" cy="82362"/>
              </a:xfrm>
              <a:custGeom>
                <a:rect b="b" l="l" r="r" t="t"/>
                <a:pathLst>
                  <a:path extrusionOk="0" h="3516" w="5291">
                    <a:moveTo>
                      <a:pt x="35" y="0"/>
                    </a:moveTo>
                    <a:cubicBezTo>
                      <a:pt x="16" y="0"/>
                      <a:pt x="0" y="16"/>
                      <a:pt x="0" y="34"/>
                    </a:cubicBezTo>
                    <a:lnTo>
                      <a:pt x="0" y="3480"/>
                    </a:lnTo>
                    <a:cubicBezTo>
                      <a:pt x="0" y="3500"/>
                      <a:pt x="16" y="3515"/>
                      <a:pt x="35" y="3515"/>
                    </a:cubicBezTo>
                    <a:lnTo>
                      <a:pt x="5255" y="3515"/>
                    </a:lnTo>
                    <a:cubicBezTo>
                      <a:pt x="5275" y="3515"/>
                      <a:pt x="5290" y="3500"/>
                      <a:pt x="5290" y="3480"/>
                    </a:cubicBezTo>
                    <a:lnTo>
                      <a:pt x="5290" y="34"/>
                    </a:lnTo>
                    <a:cubicBezTo>
                      <a:pt x="5290" y="16"/>
                      <a:pt x="5275" y="0"/>
                      <a:pt x="5255" y="0"/>
                    </a:cubicBezTo>
                    <a:close/>
                  </a:path>
                </a:pathLst>
              </a:custGeom>
              <a:solidFill>
                <a:srgbClr val="FFFFFF">
                  <a:alpha val="48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0"/>
              <p:cNvSpPr/>
              <p:nvPr/>
            </p:nvSpPr>
            <p:spPr>
              <a:xfrm>
                <a:off x="3709809" y="784846"/>
                <a:ext cx="45695" cy="6653"/>
              </a:xfrm>
              <a:custGeom>
                <a:rect b="b" l="l" r="r" t="t"/>
                <a:pathLst>
                  <a:path extrusionOk="0" h="284" w="1953">
                    <a:moveTo>
                      <a:pt x="1" y="0"/>
                    </a:moveTo>
                    <a:lnTo>
                      <a:pt x="1" y="277"/>
                    </a:lnTo>
                    <a:cubicBezTo>
                      <a:pt x="1" y="281"/>
                      <a:pt x="3" y="283"/>
                      <a:pt x="7" y="283"/>
                    </a:cubicBezTo>
                    <a:lnTo>
                      <a:pt x="1946" y="283"/>
                    </a:lnTo>
                    <a:cubicBezTo>
                      <a:pt x="1951" y="283"/>
                      <a:pt x="1953" y="281"/>
                      <a:pt x="1953" y="277"/>
                    </a:cubicBezTo>
                    <a:lnTo>
                      <a:pt x="19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0"/>
              <p:cNvSpPr/>
              <p:nvPr/>
            </p:nvSpPr>
            <p:spPr>
              <a:xfrm>
                <a:off x="3714465" y="715275"/>
                <a:ext cx="36383" cy="5294"/>
              </a:xfrm>
              <a:custGeom>
                <a:rect b="b" l="l" r="r" t="t"/>
                <a:pathLst>
                  <a:path extrusionOk="0" h="226" w="1555">
                    <a:moveTo>
                      <a:pt x="1" y="0"/>
                    </a:moveTo>
                    <a:lnTo>
                      <a:pt x="1" y="226"/>
                    </a:lnTo>
                    <a:lnTo>
                      <a:pt x="1555" y="226"/>
                    </a:lnTo>
                    <a:lnTo>
                      <a:pt x="15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0"/>
              <p:cNvSpPr/>
              <p:nvPr/>
            </p:nvSpPr>
            <p:spPr>
              <a:xfrm>
                <a:off x="3693688" y="732516"/>
                <a:ext cx="78077" cy="68846"/>
              </a:xfrm>
              <a:custGeom>
                <a:rect b="b" l="l" r="r" t="t"/>
                <a:pathLst>
                  <a:path extrusionOk="0" h="2939" w="3337">
                    <a:moveTo>
                      <a:pt x="1668" y="0"/>
                    </a:moveTo>
                    <a:cubicBezTo>
                      <a:pt x="1481" y="0"/>
                      <a:pt x="1290" y="36"/>
                      <a:pt x="1106" y="112"/>
                    </a:cubicBezTo>
                    <a:cubicBezTo>
                      <a:pt x="357" y="422"/>
                      <a:pt x="1" y="1282"/>
                      <a:pt x="312" y="2031"/>
                    </a:cubicBezTo>
                    <a:cubicBezTo>
                      <a:pt x="546" y="2597"/>
                      <a:pt x="1094" y="2939"/>
                      <a:pt x="1671" y="2939"/>
                    </a:cubicBezTo>
                    <a:cubicBezTo>
                      <a:pt x="1858" y="2939"/>
                      <a:pt x="2048" y="2903"/>
                      <a:pt x="2231" y="2827"/>
                    </a:cubicBezTo>
                    <a:cubicBezTo>
                      <a:pt x="2981" y="2516"/>
                      <a:pt x="3337" y="1657"/>
                      <a:pt x="3026" y="907"/>
                    </a:cubicBezTo>
                    <a:cubicBezTo>
                      <a:pt x="2792" y="342"/>
                      <a:pt x="2245" y="0"/>
                      <a:pt x="1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0"/>
              <p:cNvSpPr/>
              <p:nvPr/>
            </p:nvSpPr>
            <p:spPr>
              <a:xfrm>
                <a:off x="3708381" y="742636"/>
                <a:ext cx="48643" cy="48677"/>
              </a:xfrm>
              <a:custGeom>
                <a:rect b="b" l="l" r="r" t="t"/>
                <a:pathLst>
                  <a:path extrusionOk="0" h="2078" w="2079">
                    <a:moveTo>
                      <a:pt x="1038" y="0"/>
                    </a:moveTo>
                    <a:cubicBezTo>
                      <a:pt x="465" y="0"/>
                      <a:pt x="0" y="464"/>
                      <a:pt x="0" y="1038"/>
                    </a:cubicBezTo>
                    <a:cubicBezTo>
                      <a:pt x="0" y="1335"/>
                      <a:pt x="124" y="1601"/>
                      <a:pt x="321" y="1790"/>
                    </a:cubicBezTo>
                    <a:cubicBezTo>
                      <a:pt x="380" y="1844"/>
                      <a:pt x="442" y="1893"/>
                      <a:pt x="511" y="1934"/>
                    </a:cubicBezTo>
                    <a:cubicBezTo>
                      <a:pt x="662" y="2023"/>
                      <a:pt x="836" y="2074"/>
                      <a:pt x="1022" y="2077"/>
                    </a:cubicBezTo>
                    <a:lnTo>
                      <a:pt x="1038" y="2077"/>
                    </a:lnTo>
                    <a:cubicBezTo>
                      <a:pt x="1613" y="2077"/>
                      <a:pt x="2078" y="1613"/>
                      <a:pt x="2078" y="1038"/>
                    </a:cubicBezTo>
                    <a:cubicBezTo>
                      <a:pt x="2078" y="797"/>
                      <a:pt x="1996" y="577"/>
                      <a:pt x="1859" y="401"/>
                    </a:cubicBezTo>
                    <a:cubicBezTo>
                      <a:pt x="1749" y="260"/>
                      <a:pt x="1603" y="149"/>
                      <a:pt x="1437" y="79"/>
                    </a:cubicBezTo>
                    <a:cubicBezTo>
                      <a:pt x="1364" y="50"/>
                      <a:pt x="1288" y="27"/>
                      <a:pt x="1208" y="14"/>
                    </a:cubicBezTo>
                    <a:cubicBezTo>
                      <a:pt x="1152" y="6"/>
                      <a:pt x="1096" y="0"/>
                      <a:pt x="10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0"/>
              <p:cNvSpPr/>
              <p:nvPr/>
            </p:nvSpPr>
            <p:spPr>
              <a:xfrm>
                <a:off x="3702321" y="736545"/>
                <a:ext cx="60717" cy="60811"/>
              </a:xfrm>
              <a:custGeom>
                <a:rect b="b" l="l" r="r" t="t"/>
                <a:pathLst>
                  <a:path extrusionOk="0" h="2596" w="2595">
                    <a:moveTo>
                      <a:pt x="1297" y="127"/>
                    </a:moveTo>
                    <a:cubicBezTo>
                      <a:pt x="1943" y="127"/>
                      <a:pt x="2469" y="652"/>
                      <a:pt x="2469" y="1298"/>
                    </a:cubicBezTo>
                    <a:cubicBezTo>
                      <a:pt x="2469" y="1944"/>
                      <a:pt x="1943" y="2470"/>
                      <a:pt x="1297" y="2470"/>
                    </a:cubicBezTo>
                    <a:cubicBezTo>
                      <a:pt x="651" y="2470"/>
                      <a:pt x="126" y="1944"/>
                      <a:pt x="126" y="1298"/>
                    </a:cubicBezTo>
                    <a:cubicBezTo>
                      <a:pt x="126" y="652"/>
                      <a:pt x="651" y="127"/>
                      <a:pt x="1297" y="127"/>
                    </a:cubicBezTo>
                    <a:close/>
                    <a:moveTo>
                      <a:pt x="1297" y="1"/>
                    </a:moveTo>
                    <a:cubicBezTo>
                      <a:pt x="581" y="1"/>
                      <a:pt x="0" y="583"/>
                      <a:pt x="0" y="1298"/>
                    </a:cubicBezTo>
                    <a:cubicBezTo>
                      <a:pt x="0" y="2014"/>
                      <a:pt x="583" y="2596"/>
                      <a:pt x="1297" y="2596"/>
                    </a:cubicBezTo>
                    <a:cubicBezTo>
                      <a:pt x="2013" y="2596"/>
                      <a:pt x="2595" y="2014"/>
                      <a:pt x="2595" y="1298"/>
                    </a:cubicBezTo>
                    <a:cubicBezTo>
                      <a:pt x="2595" y="583"/>
                      <a:pt x="2012" y="1"/>
                      <a:pt x="1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0"/>
              <p:cNvSpPr/>
              <p:nvPr/>
            </p:nvSpPr>
            <p:spPr>
              <a:xfrm>
                <a:off x="3802393" y="744229"/>
                <a:ext cx="11488" cy="45491"/>
              </a:xfrm>
              <a:custGeom>
                <a:rect b="b" l="l" r="r" t="t"/>
                <a:pathLst>
                  <a:path extrusionOk="0" h="1942" w="491">
                    <a:moveTo>
                      <a:pt x="1" y="0"/>
                    </a:moveTo>
                    <a:lnTo>
                      <a:pt x="1" y="1941"/>
                    </a:lnTo>
                    <a:lnTo>
                      <a:pt x="480" y="1941"/>
                    </a:lnTo>
                    <a:cubicBezTo>
                      <a:pt x="486" y="1941"/>
                      <a:pt x="491" y="1936"/>
                      <a:pt x="491" y="1928"/>
                    </a:cubicBezTo>
                    <a:lnTo>
                      <a:pt x="491" y="11"/>
                    </a:lnTo>
                    <a:cubicBezTo>
                      <a:pt x="491" y="5"/>
                      <a:pt x="486" y="0"/>
                      <a:pt x="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0"/>
              <p:cNvSpPr/>
              <p:nvPr/>
            </p:nvSpPr>
            <p:spPr>
              <a:xfrm>
                <a:off x="3813857" y="754090"/>
                <a:ext cx="6505" cy="25721"/>
              </a:xfrm>
              <a:custGeom>
                <a:rect b="b" l="l" r="r" t="t"/>
                <a:pathLst>
                  <a:path extrusionOk="0" h="1098" w="278">
                    <a:moveTo>
                      <a:pt x="1" y="1"/>
                    </a:moveTo>
                    <a:lnTo>
                      <a:pt x="1" y="1098"/>
                    </a:lnTo>
                    <a:lnTo>
                      <a:pt x="272" y="1098"/>
                    </a:lnTo>
                    <a:cubicBezTo>
                      <a:pt x="275" y="1098"/>
                      <a:pt x="278" y="1096"/>
                      <a:pt x="278" y="1092"/>
                    </a:cubicBezTo>
                    <a:lnTo>
                      <a:pt x="278" y="8"/>
                    </a:lnTo>
                    <a:cubicBezTo>
                      <a:pt x="278" y="4"/>
                      <a:pt x="275" y="1"/>
                      <a:pt x="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0"/>
              <p:cNvSpPr/>
              <p:nvPr/>
            </p:nvSpPr>
            <p:spPr>
              <a:xfrm>
                <a:off x="3645021" y="754090"/>
                <a:ext cx="6505" cy="25721"/>
              </a:xfrm>
              <a:custGeom>
                <a:rect b="b" l="l" r="r" t="t"/>
                <a:pathLst>
                  <a:path extrusionOk="0" h="1098" w="278">
                    <a:moveTo>
                      <a:pt x="7" y="1"/>
                    </a:moveTo>
                    <a:cubicBezTo>
                      <a:pt x="3" y="1"/>
                      <a:pt x="1" y="4"/>
                      <a:pt x="1" y="8"/>
                    </a:cubicBezTo>
                    <a:lnTo>
                      <a:pt x="1" y="1092"/>
                    </a:lnTo>
                    <a:cubicBezTo>
                      <a:pt x="1" y="1096"/>
                      <a:pt x="3" y="1098"/>
                      <a:pt x="7" y="1098"/>
                    </a:cubicBezTo>
                    <a:lnTo>
                      <a:pt x="278" y="1098"/>
                    </a:lnTo>
                    <a:lnTo>
                      <a:pt x="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0"/>
              <p:cNvSpPr/>
              <p:nvPr/>
            </p:nvSpPr>
            <p:spPr>
              <a:xfrm>
                <a:off x="3651455" y="744229"/>
                <a:ext cx="11535" cy="45491"/>
              </a:xfrm>
              <a:custGeom>
                <a:rect b="b" l="l" r="r" t="t"/>
                <a:pathLst>
                  <a:path extrusionOk="0" h="1942" w="493">
                    <a:moveTo>
                      <a:pt x="14" y="0"/>
                    </a:moveTo>
                    <a:cubicBezTo>
                      <a:pt x="8" y="0"/>
                      <a:pt x="3" y="5"/>
                      <a:pt x="3" y="11"/>
                    </a:cubicBezTo>
                    <a:lnTo>
                      <a:pt x="3" y="1928"/>
                    </a:lnTo>
                    <a:cubicBezTo>
                      <a:pt x="1" y="1936"/>
                      <a:pt x="8" y="1941"/>
                      <a:pt x="14" y="1941"/>
                    </a:cubicBezTo>
                    <a:lnTo>
                      <a:pt x="492" y="1941"/>
                    </a:lnTo>
                    <a:lnTo>
                      <a:pt x="4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0"/>
              <p:cNvSpPr/>
              <p:nvPr/>
            </p:nvSpPr>
            <p:spPr>
              <a:xfrm>
                <a:off x="3552905" y="556688"/>
                <a:ext cx="358730" cy="151958"/>
              </a:xfrm>
              <a:custGeom>
                <a:rect b="b" l="l" r="r" t="t"/>
                <a:pathLst>
                  <a:path extrusionOk="0" h="6487" w="15332">
                    <a:moveTo>
                      <a:pt x="1" y="1"/>
                    </a:moveTo>
                    <a:lnTo>
                      <a:pt x="1" y="3657"/>
                    </a:lnTo>
                    <a:cubicBezTo>
                      <a:pt x="1" y="3853"/>
                      <a:pt x="22" y="4043"/>
                      <a:pt x="63" y="4230"/>
                    </a:cubicBezTo>
                    <a:cubicBezTo>
                      <a:pt x="111" y="4441"/>
                      <a:pt x="184" y="4645"/>
                      <a:pt x="279" y="4836"/>
                    </a:cubicBezTo>
                    <a:cubicBezTo>
                      <a:pt x="598" y="5476"/>
                      <a:pt x="1172" y="5976"/>
                      <a:pt x="1890" y="6192"/>
                    </a:cubicBezTo>
                    <a:lnTo>
                      <a:pt x="2225" y="6292"/>
                    </a:lnTo>
                    <a:cubicBezTo>
                      <a:pt x="3140" y="6421"/>
                      <a:pt x="4063" y="6486"/>
                      <a:pt x="4987" y="6486"/>
                    </a:cubicBezTo>
                    <a:lnTo>
                      <a:pt x="10345" y="6486"/>
                    </a:lnTo>
                    <a:cubicBezTo>
                      <a:pt x="11269" y="6486"/>
                      <a:pt x="12194" y="6422"/>
                      <a:pt x="13107" y="6292"/>
                    </a:cubicBezTo>
                    <a:lnTo>
                      <a:pt x="13442" y="6192"/>
                    </a:lnTo>
                    <a:cubicBezTo>
                      <a:pt x="14161" y="5979"/>
                      <a:pt x="14734" y="5477"/>
                      <a:pt x="15053" y="4836"/>
                    </a:cubicBezTo>
                    <a:cubicBezTo>
                      <a:pt x="15149" y="4645"/>
                      <a:pt x="15222" y="4442"/>
                      <a:pt x="15268" y="4230"/>
                    </a:cubicBezTo>
                    <a:cubicBezTo>
                      <a:pt x="15309" y="4043"/>
                      <a:pt x="15332" y="3853"/>
                      <a:pt x="15332" y="3657"/>
                    </a:cubicBezTo>
                    <a:lnTo>
                      <a:pt x="15332" y="1"/>
                    </a:lnTo>
                    <a:lnTo>
                      <a:pt x="13081" y="312"/>
                    </a:lnTo>
                    <a:cubicBezTo>
                      <a:pt x="12183" y="436"/>
                      <a:pt x="11278" y="499"/>
                      <a:pt x="10371" y="499"/>
                    </a:cubicBezTo>
                    <a:lnTo>
                      <a:pt x="4959" y="499"/>
                    </a:lnTo>
                    <a:cubicBezTo>
                      <a:pt x="4053" y="499"/>
                      <a:pt x="3148" y="436"/>
                      <a:pt x="2251" y="312"/>
                    </a:cubicBezTo>
                    <a:lnTo>
                      <a:pt x="1" y="1"/>
                    </a:ln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0"/>
              <p:cNvSpPr/>
              <p:nvPr/>
            </p:nvSpPr>
            <p:spPr>
              <a:xfrm>
                <a:off x="3299206" y="577630"/>
                <a:ext cx="52317" cy="31226"/>
              </a:xfrm>
              <a:custGeom>
                <a:rect b="b" l="l" r="r" t="t"/>
                <a:pathLst>
                  <a:path extrusionOk="0" h="1333" w="2236">
                    <a:moveTo>
                      <a:pt x="1" y="1"/>
                    </a:moveTo>
                    <a:lnTo>
                      <a:pt x="1" y="506"/>
                    </a:lnTo>
                    <a:cubicBezTo>
                      <a:pt x="1" y="567"/>
                      <a:pt x="16" y="623"/>
                      <a:pt x="45" y="672"/>
                    </a:cubicBezTo>
                    <a:cubicBezTo>
                      <a:pt x="90" y="748"/>
                      <a:pt x="164" y="806"/>
                      <a:pt x="255" y="828"/>
                    </a:cubicBezTo>
                    <a:lnTo>
                      <a:pt x="480" y="900"/>
                    </a:lnTo>
                    <a:lnTo>
                      <a:pt x="1808" y="1323"/>
                    </a:lnTo>
                    <a:cubicBezTo>
                      <a:pt x="1835" y="1329"/>
                      <a:pt x="1862" y="1332"/>
                      <a:pt x="1888" y="1332"/>
                    </a:cubicBezTo>
                    <a:cubicBezTo>
                      <a:pt x="2025" y="1332"/>
                      <a:pt x="2148" y="1251"/>
                      <a:pt x="2204" y="1129"/>
                    </a:cubicBezTo>
                    <a:cubicBezTo>
                      <a:pt x="2224" y="1085"/>
                      <a:pt x="2235" y="1036"/>
                      <a:pt x="2235" y="983"/>
                    </a:cubicBezTo>
                    <a:lnTo>
                      <a:pt x="22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0"/>
              <p:cNvSpPr/>
              <p:nvPr/>
            </p:nvSpPr>
            <p:spPr>
              <a:xfrm>
                <a:off x="3291602" y="561724"/>
                <a:ext cx="71199" cy="42399"/>
              </a:xfrm>
              <a:custGeom>
                <a:rect b="b" l="l" r="r" t="t"/>
                <a:pathLst>
                  <a:path extrusionOk="0" h="1810" w="3043">
                    <a:moveTo>
                      <a:pt x="1" y="1"/>
                    </a:moveTo>
                    <a:lnTo>
                      <a:pt x="1" y="687"/>
                    </a:lnTo>
                    <a:cubicBezTo>
                      <a:pt x="1" y="887"/>
                      <a:pt x="133" y="1062"/>
                      <a:pt x="323" y="1118"/>
                    </a:cubicBezTo>
                    <a:cubicBezTo>
                      <a:pt x="331" y="1120"/>
                      <a:pt x="339" y="1121"/>
                      <a:pt x="346" y="1124"/>
                    </a:cubicBezTo>
                    <a:lnTo>
                      <a:pt x="759" y="1254"/>
                    </a:lnTo>
                    <a:lnTo>
                      <a:pt x="2459" y="1797"/>
                    </a:lnTo>
                    <a:cubicBezTo>
                      <a:pt x="2482" y="1803"/>
                      <a:pt x="2505" y="1807"/>
                      <a:pt x="2528" y="1808"/>
                    </a:cubicBezTo>
                    <a:cubicBezTo>
                      <a:pt x="2542" y="1809"/>
                      <a:pt x="2556" y="1810"/>
                      <a:pt x="2570" y="1810"/>
                    </a:cubicBezTo>
                    <a:cubicBezTo>
                      <a:pt x="2824" y="1810"/>
                      <a:pt x="3042" y="1603"/>
                      <a:pt x="3042" y="1336"/>
                    </a:cubicBezTo>
                    <a:lnTo>
                      <a:pt x="3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0"/>
              <p:cNvSpPr/>
              <p:nvPr/>
            </p:nvSpPr>
            <p:spPr>
              <a:xfrm>
                <a:off x="3666804" y="513867"/>
                <a:ext cx="131003" cy="31413"/>
              </a:xfrm>
              <a:custGeom>
                <a:rect b="b" l="l" r="r" t="t"/>
                <a:pathLst>
                  <a:path extrusionOk="0" h="1341" w="5599">
                    <a:moveTo>
                      <a:pt x="34" y="0"/>
                    </a:moveTo>
                    <a:cubicBezTo>
                      <a:pt x="16" y="0"/>
                      <a:pt x="0" y="15"/>
                      <a:pt x="0" y="34"/>
                    </a:cubicBezTo>
                    <a:lnTo>
                      <a:pt x="0" y="1340"/>
                    </a:lnTo>
                    <a:lnTo>
                      <a:pt x="5599" y="1340"/>
                    </a:lnTo>
                    <a:lnTo>
                      <a:pt x="5599" y="34"/>
                    </a:lnTo>
                    <a:cubicBezTo>
                      <a:pt x="5599" y="15"/>
                      <a:pt x="5583" y="0"/>
                      <a:pt x="5565"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0"/>
              <p:cNvSpPr/>
              <p:nvPr/>
            </p:nvSpPr>
            <p:spPr>
              <a:xfrm>
                <a:off x="4125161" y="401615"/>
                <a:ext cx="155547" cy="12649"/>
              </a:xfrm>
              <a:custGeom>
                <a:rect b="b" l="l" r="r" t="t"/>
                <a:pathLst>
                  <a:path extrusionOk="0" h="540" w="6648">
                    <a:moveTo>
                      <a:pt x="122" y="1"/>
                    </a:moveTo>
                    <a:cubicBezTo>
                      <a:pt x="56" y="1"/>
                      <a:pt x="2" y="54"/>
                      <a:pt x="0" y="123"/>
                    </a:cubicBezTo>
                    <a:lnTo>
                      <a:pt x="0" y="143"/>
                    </a:lnTo>
                    <a:cubicBezTo>
                      <a:pt x="0" y="339"/>
                      <a:pt x="158" y="499"/>
                      <a:pt x="356" y="503"/>
                    </a:cubicBezTo>
                    <a:cubicBezTo>
                      <a:pt x="1072" y="515"/>
                      <a:pt x="2369" y="539"/>
                      <a:pt x="3494" y="539"/>
                    </a:cubicBezTo>
                    <a:cubicBezTo>
                      <a:pt x="4234" y="539"/>
                      <a:pt x="4899" y="529"/>
                      <a:pt x="5275" y="497"/>
                    </a:cubicBezTo>
                    <a:cubicBezTo>
                      <a:pt x="6401" y="401"/>
                      <a:pt x="6648"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0"/>
              <p:cNvSpPr/>
              <p:nvPr/>
            </p:nvSpPr>
            <p:spPr>
              <a:xfrm>
                <a:off x="4101810" y="427663"/>
                <a:ext cx="55663" cy="33849"/>
              </a:xfrm>
              <a:custGeom>
                <a:rect b="b" l="l" r="r" t="t"/>
                <a:pathLst>
                  <a:path extrusionOk="0" h="1445" w="2379">
                    <a:moveTo>
                      <a:pt x="222" y="0"/>
                    </a:moveTo>
                    <a:cubicBezTo>
                      <a:pt x="99" y="0"/>
                      <a:pt x="0" y="100"/>
                      <a:pt x="0" y="222"/>
                    </a:cubicBezTo>
                    <a:lnTo>
                      <a:pt x="0" y="1444"/>
                    </a:lnTo>
                    <a:lnTo>
                      <a:pt x="2379" y="1444"/>
                    </a:lnTo>
                    <a:lnTo>
                      <a:pt x="2379" y="222"/>
                    </a:lnTo>
                    <a:cubicBezTo>
                      <a:pt x="2379" y="100"/>
                      <a:pt x="2279" y="0"/>
                      <a:pt x="2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0"/>
              <p:cNvSpPr/>
              <p:nvPr/>
            </p:nvSpPr>
            <p:spPr>
              <a:xfrm>
                <a:off x="4113673" y="427663"/>
                <a:ext cx="31984" cy="33849"/>
              </a:xfrm>
              <a:custGeom>
                <a:rect b="b" l="l" r="r" t="t"/>
                <a:pathLst>
                  <a:path extrusionOk="0" h="1445" w="1367">
                    <a:moveTo>
                      <a:pt x="126" y="0"/>
                    </a:moveTo>
                    <a:cubicBezTo>
                      <a:pt x="57" y="0"/>
                      <a:pt x="0" y="100"/>
                      <a:pt x="0" y="222"/>
                    </a:cubicBezTo>
                    <a:lnTo>
                      <a:pt x="0" y="1444"/>
                    </a:lnTo>
                    <a:lnTo>
                      <a:pt x="1366" y="1444"/>
                    </a:lnTo>
                    <a:lnTo>
                      <a:pt x="1366" y="222"/>
                    </a:lnTo>
                    <a:cubicBezTo>
                      <a:pt x="1366" y="100"/>
                      <a:pt x="1310" y="0"/>
                      <a:pt x="1239"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0"/>
              <p:cNvSpPr/>
              <p:nvPr/>
            </p:nvSpPr>
            <p:spPr>
              <a:xfrm>
                <a:off x="4094066" y="457085"/>
                <a:ext cx="71152" cy="52706"/>
              </a:xfrm>
              <a:custGeom>
                <a:rect b="b" l="l" r="r" t="t"/>
                <a:pathLst>
                  <a:path extrusionOk="0" h="2250" w="3041">
                    <a:moveTo>
                      <a:pt x="282" y="1"/>
                    </a:moveTo>
                    <a:cubicBezTo>
                      <a:pt x="126" y="1"/>
                      <a:pt x="0" y="126"/>
                      <a:pt x="0" y="283"/>
                    </a:cubicBezTo>
                    <a:lnTo>
                      <a:pt x="0" y="2250"/>
                    </a:lnTo>
                    <a:lnTo>
                      <a:pt x="3041" y="1658"/>
                    </a:lnTo>
                    <a:lnTo>
                      <a:pt x="3041" y="284"/>
                    </a:lnTo>
                    <a:cubicBezTo>
                      <a:pt x="3041" y="127"/>
                      <a:pt x="2915" y="1"/>
                      <a:pt x="2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0"/>
              <p:cNvSpPr/>
              <p:nvPr/>
            </p:nvSpPr>
            <p:spPr>
              <a:xfrm>
                <a:off x="4110116" y="457085"/>
                <a:ext cx="39027" cy="52706"/>
              </a:xfrm>
              <a:custGeom>
                <a:rect b="b" l="l" r="r" t="t"/>
                <a:pathLst>
                  <a:path extrusionOk="0" h="2250" w="1668">
                    <a:moveTo>
                      <a:pt x="155" y="1"/>
                    </a:moveTo>
                    <a:cubicBezTo>
                      <a:pt x="70" y="1"/>
                      <a:pt x="0" y="126"/>
                      <a:pt x="0" y="283"/>
                    </a:cubicBezTo>
                    <a:lnTo>
                      <a:pt x="0" y="2250"/>
                    </a:lnTo>
                    <a:lnTo>
                      <a:pt x="1668" y="1658"/>
                    </a:lnTo>
                    <a:lnTo>
                      <a:pt x="1668" y="284"/>
                    </a:lnTo>
                    <a:cubicBezTo>
                      <a:pt x="1668" y="127"/>
                      <a:pt x="1599" y="1"/>
                      <a:pt x="1513"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0"/>
              <p:cNvSpPr/>
              <p:nvPr/>
            </p:nvSpPr>
            <p:spPr>
              <a:xfrm>
                <a:off x="4079396" y="475684"/>
                <a:ext cx="102926" cy="34083"/>
              </a:xfrm>
              <a:custGeom>
                <a:rect b="b" l="l" r="r" t="t"/>
                <a:pathLst>
                  <a:path extrusionOk="0" h="1455" w="4399">
                    <a:moveTo>
                      <a:pt x="4192" y="1"/>
                    </a:moveTo>
                    <a:cubicBezTo>
                      <a:pt x="4182" y="1"/>
                      <a:pt x="4171" y="2"/>
                      <a:pt x="4160" y="3"/>
                    </a:cubicBezTo>
                    <a:lnTo>
                      <a:pt x="3611" y="79"/>
                    </a:lnTo>
                    <a:lnTo>
                      <a:pt x="739" y="478"/>
                    </a:lnTo>
                    <a:lnTo>
                      <a:pt x="180" y="555"/>
                    </a:lnTo>
                    <a:cubicBezTo>
                      <a:pt x="78" y="569"/>
                      <a:pt x="1" y="658"/>
                      <a:pt x="1" y="761"/>
                    </a:cubicBezTo>
                    <a:lnTo>
                      <a:pt x="1" y="1455"/>
                    </a:lnTo>
                    <a:lnTo>
                      <a:pt x="661" y="1345"/>
                    </a:lnTo>
                    <a:lnTo>
                      <a:pt x="1448" y="1214"/>
                    </a:lnTo>
                    <a:lnTo>
                      <a:pt x="4398" y="721"/>
                    </a:lnTo>
                    <a:lnTo>
                      <a:pt x="4398" y="209"/>
                    </a:lnTo>
                    <a:cubicBezTo>
                      <a:pt x="4398" y="92"/>
                      <a:pt x="4305" y="1"/>
                      <a:pt x="4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0"/>
              <p:cNvSpPr/>
              <p:nvPr/>
            </p:nvSpPr>
            <p:spPr>
              <a:xfrm>
                <a:off x="4094861" y="477746"/>
                <a:ext cx="71994" cy="29609"/>
              </a:xfrm>
              <a:custGeom>
                <a:rect b="b" l="l" r="r" t="t"/>
                <a:pathLst>
                  <a:path extrusionOk="0" h="1264" w="3077">
                    <a:moveTo>
                      <a:pt x="2869" y="1"/>
                    </a:moveTo>
                    <a:cubicBezTo>
                      <a:pt x="2860" y="1"/>
                      <a:pt x="2850" y="1"/>
                      <a:pt x="2841" y="3"/>
                    </a:cubicBezTo>
                    <a:lnTo>
                      <a:pt x="174" y="373"/>
                    </a:lnTo>
                    <a:cubicBezTo>
                      <a:pt x="78" y="387"/>
                      <a:pt x="2" y="466"/>
                      <a:pt x="1" y="564"/>
                    </a:cubicBezTo>
                    <a:lnTo>
                      <a:pt x="1" y="567"/>
                    </a:lnTo>
                    <a:lnTo>
                      <a:pt x="0" y="1254"/>
                    </a:lnTo>
                    <a:lnTo>
                      <a:pt x="0" y="1263"/>
                    </a:lnTo>
                    <a:lnTo>
                      <a:pt x="787" y="1124"/>
                    </a:lnTo>
                    <a:lnTo>
                      <a:pt x="3074" y="718"/>
                    </a:lnTo>
                    <a:lnTo>
                      <a:pt x="3075" y="204"/>
                    </a:lnTo>
                    <a:cubicBezTo>
                      <a:pt x="3075" y="203"/>
                      <a:pt x="3075" y="203"/>
                      <a:pt x="3077" y="199"/>
                    </a:cubicBezTo>
                    <a:cubicBezTo>
                      <a:pt x="3075" y="86"/>
                      <a:pt x="2978" y="1"/>
                      <a:pt x="2869"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0"/>
              <p:cNvSpPr/>
              <p:nvPr/>
            </p:nvSpPr>
            <p:spPr>
              <a:xfrm>
                <a:off x="4111567" y="421807"/>
                <a:ext cx="36126" cy="5880"/>
              </a:xfrm>
              <a:custGeom>
                <a:rect b="b" l="l" r="r" t="t"/>
                <a:pathLst>
                  <a:path extrusionOk="0" h="251" w="1544">
                    <a:moveTo>
                      <a:pt x="1" y="0"/>
                    </a:moveTo>
                    <a:lnTo>
                      <a:pt x="1" y="250"/>
                    </a:lnTo>
                    <a:lnTo>
                      <a:pt x="1543" y="250"/>
                    </a:lnTo>
                    <a:lnTo>
                      <a:pt x="15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0"/>
              <p:cNvSpPr/>
              <p:nvPr/>
            </p:nvSpPr>
            <p:spPr>
              <a:xfrm>
                <a:off x="4105226" y="395477"/>
                <a:ext cx="48784" cy="26353"/>
              </a:xfrm>
              <a:custGeom>
                <a:rect b="b" l="l" r="r" t="t"/>
                <a:pathLst>
                  <a:path extrusionOk="0" h="1125" w="2085">
                    <a:moveTo>
                      <a:pt x="1042" y="0"/>
                    </a:moveTo>
                    <a:cubicBezTo>
                      <a:pt x="469" y="0"/>
                      <a:pt x="2" y="465"/>
                      <a:pt x="0" y="1041"/>
                    </a:cubicBezTo>
                    <a:cubicBezTo>
                      <a:pt x="0" y="1087"/>
                      <a:pt x="38" y="1124"/>
                      <a:pt x="84" y="1124"/>
                    </a:cubicBezTo>
                    <a:lnTo>
                      <a:pt x="2000" y="1124"/>
                    </a:lnTo>
                    <a:cubicBezTo>
                      <a:pt x="2046" y="1124"/>
                      <a:pt x="2084" y="1087"/>
                      <a:pt x="2084" y="1041"/>
                    </a:cubicBezTo>
                    <a:cubicBezTo>
                      <a:pt x="2084" y="467"/>
                      <a:pt x="1618" y="0"/>
                      <a:pt x="10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0"/>
              <p:cNvSpPr/>
              <p:nvPr/>
            </p:nvSpPr>
            <p:spPr>
              <a:xfrm>
                <a:off x="4108596" y="399858"/>
                <a:ext cx="42092" cy="21973"/>
              </a:xfrm>
              <a:custGeom>
                <a:rect b="b" l="l" r="r" t="t"/>
                <a:pathLst>
                  <a:path extrusionOk="0" h="938" w="1799">
                    <a:moveTo>
                      <a:pt x="23" y="1"/>
                    </a:moveTo>
                    <a:cubicBezTo>
                      <a:pt x="10" y="1"/>
                      <a:pt x="1" y="11"/>
                      <a:pt x="4" y="23"/>
                    </a:cubicBezTo>
                    <a:lnTo>
                      <a:pt x="4" y="936"/>
                    </a:lnTo>
                    <a:cubicBezTo>
                      <a:pt x="4" y="936"/>
                      <a:pt x="4" y="937"/>
                      <a:pt x="5" y="937"/>
                    </a:cubicBezTo>
                    <a:lnTo>
                      <a:pt x="1797" y="937"/>
                    </a:lnTo>
                    <a:cubicBezTo>
                      <a:pt x="1797" y="937"/>
                      <a:pt x="1799" y="937"/>
                      <a:pt x="1799" y="936"/>
                    </a:cubicBezTo>
                    <a:lnTo>
                      <a:pt x="1799" y="23"/>
                    </a:lnTo>
                    <a:cubicBezTo>
                      <a:pt x="1799" y="10"/>
                      <a:pt x="1788" y="1"/>
                      <a:pt x="17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0"/>
              <p:cNvSpPr/>
              <p:nvPr/>
            </p:nvSpPr>
            <p:spPr>
              <a:xfrm>
                <a:off x="4111567" y="421807"/>
                <a:ext cx="36126" cy="5880"/>
              </a:xfrm>
              <a:custGeom>
                <a:rect b="b" l="l" r="r" t="t"/>
                <a:pathLst>
                  <a:path extrusionOk="0" h="251" w="1544">
                    <a:moveTo>
                      <a:pt x="1" y="0"/>
                    </a:moveTo>
                    <a:lnTo>
                      <a:pt x="1" y="250"/>
                    </a:lnTo>
                    <a:lnTo>
                      <a:pt x="206" y="250"/>
                    </a:lnTo>
                    <a:lnTo>
                      <a:pt x="206" y="214"/>
                    </a:lnTo>
                    <a:cubicBezTo>
                      <a:pt x="206" y="149"/>
                      <a:pt x="258" y="96"/>
                      <a:pt x="324" y="96"/>
                    </a:cubicBezTo>
                    <a:lnTo>
                      <a:pt x="1543" y="96"/>
                    </a:lnTo>
                    <a:lnTo>
                      <a:pt x="1543"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0"/>
              <p:cNvSpPr/>
              <p:nvPr/>
            </p:nvSpPr>
            <p:spPr>
              <a:xfrm>
                <a:off x="3943713" y="401615"/>
                <a:ext cx="179599" cy="12649"/>
              </a:xfrm>
              <a:custGeom>
                <a:rect b="b" l="l" r="r" t="t"/>
                <a:pathLst>
                  <a:path extrusionOk="0" h="540" w="7676">
                    <a:moveTo>
                      <a:pt x="0" y="1"/>
                    </a:moveTo>
                    <a:cubicBezTo>
                      <a:pt x="0" y="1"/>
                      <a:pt x="247" y="401"/>
                      <a:pt x="1373" y="497"/>
                    </a:cubicBezTo>
                    <a:cubicBezTo>
                      <a:pt x="1749" y="529"/>
                      <a:pt x="2576" y="539"/>
                      <a:pt x="3511" y="539"/>
                    </a:cubicBezTo>
                    <a:cubicBezTo>
                      <a:pt x="4933" y="539"/>
                      <a:pt x="6604" y="515"/>
                      <a:pt x="7321" y="503"/>
                    </a:cubicBezTo>
                    <a:cubicBezTo>
                      <a:pt x="7517" y="499"/>
                      <a:pt x="7675" y="339"/>
                      <a:pt x="7675" y="143"/>
                    </a:cubicBezTo>
                    <a:lnTo>
                      <a:pt x="7675" y="123"/>
                    </a:lnTo>
                    <a:cubicBezTo>
                      <a:pt x="7674" y="54"/>
                      <a:pt x="7620" y="1"/>
                      <a:pt x="75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0"/>
              <p:cNvSpPr/>
              <p:nvPr/>
            </p:nvSpPr>
            <p:spPr>
              <a:xfrm>
                <a:off x="3183903" y="401615"/>
                <a:ext cx="155570" cy="12649"/>
              </a:xfrm>
              <a:custGeom>
                <a:rect b="b" l="l" r="r" t="t"/>
                <a:pathLst>
                  <a:path extrusionOk="0" h="540" w="6649">
                    <a:moveTo>
                      <a:pt x="1" y="1"/>
                    </a:moveTo>
                    <a:cubicBezTo>
                      <a:pt x="1" y="1"/>
                      <a:pt x="249" y="401"/>
                      <a:pt x="1374" y="497"/>
                    </a:cubicBezTo>
                    <a:cubicBezTo>
                      <a:pt x="1750" y="529"/>
                      <a:pt x="2415" y="539"/>
                      <a:pt x="3155" y="539"/>
                    </a:cubicBezTo>
                    <a:cubicBezTo>
                      <a:pt x="4280" y="539"/>
                      <a:pt x="5577" y="515"/>
                      <a:pt x="6293" y="503"/>
                    </a:cubicBezTo>
                    <a:cubicBezTo>
                      <a:pt x="6491" y="499"/>
                      <a:pt x="6649" y="339"/>
                      <a:pt x="6649" y="143"/>
                    </a:cubicBezTo>
                    <a:lnTo>
                      <a:pt x="6649" y="123"/>
                    </a:lnTo>
                    <a:cubicBezTo>
                      <a:pt x="6645" y="54"/>
                      <a:pt x="6592" y="1"/>
                      <a:pt x="6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0"/>
              <p:cNvSpPr/>
              <p:nvPr/>
            </p:nvSpPr>
            <p:spPr>
              <a:xfrm>
                <a:off x="3307138" y="427663"/>
                <a:ext cx="55663" cy="33849"/>
              </a:xfrm>
              <a:custGeom>
                <a:rect b="b" l="l" r="r" t="t"/>
                <a:pathLst>
                  <a:path extrusionOk="0" h="1445" w="2379">
                    <a:moveTo>
                      <a:pt x="223" y="0"/>
                    </a:moveTo>
                    <a:cubicBezTo>
                      <a:pt x="100" y="0"/>
                      <a:pt x="0" y="100"/>
                      <a:pt x="0" y="222"/>
                    </a:cubicBezTo>
                    <a:lnTo>
                      <a:pt x="0" y="1444"/>
                    </a:lnTo>
                    <a:lnTo>
                      <a:pt x="2378" y="1444"/>
                    </a:lnTo>
                    <a:lnTo>
                      <a:pt x="2378" y="222"/>
                    </a:lnTo>
                    <a:cubicBezTo>
                      <a:pt x="2378" y="100"/>
                      <a:pt x="2280" y="0"/>
                      <a:pt x="2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0"/>
              <p:cNvSpPr/>
              <p:nvPr/>
            </p:nvSpPr>
            <p:spPr>
              <a:xfrm>
                <a:off x="3318977" y="427663"/>
                <a:ext cx="32008" cy="33849"/>
              </a:xfrm>
              <a:custGeom>
                <a:rect b="b" l="l" r="r" t="t"/>
                <a:pathLst>
                  <a:path extrusionOk="0" h="1445" w="1368">
                    <a:moveTo>
                      <a:pt x="128" y="0"/>
                    </a:moveTo>
                    <a:cubicBezTo>
                      <a:pt x="57" y="0"/>
                      <a:pt x="1" y="100"/>
                      <a:pt x="1" y="222"/>
                    </a:cubicBezTo>
                    <a:lnTo>
                      <a:pt x="1" y="1444"/>
                    </a:lnTo>
                    <a:lnTo>
                      <a:pt x="1368" y="1444"/>
                    </a:lnTo>
                    <a:lnTo>
                      <a:pt x="1368" y="222"/>
                    </a:lnTo>
                    <a:cubicBezTo>
                      <a:pt x="1368" y="100"/>
                      <a:pt x="1311" y="0"/>
                      <a:pt x="1241" y="0"/>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0"/>
              <p:cNvSpPr/>
              <p:nvPr/>
            </p:nvSpPr>
            <p:spPr>
              <a:xfrm>
                <a:off x="3299393" y="457038"/>
                <a:ext cx="71175" cy="52730"/>
              </a:xfrm>
              <a:custGeom>
                <a:rect b="b" l="l" r="r" t="t"/>
                <a:pathLst>
                  <a:path extrusionOk="0" h="2251" w="3042">
                    <a:moveTo>
                      <a:pt x="284" y="1"/>
                    </a:moveTo>
                    <a:cubicBezTo>
                      <a:pt x="128" y="1"/>
                      <a:pt x="1" y="128"/>
                      <a:pt x="1" y="285"/>
                    </a:cubicBezTo>
                    <a:lnTo>
                      <a:pt x="1" y="1659"/>
                    </a:lnTo>
                    <a:lnTo>
                      <a:pt x="3042" y="2251"/>
                    </a:lnTo>
                    <a:lnTo>
                      <a:pt x="3042" y="285"/>
                    </a:lnTo>
                    <a:cubicBezTo>
                      <a:pt x="3042" y="128"/>
                      <a:pt x="2914" y="1"/>
                      <a:pt x="27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0"/>
              <p:cNvSpPr/>
              <p:nvPr/>
            </p:nvSpPr>
            <p:spPr>
              <a:xfrm>
                <a:off x="3315491" y="457085"/>
                <a:ext cx="39027" cy="52706"/>
              </a:xfrm>
              <a:custGeom>
                <a:rect b="b" l="l" r="r" t="t"/>
                <a:pathLst>
                  <a:path extrusionOk="0" h="2250" w="1668">
                    <a:moveTo>
                      <a:pt x="155" y="1"/>
                    </a:moveTo>
                    <a:cubicBezTo>
                      <a:pt x="69" y="1"/>
                      <a:pt x="0" y="127"/>
                      <a:pt x="0" y="284"/>
                    </a:cubicBezTo>
                    <a:lnTo>
                      <a:pt x="0" y="1658"/>
                    </a:lnTo>
                    <a:lnTo>
                      <a:pt x="1668" y="2250"/>
                    </a:lnTo>
                    <a:lnTo>
                      <a:pt x="1668" y="283"/>
                    </a:lnTo>
                    <a:cubicBezTo>
                      <a:pt x="1668" y="126"/>
                      <a:pt x="1599" y="1"/>
                      <a:pt x="1513"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0"/>
              <p:cNvSpPr/>
              <p:nvPr/>
            </p:nvSpPr>
            <p:spPr>
              <a:xfrm>
                <a:off x="3282336" y="475684"/>
                <a:ext cx="102902" cy="34060"/>
              </a:xfrm>
              <a:custGeom>
                <a:rect b="b" l="l" r="r" t="t"/>
                <a:pathLst>
                  <a:path extrusionOk="0" h="1454" w="4398">
                    <a:moveTo>
                      <a:pt x="207" y="0"/>
                    </a:moveTo>
                    <a:cubicBezTo>
                      <a:pt x="94" y="0"/>
                      <a:pt x="1" y="92"/>
                      <a:pt x="1" y="208"/>
                    </a:cubicBezTo>
                    <a:lnTo>
                      <a:pt x="1" y="720"/>
                    </a:lnTo>
                    <a:lnTo>
                      <a:pt x="2950" y="1213"/>
                    </a:lnTo>
                    <a:lnTo>
                      <a:pt x="3737" y="1343"/>
                    </a:lnTo>
                    <a:lnTo>
                      <a:pt x="4397" y="1454"/>
                    </a:lnTo>
                    <a:lnTo>
                      <a:pt x="4397" y="760"/>
                    </a:lnTo>
                    <a:cubicBezTo>
                      <a:pt x="4397" y="656"/>
                      <a:pt x="4320" y="568"/>
                      <a:pt x="4218" y="553"/>
                    </a:cubicBezTo>
                    <a:lnTo>
                      <a:pt x="3659" y="476"/>
                    </a:lnTo>
                    <a:lnTo>
                      <a:pt x="787" y="78"/>
                    </a:lnTo>
                    <a:lnTo>
                      <a:pt x="238" y="2"/>
                    </a:lnTo>
                    <a:cubicBezTo>
                      <a:pt x="227" y="1"/>
                      <a:pt x="217"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0"/>
              <p:cNvSpPr/>
              <p:nvPr/>
            </p:nvSpPr>
            <p:spPr>
              <a:xfrm>
                <a:off x="3297755" y="477746"/>
                <a:ext cx="71994" cy="29609"/>
              </a:xfrm>
              <a:custGeom>
                <a:rect b="b" l="l" r="r" t="t"/>
                <a:pathLst>
                  <a:path extrusionOk="0" h="1264" w="3077">
                    <a:moveTo>
                      <a:pt x="208" y="1"/>
                    </a:moveTo>
                    <a:cubicBezTo>
                      <a:pt x="99" y="1"/>
                      <a:pt x="1" y="86"/>
                      <a:pt x="0" y="199"/>
                    </a:cubicBezTo>
                    <a:cubicBezTo>
                      <a:pt x="1" y="203"/>
                      <a:pt x="1" y="203"/>
                      <a:pt x="1" y="204"/>
                    </a:cubicBezTo>
                    <a:lnTo>
                      <a:pt x="3" y="718"/>
                    </a:lnTo>
                    <a:lnTo>
                      <a:pt x="2290" y="1124"/>
                    </a:lnTo>
                    <a:lnTo>
                      <a:pt x="3077" y="1263"/>
                    </a:lnTo>
                    <a:lnTo>
                      <a:pt x="3077" y="1254"/>
                    </a:lnTo>
                    <a:lnTo>
                      <a:pt x="3076" y="567"/>
                    </a:lnTo>
                    <a:lnTo>
                      <a:pt x="3076" y="564"/>
                    </a:lnTo>
                    <a:cubicBezTo>
                      <a:pt x="3074" y="466"/>
                      <a:pt x="2999" y="387"/>
                      <a:pt x="2902" y="373"/>
                    </a:cubicBezTo>
                    <a:lnTo>
                      <a:pt x="236" y="3"/>
                    </a:lnTo>
                    <a:cubicBezTo>
                      <a:pt x="227" y="1"/>
                      <a:pt x="217" y="1"/>
                      <a:pt x="208"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0"/>
              <p:cNvSpPr/>
              <p:nvPr/>
            </p:nvSpPr>
            <p:spPr>
              <a:xfrm>
                <a:off x="3316918" y="421807"/>
                <a:ext cx="36079" cy="5880"/>
              </a:xfrm>
              <a:custGeom>
                <a:rect b="b" l="l" r="r" t="t"/>
                <a:pathLst>
                  <a:path extrusionOk="0" h="251" w="1542">
                    <a:moveTo>
                      <a:pt x="1" y="0"/>
                    </a:moveTo>
                    <a:lnTo>
                      <a:pt x="1" y="250"/>
                    </a:lnTo>
                    <a:lnTo>
                      <a:pt x="1542" y="250"/>
                    </a:lnTo>
                    <a:lnTo>
                      <a:pt x="15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0"/>
              <p:cNvSpPr/>
              <p:nvPr/>
            </p:nvSpPr>
            <p:spPr>
              <a:xfrm>
                <a:off x="3310600" y="395477"/>
                <a:ext cx="48784" cy="26353"/>
              </a:xfrm>
              <a:custGeom>
                <a:rect b="b" l="l" r="r" t="t"/>
                <a:pathLst>
                  <a:path extrusionOk="0" h="1125" w="2085">
                    <a:moveTo>
                      <a:pt x="1042" y="0"/>
                    </a:moveTo>
                    <a:cubicBezTo>
                      <a:pt x="466" y="0"/>
                      <a:pt x="1" y="467"/>
                      <a:pt x="1" y="1041"/>
                    </a:cubicBezTo>
                    <a:cubicBezTo>
                      <a:pt x="1" y="1087"/>
                      <a:pt x="39" y="1124"/>
                      <a:pt x="85" y="1124"/>
                    </a:cubicBezTo>
                    <a:lnTo>
                      <a:pt x="2001" y="1124"/>
                    </a:lnTo>
                    <a:cubicBezTo>
                      <a:pt x="2047" y="1124"/>
                      <a:pt x="2085" y="1087"/>
                      <a:pt x="2085" y="1041"/>
                    </a:cubicBezTo>
                    <a:cubicBezTo>
                      <a:pt x="2083" y="465"/>
                      <a:pt x="1618" y="0"/>
                      <a:pt x="10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0"/>
              <p:cNvSpPr/>
              <p:nvPr/>
            </p:nvSpPr>
            <p:spPr>
              <a:xfrm>
                <a:off x="3313946" y="399858"/>
                <a:ext cx="42092" cy="21973"/>
              </a:xfrm>
              <a:custGeom>
                <a:rect b="b" l="l" r="r" t="t"/>
                <a:pathLst>
                  <a:path extrusionOk="0" h="938" w="1799">
                    <a:moveTo>
                      <a:pt x="22" y="1"/>
                    </a:moveTo>
                    <a:cubicBezTo>
                      <a:pt x="11" y="1"/>
                      <a:pt x="0" y="10"/>
                      <a:pt x="0" y="23"/>
                    </a:cubicBezTo>
                    <a:lnTo>
                      <a:pt x="0" y="936"/>
                    </a:lnTo>
                    <a:cubicBezTo>
                      <a:pt x="0" y="937"/>
                      <a:pt x="1" y="937"/>
                      <a:pt x="1" y="937"/>
                    </a:cubicBezTo>
                    <a:lnTo>
                      <a:pt x="1794" y="937"/>
                    </a:lnTo>
                    <a:cubicBezTo>
                      <a:pt x="1795" y="937"/>
                      <a:pt x="1795" y="936"/>
                      <a:pt x="1795" y="936"/>
                    </a:cubicBezTo>
                    <a:lnTo>
                      <a:pt x="1795" y="23"/>
                    </a:lnTo>
                    <a:cubicBezTo>
                      <a:pt x="1798" y="10"/>
                      <a:pt x="1788"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0"/>
              <p:cNvSpPr/>
              <p:nvPr/>
            </p:nvSpPr>
            <p:spPr>
              <a:xfrm>
                <a:off x="3316918" y="421807"/>
                <a:ext cx="36102" cy="5880"/>
              </a:xfrm>
              <a:custGeom>
                <a:rect b="b" l="l" r="r" t="t"/>
                <a:pathLst>
                  <a:path extrusionOk="0" h="251" w="1543">
                    <a:moveTo>
                      <a:pt x="1" y="0"/>
                    </a:moveTo>
                    <a:lnTo>
                      <a:pt x="1" y="96"/>
                    </a:lnTo>
                    <a:lnTo>
                      <a:pt x="1220" y="96"/>
                    </a:lnTo>
                    <a:cubicBezTo>
                      <a:pt x="1285" y="96"/>
                      <a:pt x="1338" y="149"/>
                      <a:pt x="1338" y="214"/>
                    </a:cubicBezTo>
                    <a:lnTo>
                      <a:pt x="1338" y="250"/>
                    </a:lnTo>
                    <a:lnTo>
                      <a:pt x="1543" y="250"/>
                    </a:lnTo>
                    <a:lnTo>
                      <a:pt x="1543" y="0"/>
                    </a:lnTo>
                    <a:close/>
                  </a:path>
                </a:pathLst>
              </a:custGeom>
              <a:solidFill>
                <a:srgbClr val="000000">
                  <a:alpha val="1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0"/>
              <p:cNvSpPr/>
              <p:nvPr/>
            </p:nvSpPr>
            <p:spPr>
              <a:xfrm>
                <a:off x="3341298" y="401615"/>
                <a:ext cx="179599" cy="12649"/>
              </a:xfrm>
              <a:custGeom>
                <a:rect b="b" l="l" r="r" t="t"/>
                <a:pathLst>
                  <a:path extrusionOk="0" h="540" w="7676">
                    <a:moveTo>
                      <a:pt x="123" y="1"/>
                    </a:moveTo>
                    <a:cubicBezTo>
                      <a:pt x="56" y="1"/>
                      <a:pt x="2" y="54"/>
                      <a:pt x="1" y="123"/>
                    </a:cubicBezTo>
                    <a:lnTo>
                      <a:pt x="1" y="143"/>
                    </a:lnTo>
                    <a:cubicBezTo>
                      <a:pt x="1" y="339"/>
                      <a:pt x="158" y="499"/>
                      <a:pt x="355" y="503"/>
                    </a:cubicBezTo>
                    <a:cubicBezTo>
                      <a:pt x="1072" y="515"/>
                      <a:pt x="2743" y="539"/>
                      <a:pt x="4164" y="539"/>
                    </a:cubicBezTo>
                    <a:cubicBezTo>
                      <a:pt x="5100" y="539"/>
                      <a:pt x="5927" y="529"/>
                      <a:pt x="6303" y="497"/>
                    </a:cubicBezTo>
                    <a:cubicBezTo>
                      <a:pt x="7429" y="401"/>
                      <a:pt x="7676" y="1"/>
                      <a:pt x="76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0"/>
              <p:cNvSpPr/>
              <p:nvPr/>
            </p:nvSpPr>
            <p:spPr>
              <a:xfrm>
                <a:off x="3243567" y="485663"/>
                <a:ext cx="977454" cy="189813"/>
              </a:xfrm>
              <a:custGeom>
                <a:rect b="b" l="l" r="r" t="t"/>
                <a:pathLst>
                  <a:path extrusionOk="0" h="8103" w="41776">
                    <a:moveTo>
                      <a:pt x="1479" y="1"/>
                    </a:moveTo>
                    <a:cubicBezTo>
                      <a:pt x="877" y="1"/>
                      <a:pt x="351" y="365"/>
                      <a:pt x="122" y="891"/>
                    </a:cubicBezTo>
                    <a:cubicBezTo>
                      <a:pt x="82" y="980"/>
                      <a:pt x="54" y="1074"/>
                      <a:pt x="33" y="1172"/>
                    </a:cubicBezTo>
                    <a:cubicBezTo>
                      <a:pt x="13" y="1270"/>
                      <a:pt x="0" y="1372"/>
                      <a:pt x="0" y="1478"/>
                    </a:cubicBezTo>
                    <a:cubicBezTo>
                      <a:pt x="0" y="1813"/>
                      <a:pt x="62" y="2109"/>
                      <a:pt x="175" y="2368"/>
                    </a:cubicBezTo>
                    <a:cubicBezTo>
                      <a:pt x="302" y="2659"/>
                      <a:pt x="493" y="2908"/>
                      <a:pt x="736" y="3124"/>
                    </a:cubicBezTo>
                    <a:cubicBezTo>
                      <a:pt x="1194" y="3530"/>
                      <a:pt x="1833" y="3817"/>
                      <a:pt x="2557" y="4050"/>
                    </a:cubicBezTo>
                    <a:lnTo>
                      <a:pt x="13286" y="7262"/>
                    </a:lnTo>
                    <a:lnTo>
                      <a:pt x="15447" y="7908"/>
                    </a:lnTo>
                    <a:cubicBezTo>
                      <a:pt x="16362" y="8037"/>
                      <a:pt x="17285" y="8103"/>
                      <a:pt x="18209" y="8103"/>
                    </a:cubicBezTo>
                    <a:lnTo>
                      <a:pt x="23567" y="8103"/>
                    </a:lnTo>
                    <a:cubicBezTo>
                      <a:pt x="24491" y="8103"/>
                      <a:pt x="25414" y="8037"/>
                      <a:pt x="26330" y="7908"/>
                    </a:cubicBezTo>
                    <a:lnTo>
                      <a:pt x="28489" y="7262"/>
                    </a:lnTo>
                    <a:lnTo>
                      <a:pt x="39220" y="4050"/>
                    </a:lnTo>
                    <a:cubicBezTo>
                      <a:pt x="39944" y="3817"/>
                      <a:pt x="40584" y="3530"/>
                      <a:pt x="41041" y="3124"/>
                    </a:cubicBezTo>
                    <a:cubicBezTo>
                      <a:pt x="41283" y="2908"/>
                      <a:pt x="41475" y="2660"/>
                      <a:pt x="41601" y="2368"/>
                    </a:cubicBezTo>
                    <a:cubicBezTo>
                      <a:pt x="41714" y="2109"/>
                      <a:pt x="41775" y="1813"/>
                      <a:pt x="41775" y="1478"/>
                    </a:cubicBezTo>
                    <a:cubicBezTo>
                      <a:pt x="41775" y="1372"/>
                      <a:pt x="41765" y="1270"/>
                      <a:pt x="41748" y="1172"/>
                    </a:cubicBezTo>
                    <a:cubicBezTo>
                      <a:pt x="41727" y="1075"/>
                      <a:pt x="41696" y="981"/>
                      <a:pt x="41657" y="891"/>
                    </a:cubicBezTo>
                    <a:cubicBezTo>
                      <a:pt x="41429" y="365"/>
                      <a:pt x="40903" y="1"/>
                      <a:pt x="40301" y="1"/>
                    </a:cubicBezTo>
                    <a:cubicBezTo>
                      <a:pt x="40255" y="1"/>
                      <a:pt x="40208" y="3"/>
                      <a:pt x="40161" y="7"/>
                    </a:cubicBezTo>
                    <a:lnTo>
                      <a:pt x="26305" y="1929"/>
                    </a:lnTo>
                    <a:cubicBezTo>
                      <a:pt x="25408" y="2053"/>
                      <a:pt x="24503" y="2116"/>
                      <a:pt x="23596" y="2116"/>
                    </a:cubicBezTo>
                    <a:lnTo>
                      <a:pt x="18184" y="2116"/>
                    </a:lnTo>
                    <a:cubicBezTo>
                      <a:pt x="17278" y="2116"/>
                      <a:pt x="16372" y="2053"/>
                      <a:pt x="15475" y="1929"/>
                    </a:cubicBezTo>
                    <a:lnTo>
                      <a:pt x="1619" y="7"/>
                    </a:lnTo>
                    <a:cubicBezTo>
                      <a:pt x="1572" y="3"/>
                      <a:pt x="1525" y="1"/>
                      <a:pt x="14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0"/>
              <p:cNvSpPr/>
              <p:nvPr/>
            </p:nvSpPr>
            <p:spPr>
              <a:xfrm>
                <a:off x="3249042" y="522839"/>
                <a:ext cx="966551" cy="152684"/>
              </a:xfrm>
              <a:custGeom>
                <a:rect b="b" l="l" r="r" t="t"/>
                <a:pathLst>
                  <a:path extrusionOk="0" h="6518" w="41310">
                    <a:moveTo>
                      <a:pt x="1246" y="1"/>
                    </a:moveTo>
                    <a:cubicBezTo>
                      <a:pt x="1095" y="1"/>
                      <a:pt x="949" y="23"/>
                      <a:pt x="811" y="65"/>
                    </a:cubicBezTo>
                    <a:cubicBezTo>
                      <a:pt x="177" y="261"/>
                      <a:pt x="0" y="1088"/>
                      <a:pt x="496" y="1532"/>
                    </a:cubicBezTo>
                    <a:cubicBezTo>
                      <a:pt x="498" y="1534"/>
                      <a:pt x="501" y="1535"/>
                      <a:pt x="503" y="1538"/>
                    </a:cubicBezTo>
                    <a:cubicBezTo>
                      <a:pt x="841" y="1837"/>
                      <a:pt x="1277" y="2072"/>
                      <a:pt x="1773" y="2268"/>
                    </a:cubicBezTo>
                    <a:cubicBezTo>
                      <a:pt x="1950" y="2338"/>
                      <a:pt x="2134" y="2403"/>
                      <a:pt x="2324" y="2465"/>
                    </a:cubicBezTo>
                    <a:lnTo>
                      <a:pt x="2528" y="2527"/>
                    </a:lnTo>
                    <a:lnTo>
                      <a:pt x="13054" y="5676"/>
                    </a:lnTo>
                    <a:lnTo>
                      <a:pt x="13290" y="5748"/>
                    </a:lnTo>
                    <a:lnTo>
                      <a:pt x="14005" y="5962"/>
                    </a:lnTo>
                    <a:lnTo>
                      <a:pt x="15212" y="6323"/>
                    </a:lnTo>
                    <a:cubicBezTo>
                      <a:pt x="16127" y="6452"/>
                      <a:pt x="17050" y="6518"/>
                      <a:pt x="17974" y="6518"/>
                    </a:cubicBezTo>
                    <a:lnTo>
                      <a:pt x="23332" y="6518"/>
                    </a:lnTo>
                    <a:cubicBezTo>
                      <a:pt x="24256" y="6518"/>
                      <a:pt x="25179" y="6452"/>
                      <a:pt x="26094" y="6323"/>
                    </a:cubicBezTo>
                    <a:lnTo>
                      <a:pt x="28254" y="5677"/>
                    </a:lnTo>
                    <a:lnTo>
                      <a:pt x="38985" y="2466"/>
                    </a:lnTo>
                    <a:cubicBezTo>
                      <a:pt x="39047" y="2445"/>
                      <a:pt x="39110" y="2423"/>
                      <a:pt x="39171" y="2402"/>
                    </a:cubicBezTo>
                    <a:cubicBezTo>
                      <a:pt x="39318" y="2353"/>
                      <a:pt x="39460" y="2300"/>
                      <a:pt x="39597" y="2243"/>
                    </a:cubicBezTo>
                    <a:cubicBezTo>
                      <a:pt x="39714" y="2196"/>
                      <a:pt x="39826" y="2148"/>
                      <a:pt x="39934" y="2095"/>
                    </a:cubicBezTo>
                    <a:cubicBezTo>
                      <a:pt x="40267" y="1936"/>
                      <a:pt x="40561" y="1754"/>
                      <a:pt x="40806" y="1538"/>
                    </a:cubicBezTo>
                    <a:cubicBezTo>
                      <a:pt x="40808" y="1535"/>
                      <a:pt x="40811" y="1534"/>
                      <a:pt x="40813" y="1531"/>
                    </a:cubicBezTo>
                    <a:cubicBezTo>
                      <a:pt x="41310" y="1088"/>
                      <a:pt x="41133" y="260"/>
                      <a:pt x="40498" y="65"/>
                    </a:cubicBezTo>
                    <a:cubicBezTo>
                      <a:pt x="40361" y="23"/>
                      <a:pt x="40214" y="1"/>
                      <a:pt x="40064" y="1"/>
                    </a:cubicBezTo>
                    <a:cubicBezTo>
                      <a:pt x="40018" y="1"/>
                      <a:pt x="39972" y="3"/>
                      <a:pt x="39926" y="7"/>
                    </a:cubicBezTo>
                    <a:lnTo>
                      <a:pt x="26070" y="1929"/>
                    </a:lnTo>
                    <a:cubicBezTo>
                      <a:pt x="25173" y="2053"/>
                      <a:pt x="24268" y="2116"/>
                      <a:pt x="23361" y="2116"/>
                    </a:cubicBezTo>
                    <a:lnTo>
                      <a:pt x="17949" y="2116"/>
                    </a:lnTo>
                    <a:cubicBezTo>
                      <a:pt x="17043" y="2116"/>
                      <a:pt x="16137" y="2053"/>
                      <a:pt x="15240" y="1929"/>
                    </a:cubicBezTo>
                    <a:lnTo>
                      <a:pt x="1384" y="7"/>
                    </a:lnTo>
                    <a:cubicBezTo>
                      <a:pt x="1337" y="3"/>
                      <a:pt x="1291" y="1"/>
                      <a:pt x="1246"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0"/>
              <p:cNvSpPr/>
              <p:nvPr/>
            </p:nvSpPr>
            <p:spPr>
              <a:xfrm>
                <a:off x="3554449" y="655705"/>
                <a:ext cx="355712" cy="32467"/>
              </a:xfrm>
              <a:custGeom>
                <a:rect b="b" l="l" r="r" t="t"/>
                <a:pathLst>
                  <a:path extrusionOk="0" h="1386" w="15203">
                    <a:moveTo>
                      <a:pt x="1" y="1"/>
                    </a:moveTo>
                    <a:lnTo>
                      <a:pt x="1" y="1"/>
                    </a:lnTo>
                    <a:cubicBezTo>
                      <a:pt x="13" y="58"/>
                      <a:pt x="28" y="118"/>
                      <a:pt x="45" y="174"/>
                    </a:cubicBezTo>
                    <a:cubicBezTo>
                      <a:pt x="124" y="439"/>
                      <a:pt x="332" y="644"/>
                      <a:pt x="595" y="722"/>
                    </a:cubicBezTo>
                    <a:lnTo>
                      <a:pt x="1260" y="921"/>
                    </a:lnTo>
                    <a:cubicBezTo>
                      <a:pt x="1981" y="1137"/>
                      <a:pt x="2723" y="1277"/>
                      <a:pt x="3473" y="1332"/>
                    </a:cubicBezTo>
                    <a:cubicBezTo>
                      <a:pt x="3955" y="1368"/>
                      <a:pt x="4438" y="1385"/>
                      <a:pt x="4923" y="1385"/>
                    </a:cubicBezTo>
                    <a:lnTo>
                      <a:pt x="10280" y="1385"/>
                    </a:lnTo>
                    <a:cubicBezTo>
                      <a:pt x="10764" y="1385"/>
                      <a:pt x="11248" y="1368"/>
                      <a:pt x="11730" y="1332"/>
                    </a:cubicBezTo>
                    <a:cubicBezTo>
                      <a:pt x="12479" y="1276"/>
                      <a:pt x="13222" y="1135"/>
                      <a:pt x="13943" y="921"/>
                    </a:cubicBezTo>
                    <a:lnTo>
                      <a:pt x="14987" y="609"/>
                    </a:lnTo>
                    <a:cubicBezTo>
                      <a:pt x="15083" y="418"/>
                      <a:pt x="15156" y="215"/>
                      <a:pt x="15202" y="3"/>
                    </a:cubicBezTo>
                    <a:lnTo>
                      <a:pt x="15202" y="3"/>
                    </a:lnTo>
                    <a:lnTo>
                      <a:pt x="13043" y="647"/>
                    </a:lnTo>
                    <a:cubicBezTo>
                      <a:pt x="12128" y="777"/>
                      <a:pt x="11205" y="842"/>
                      <a:pt x="10280" y="842"/>
                    </a:cubicBezTo>
                    <a:lnTo>
                      <a:pt x="4923" y="842"/>
                    </a:lnTo>
                    <a:cubicBezTo>
                      <a:pt x="3998" y="842"/>
                      <a:pt x="3075" y="776"/>
                      <a:pt x="2160" y="647"/>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0"/>
              <p:cNvSpPr/>
              <p:nvPr/>
            </p:nvSpPr>
            <p:spPr>
              <a:xfrm>
                <a:off x="3362730" y="562099"/>
                <a:ext cx="17735" cy="26705"/>
              </a:xfrm>
              <a:custGeom>
                <a:rect b="b" l="l" r="r" t="t"/>
                <a:pathLst>
                  <a:path extrusionOk="0" h="1140" w="758">
                    <a:moveTo>
                      <a:pt x="299" y="0"/>
                    </a:moveTo>
                    <a:cubicBezTo>
                      <a:pt x="125" y="0"/>
                      <a:pt x="0" y="165"/>
                      <a:pt x="46" y="333"/>
                    </a:cubicBezTo>
                    <a:lnTo>
                      <a:pt x="216" y="948"/>
                    </a:lnTo>
                    <a:cubicBezTo>
                      <a:pt x="246" y="1062"/>
                      <a:pt x="350" y="1140"/>
                      <a:pt x="468" y="1140"/>
                    </a:cubicBezTo>
                    <a:cubicBezTo>
                      <a:pt x="503" y="1140"/>
                      <a:pt x="536" y="1134"/>
                      <a:pt x="566" y="1120"/>
                    </a:cubicBezTo>
                    <a:cubicBezTo>
                      <a:pt x="684" y="1072"/>
                      <a:pt x="757" y="940"/>
                      <a:pt x="723" y="809"/>
                    </a:cubicBezTo>
                    <a:lnTo>
                      <a:pt x="554" y="194"/>
                    </a:lnTo>
                    <a:cubicBezTo>
                      <a:pt x="537" y="136"/>
                      <a:pt x="504" y="89"/>
                      <a:pt x="459" y="54"/>
                    </a:cubicBezTo>
                    <a:cubicBezTo>
                      <a:pt x="439" y="39"/>
                      <a:pt x="419" y="28"/>
                      <a:pt x="397" y="19"/>
                    </a:cubicBezTo>
                    <a:cubicBezTo>
                      <a:pt x="366" y="6"/>
                      <a:pt x="334" y="0"/>
                      <a:pt x="2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0"/>
              <p:cNvSpPr/>
              <p:nvPr/>
            </p:nvSpPr>
            <p:spPr>
              <a:xfrm>
                <a:off x="3367527" y="562521"/>
                <a:ext cx="12939" cy="25838"/>
              </a:xfrm>
              <a:custGeom>
                <a:rect b="b" l="l" r="r" t="t"/>
                <a:pathLst>
                  <a:path extrusionOk="0" h="1103" w="553">
                    <a:moveTo>
                      <a:pt x="192" y="1"/>
                    </a:moveTo>
                    <a:cubicBezTo>
                      <a:pt x="73" y="49"/>
                      <a:pt x="0" y="180"/>
                      <a:pt x="37" y="315"/>
                    </a:cubicBezTo>
                    <a:lnTo>
                      <a:pt x="207" y="930"/>
                    </a:lnTo>
                    <a:cubicBezTo>
                      <a:pt x="228" y="1010"/>
                      <a:pt x="288" y="1074"/>
                      <a:pt x="361" y="1102"/>
                    </a:cubicBezTo>
                    <a:cubicBezTo>
                      <a:pt x="479" y="1054"/>
                      <a:pt x="552" y="922"/>
                      <a:pt x="518" y="791"/>
                    </a:cubicBezTo>
                    <a:lnTo>
                      <a:pt x="349" y="176"/>
                    </a:lnTo>
                    <a:cubicBezTo>
                      <a:pt x="332" y="118"/>
                      <a:pt x="299" y="71"/>
                      <a:pt x="254" y="36"/>
                    </a:cubicBezTo>
                    <a:cubicBezTo>
                      <a:pt x="234" y="21"/>
                      <a:pt x="214" y="10"/>
                      <a:pt x="1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0"/>
              <p:cNvSpPr/>
              <p:nvPr/>
            </p:nvSpPr>
            <p:spPr>
              <a:xfrm>
                <a:off x="3389263" y="569876"/>
                <a:ext cx="17759" cy="26705"/>
              </a:xfrm>
              <a:custGeom>
                <a:rect b="b" l="l" r="r" t="t"/>
                <a:pathLst>
                  <a:path extrusionOk="0" h="1140" w="759">
                    <a:moveTo>
                      <a:pt x="299" y="1"/>
                    </a:moveTo>
                    <a:cubicBezTo>
                      <a:pt x="126" y="1"/>
                      <a:pt x="1" y="166"/>
                      <a:pt x="47" y="332"/>
                    </a:cubicBezTo>
                    <a:lnTo>
                      <a:pt x="216" y="947"/>
                    </a:lnTo>
                    <a:cubicBezTo>
                      <a:pt x="247" y="1062"/>
                      <a:pt x="350" y="1140"/>
                      <a:pt x="468" y="1140"/>
                    </a:cubicBezTo>
                    <a:cubicBezTo>
                      <a:pt x="503" y="1140"/>
                      <a:pt x="536" y="1134"/>
                      <a:pt x="567" y="1121"/>
                    </a:cubicBezTo>
                    <a:cubicBezTo>
                      <a:pt x="685" y="1073"/>
                      <a:pt x="758" y="941"/>
                      <a:pt x="724" y="809"/>
                    </a:cubicBezTo>
                    <a:lnTo>
                      <a:pt x="554" y="193"/>
                    </a:lnTo>
                    <a:cubicBezTo>
                      <a:pt x="538" y="136"/>
                      <a:pt x="504" y="89"/>
                      <a:pt x="459" y="54"/>
                    </a:cubicBezTo>
                    <a:cubicBezTo>
                      <a:pt x="441" y="40"/>
                      <a:pt x="420" y="28"/>
                      <a:pt x="397" y="19"/>
                    </a:cubicBezTo>
                    <a:cubicBezTo>
                      <a:pt x="367" y="7"/>
                      <a:pt x="334"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0"/>
              <p:cNvSpPr/>
              <p:nvPr/>
            </p:nvSpPr>
            <p:spPr>
              <a:xfrm>
                <a:off x="3394059" y="570321"/>
                <a:ext cx="12962" cy="25814"/>
              </a:xfrm>
              <a:custGeom>
                <a:rect b="b" l="l" r="r" t="t"/>
                <a:pathLst>
                  <a:path extrusionOk="0" h="1102" w="554">
                    <a:moveTo>
                      <a:pt x="192" y="0"/>
                    </a:moveTo>
                    <a:cubicBezTo>
                      <a:pt x="74" y="48"/>
                      <a:pt x="1" y="180"/>
                      <a:pt x="38" y="313"/>
                    </a:cubicBezTo>
                    <a:lnTo>
                      <a:pt x="207" y="928"/>
                    </a:lnTo>
                    <a:cubicBezTo>
                      <a:pt x="228" y="1009"/>
                      <a:pt x="288" y="1072"/>
                      <a:pt x="362" y="1102"/>
                    </a:cubicBezTo>
                    <a:cubicBezTo>
                      <a:pt x="480" y="1054"/>
                      <a:pt x="553" y="922"/>
                      <a:pt x="519" y="790"/>
                    </a:cubicBezTo>
                    <a:lnTo>
                      <a:pt x="349" y="174"/>
                    </a:lnTo>
                    <a:cubicBezTo>
                      <a:pt x="333" y="117"/>
                      <a:pt x="299" y="70"/>
                      <a:pt x="254" y="35"/>
                    </a:cubicBezTo>
                    <a:cubicBezTo>
                      <a:pt x="236" y="21"/>
                      <a:pt x="215" y="9"/>
                      <a:pt x="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0"/>
              <p:cNvSpPr/>
              <p:nvPr/>
            </p:nvSpPr>
            <p:spPr>
              <a:xfrm>
                <a:off x="3415772" y="577677"/>
                <a:ext cx="17782" cy="26728"/>
              </a:xfrm>
              <a:custGeom>
                <a:rect b="b" l="l" r="r" t="t"/>
                <a:pathLst>
                  <a:path extrusionOk="0" h="1141" w="760">
                    <a:moveTo>
                      <a:pt x="299" y="1"/>
                    </a:moveTo>
                    <a:cubicBezTo>
                      <a:pt x="126" y="1"/>
                      <a:pt x="1" y="166"/>
                      <a:pt x="47" y="332"/>
                    </a:cubicBezTo>
                    <a:lnTo>
                      <a:pt x="216" y="948"/>
                    </a:lnTo>
                    <a:cubicBezTo>
                      <a:pt x="247" y="1062"/>
                      <a:pt x="351" y="1140"/>
                      <a:pt x="468" y="1140"/>
                    </a:cubicBezTo>
                    <a:cubicBezTo>
                      <a:pt x="503" y="1140"/>
                      <a:pt x="536" y="1134"/>
                      <a:pt x="567" y="1121"/>
                    </a:cubicBezTo>
                    <a:cubicBezTo>
                      <a:pt x="687" y="1073"/>
                      <a:pt x="760" y="940"/>
                      <a:pt x="724" y="809"/>
                    </a:cubicBezTo>
                    <a:lnTo>
                      <a:pt x="555" y="194"/>
                    </a:lnTo>
                    <a:cubicBezTo>
                      <a:pt x="538" y="136"/>
                      <a:pt x="504" y="89"/>
                      <a:pt x="459" y="54"/>
                    </a:cubicBezTo>
                    <a:cubicBezTo>
                      <a:pt x="441" y="40"/>
                      <a:pt x="420" y="29"/>
                      <a:pt x="398" y="19"/>
                    </a:cubicBezTo>
                    <a:cubicBezTo>
                      <a:pt x="367" y="7"/>
                      <a:pt x="334"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0"/>
              <p:cNvSpPr/>
              <p:nvPr/>
            </p:nvSpPr>
            <p:spPr>
              <a:xfrm>
                <a:off x="3420569" y="578122"/>
                <a:ext cx="12986" cy="25814"/>
              </a:xfrm>
              <a:custGeom>
                <a:rect b="b" l="l" r="r" t="t"/>
                <a:pathLst>
                  <a:path extrusionOk="0" h="1102" w="555">
                    <a:moveTo>
                      <a:pt x="193" y="0"/>
                    </a:moveTo>
                    <a:cubicBezTo>
                      <a:pt x="74" y="49"/>
                      <a:pt x="1" y="180"/>
                      <a:pt x="38" y="313"/>
                    </a:cubicBezTo>
                    <a:lnTo>
                      <a:pt x="207" y="929"/>
                    </a:lnTo>
                    <a:cubicBezTo>
                      <a:pt x="229" y="1010"/>
                      <a:pt x="288" y="1072"/>
                      <a:pt x="362" y="1102"/>
                    </a:cubicBezTo>
                    <a:cubicBezTo>
                      <a:pt x="482" y="1054"/>
                      <a:pt x="555" y="921"/>
                      <a:pt x="519" y="790"/>
                    </a:cubicBezTo>
                    <a:lnTo>
                      <a:pt x="350" y="175"/>
                    </a:lnTo>
                    <a:cubicBezTo>
                      <a:pt x="333" y="117"/>
                      <a:pt x="299" y="70"/>
                      <a:pt x="254" y="35"/>
                    </a:cubicBezTo>
                    <a:cubicBezTo>
                      <a:pt x="236" y="21"/>
                      <a:pt x="215" y="10"/>
                      <a:pt x="1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0"/>
              <p:cNvSpPr/>
              <p:nvPr/>
            </p:nvSpPr>
            <p:spPr>
              <a:xfrm>
                <a:off x="3244362" y="506535"/>
                <a:ext cx="975933" cy="110472"/>
              </a:xfrm>
              <a:custGeom>
                <a:rect b="b" l="l" r="r" t="t"/>
                <a:pathLst>
                  <a:path extrusionOk="0" h="4716" w="41711">
                    <a:moveTo>
                      <a:pt x="91" y="0"/>
                    </a:moveTo>
                    <a:cubicBezTo>
                      <a:pt x="51" y="89"/>
                      <a:pt x="21" y="183"/>
                      <a:pt x="0" y="281"/>
                    </a:cubicBezTo>
                    <a:lnTo>
                      <a:pt x="45" y="296"/>
                    </a:lnTo>
                    <a:lnTo>
                      <a:pt x="10477" y="3547"/>
                    </a:lnTo>
                    <a:cubicBezTo>
                      <a:pt x="12967" y="4322"/>
                      <a:pt x="15551" y="4716"/>
                      <a:pt x="18158" y="4716"/>
                    </a:cubicBezTo>
                    <a:lnTo>
                      <a:pt x="23553" y="4716"/>
                    </a:lnTo>
                    <a:cubicBezTo>
                      <a:pt x="26161" y="4716"/>
                      <a:pt x="28746" y="4322"/>
                      <a:pt x="31234" y="3547"/>
                    </a:cubicBezTo>
                    <a:lnTo>
                      <a:pt x="41667" y="296"/>
                    </a:lnTo>
                    <a:lnTo>
                      <a:pt x="41711" y="281"/>
                    </a:lnTo>
                    <a:cubicBezTo>
                      <a:pt x="41690" y="183"/>
                      <a:pt x="41659" y="89"/>
                      <a:pt x="41623" y="0"/>
                    </a:cubicBezTo>
                    <a:lnTo>
                      <a:pt x="31147" y="3266"/>
                    </a:lnTo>
                    <a:cubicBezTo>
                      <a:pt x="28686" y="4032"/>
                      <a:pt x="26131" y="4420"/>
                      <a:pt x="23554" y="4420"/>
                    </a:cubicBezTo>
                    <a:lnTo>
                      <a:pt x="18159" y="4420"/>
                    </a:lnTo>
                    <a:cubicBezTo>
                      <a:pt x="15582" y="4420"/>
                      <a:pt x="13026" y="4032"/>
                      <a:pt x="10567" y="3266"/>
                    </a:cubicBezTo>
                    <a:lnTo>
                      <a:pt x="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0"/>
              <p:cNvSpPr/>
              <p:nvPr/>
            </p:nvSpPr>
            <p:spPr>
              <a:xfrm>
                <a:off x="3244362" y="510213"/>
                <a:ext cx="975933" cy="106795"/>
              </a:xfrm>
              <a:custGeom>
                <a:rect b="b" l="l" r="r" t="t"/>
                <a:pathLst>
                  <a:path extrusionOk="0" h="4559" w="41711">
                    <a:moveTo>
                      <a:pt x="32" y="0"/>
                    </a:moveTo>
                    <a:cubicBezTo>
                      <a:pt x="16" y="37"/>
                      <a:pt x="14" y="84"/>
                      <a:pt x="0" y="124"/>
                    </a:cubicBezTo>
                    <a:lnTo>
                      <a:pt x="10477" y="3390"/>
                    </a:lnTo>
                    <a:cubicBezTo>
                      <a:pt x="12967" y="4165"/>
                      <a:pt x="15551" y="4559"/>
                      <a:pt x="18158" y="4559"/>
                    </a:cubicBezTo>
                    <a:lnTo>
                      <a:pt x="23553" y="4559"/>
                    </a:lnTo>
                    <a:cubicBezTo>
                      <a:pt x="26161" y="4559"/>
                      <a:pt x="28746" y="4165"/>
                      <a:pt x="31234" y="3390"/>
                    </a:cubicBezTo>
                    <a:lnTo>
                      <a:pt x="41711" y="124"/>
                    </a:lnTo>
                    <a:cubicBezTo>
                      <a:pt x="41697" y="84"/>
                      <a:pt x="41695" y="37"/>
                      <a:pt x="41681" y="0"/>
                    </a:cubicBezTo>
                    <a:lnTo>
                      <a:pt x="31147" y="3288"/>
                    </a:lnTo>
                    <a:cubicBezTo>
                      <a:pt x="28686" y="4054"/>
                      <a:pt x="26131" y="4443"/>
                      <a:pt x="23554" y="4443"/>
                    </a:cubicBezTo>
                    <a:lnTo>
                      <a:pt x="18159" y="4443"/>
                    </a:lnTo>
                    <a:cubicBezTo>
                      <a:pt x="15582" y="4443"/>
                      <a:pt x="13026" y="4054"/>
                      <a:pt x="10567" y="3288"/>
                    </a:cubicBezTo>
                    <a:lnTo>
                      <a:pt x="32"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0"/>
              <p:cNvSpPr/>
              <p:nvPr/>
            </p:nvSpPr>
            <p:spPr>
              <a:xfrm>
                <a:off x="4084169" y="562099"/>
                <a:ext cx="17759" cy="26705"/>
              </a:xfrm>
              <a:custGeom>
                <a:rect b="b" l="l" r="r" t="t"/>
                <a:pathLst>
                  <a:path extrusionOk="0" h="1140" w="759">
                    <a:moveTo>
                      <a:pt x="459" y="0"/>
                    </a:moveTo>
                    <a:cubicBezTo>
                      <a:pt x="425" y="0"/>
                      <a:pt x="391" y="6"/>
                      <a:pt x="361" y="19"/>
                    </a:cubicBezTo>
                    <a:cubicBezTo>
                      <a:pt x="339" y="28"/>
                      <a:pt x="319" y="39"/>
                      <a:pt x="299" y="54"/>
                    </a:cubicBezTo>
                    <a:cubicBezTo>
                      <a:pt x="254" y="89"/>
                      <a:pt x="221" y="136"/>
                      <a:pt x="205" y="194"/>
                    </a:cubicBezTo>
                    <a:lnTo>
                      <a:pt x="36" y="809"/>
                    </a:lnTo>
                    <a:cubicBezTo>
                      <a:pt x="1" y="940"/>
                      <a:pt x="72" y="1072"/>
                      <a:pt x="191" y="1120"/>
                    </a:cubicBezTo>
                    <a:cubicBezTo>
                      <a:pt x="222" y="1134"/>
                      <a:pt x="256" y="1140"/>
                      <a:pt x="290" y="1140"/>
                    </a:cubicBezTo>
                    <a:cubicBezTo>
                      <a:pt x="408" y="1140"/>
                      <a:pt x="512" y="1062"/>
                      <a:pt x="543" y="948"/>
                    </a:cubicBezTo>
                    <a:lnTo>
                      <a:pt x="712" y="333"/>
                    </a:lnTo>
                    <a:cubicBezTo>
                      <a:pt x="759" y="165"/>
                      <a:pt x="632" y="0"/>
                      <a:pt x="4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0"/>
              <p:cNvSpPr/>
              <p:nvPr/>
            </p:nvSpPr>
            <p:spPr>
              <a:xfrm>
                <a:off x="4084169" y="562521"/>
                <a:ext cx="12962" cy="25838"/>
              </a:xfrm>
              <a:custGeom>
                <a:rect b="b" l="l" r="r" t="t"/>
                <a:pathLst>
                  <a:path extrusionOk="0" h="1103" w="554">
                    <a:moveTo>
                      <a:pt x="361" y="1"/>
                    </a:moveTo>
                    <a:cubicBezTo>
                      <a:pt x="339" y="10"/>
                      <a:pt x="319" y="21"/>
                      <a:pt x="299" y="36"/>
                    </a:cubicBezTo>
                    <a:cubicBezTo>
                      <a:pt x="254" y="71"/>
                      <a:pt x="221" y="118"/>
                      <a:pt x="205" y="176"/>
                    </a:cubicBezTo>
                    <a:lnTo>
                      <a:pt x="36" y="791"/>
                    </a:lnTo>
                    <a:cubicBezTo>
                      <a:pt x="1" y="922"/>
                      <a:pt x="72" y="1054"/>
                      <a:pt x="191" y="1102"/>
                    </a:cubicBezTo>
                    <a:cubicBezTo>
                      <a:pt x="266" y="1074"/>
                      <a:pt x="325" y="1010"/>
                      <a:pt x="346" y="930"/>
                    </a:cubicBezTo>
                    <a:lnTo>
                      <a:pt x="516" y="315"/>
                    </a:lnTo>
                    <a:cubicBezTo>
                      <a:pt x="553" y="180"/>
                      <a:pt x="480" y="49"/>
                      <a:pt x="3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0"/>
              <p:cNvSpPr/>
              <p:nvPr/>
            </p:nvSpPr>
            <p:spPr>
              <a:xfrm>
                <a:off x="4057612" y="569876"/>
                <a:ext cx="17759" cy="26705"/>
              </a:xfrm>
              <a:custGeom>
                <a:rect b="b" l="l" r="r" t="t"/>
                <a:pathLst>
                  <a:path extrusionOk="0" h="1140" w="759">
                    <a:moveTo>
                      <a:pt x="460" y="1"/>
                    </a:moveTo>
                    <a:cubicBezTo>
                      <a:pt x="425" y="1"/>
                      <a:pt x="392" y="7"/>
                      <a:pt x="361" y="19"/>
                    </a:cubicBezTo>
                    <a:cubicBezTo>
                      <a:pt x="340" y="28"/>
                      <a:pt x="319" y="40"/>
                      <a:pt x="300" y="54"/>
                    </a:cubicBezTo>
                    <a:cubicBezTo>
                      <a:pt x="255" y="89"/>
                      <a:pt x="222" y="136"/>
                      <a:pt x="204" y="193"/>
                    </a:cubicBezTo>
                    <a:lnTo>
                      <a:pt x="35" y="809"/>
                    </a:lnTo>
                    <a:cubicBezTo>
                      <a:pt x="0" y="941"/>
                      <a:pt x="73" y="1073"/>
                      <a:pt x="192" y="1121"/>
                    </a:cubicBezTo>
                    <a:cubicBezTo>
                      <a:pt x="223" y="1134"/>
                      <a:pt x="256" y="1140"/>
                      <a:pt x="291" y="1140"/>
                    </a:cubicBezTo>
                    <a:cubicBezTo>
                      <a:pt x="409" y="1140"/>
                      <a:pt x="512" y="1062"/>
                      <a:pt x="543" y="947"/>
                    </a:cubicBezTo>
                    <a:lnTo>
                      <a:pt x="712" y="332"/>
                    </a:lnTo>
                    <a:cubicBezTo>
                      <a:pt x="758" y="166"/>
                      <a:pt x="633" y="1"/>
                      <a:pt x="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0"/>
              <p:cNvSpPr/>
              <p:nvPr/>
            </p:nvSpPr>
            <p:spPr>
              <a:xfrm>
                <a:off x="4057612" y="570321"/>
                <a:ext cx="12962" cy="25814"/>
              </a:xfrm>
              <a:custGeom>
                <a:rect b="b" l="l" r="r" t="t"/>
                <a:pathLst>
                  <a:path extrusionOk="0" h="1102" w="554">
                    <a:moveTo>
                      <a:pt x="361" y="0"/>
                    </a:moveTo>
                    <a:cubicBezTo>
                      <a:pt x="340" y="9"/>
                      <a:pt x="319" y="21"/>
                      <a:pt x="300" y="35"/>
                    </a:cubicBezTo>
                    <a:cubicBezTo>
                      <a:pt x="255" y="70"/>
                      <a:pt x="222" y="117"/>
                      <a:pt x="204" y="174"/>
                    </a:cubicBezTo>
                    <a:lnTo>
                      <a:pt x="35" y="790"/>
                    </a:lnTo>
                    <a:cubicBezTo>
                      <a:pt x="0" y="922"/>
                      <a:pt x="73" y="1054"/>
                      <a:pt x="192" y="1102"/>
                    </a:cubicBezTo>
                    <a:cubicBezTo>
                      <a:pt x="266" y="1072"/>
                      <a:pt x="326" y="1009"/>
                      <a:pt x="347" y="928"/>
                    </a:cubicBezTo>
                    <a:lnTo>
                      <a:pt x="516" y="313"/>
                    </a:lnTo>
                    <a:cubicBezTo>
                      <a:pt x="553" y="180"/>
                      <a:pt x="480" y="48"/>
                      <a:pt x="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0"/>
              <p:cNvSpPr/>
              <p:nvPr/>
            </p:nvSpPr>
            <p:spPr>
              <a:xfrm>
                <a:off x="4031080" y="577677"/>
                <a:ext cx="17759" cy="26728"/>
              </a:xfrm>
              <a:custGeom>
                <a:rect b="b" l="l" r="r" t="t"/>
                <a:pathLst>
                  <a:path extrusionOk="0" h="1141" w="759">
                    <a:moveTo>
                      <a:pt x="460" y="1"/>
                    </a:moveTo>
                    <a:cubicBezTo>
                      <a:pt x="425" y="1"/>
                      <a:pt x="392" y="7"/>
                      <a:pt x="361" y="19"/>
                    </a:cubicBezTo>
                    <a:cubicBezTo>
                      <a:pt x="339" y="29"/>
                      <a:pt x="318" y="40"/>
                      <a:pt x="300" y="54"/>
                    </a:cubicBezTo>
                    <a:cubicBezTo>
                      <a:pt x="254" y="89"/>
                      <a:pt x="221" y="136"/>
                      <a:pt x="204" y="194"/>
                    </a:cubicBezTo>
                    <a:lnTo>
                      <a:pt x="35" y="809"/>
                    </a:lnTo>
                    <a:cubicBezTo>
                      <a:pt x="0" y="940"/>
                      <a:pt x="72" y="1073"/>
                      <a:pt x="192" y="1121"/>
                    </a:cubicBezTo>
                    <a:cubicBezTo>
                      <a:pt x="223" y="1134"/>
                      <a:pt x="256" y="1140"/>
                      <a:pt x="290" y="1140"/>
                    </a:cubicBezTo>
                    <a:cubicBezTo>
                      <a:pt x="408" y="1140"/>
                      <a:pt x="512" y="1062"/>
                      <a:pt x="543" y="948"/>
                    </a:cubicBezTo>
                    <a:lnTo>
                      <a:pt x="712" y="332"/>
                    </a:lnTo>
                    <a:cubicBezTo>
                      <a:pt x="758" y="166"/>
                      <a:pt x="633" y="1"/>
                      <a:pt x="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0"/>
              <p:cNvSpPr/>
              <p:nvPr/>
            </p:nvSpPr>
            <p:spPr>
              <a:xfrm>
                <a:off x="4031080" y="578122"/>
                <a:ext cx="12939" cy="25814"/>
              </a:xfrm>
              <a:custGeom>
                <a:rect b="b" l="l" r="r" t="t"/>
                <a:pathLst>
                  <a:path extrusionOk="0" h="1102" w="553">
                    <a:moveTo>
                      <a:pt x="361" y="0"/>
                    </a:moveTo>
                    <a:cubicBezTo>
                      <a:pt x="339" y="10"/>
                      <a:pt x="318" y="21"/>
                      <a:pt x="300" y="35"/>
                    </a:cubicBezTo>
                    <a:cubicBezTo>
                      <a:pt x="254" y="70"/>
                      <a:pt x="221" y="117"/>
                      <a:pt x="204" y="175"/>
                    </a:cubicBezTo>
                    <a:lnTo>
                      <a:pt x="35" y="790"/>
                    </a:lnTo>
                    <a:cubicBezTo>
                      <a:pt x="0" y="921"/>
                      <a:pt x="72" y="1054"/>
                      <a:pt x="192" y="1102"/>
                    </a:cubicBezTo>
                    <a:cubicBezTo>
                      <a:pt x="266" y="1072"/>
                      <a:pt x="325" y="1010"/>
                      <a:pt x="347" y="929"/>
                    </a:cubicBezTo>
                    <a:lnTo>
                      <a:pt x="516" y="313"/>
                    </a:lnTo>
                    <a:cubicBezTo>
                      <a:pt x="553" y="180"/>
                      <a:pt x="480" y="49"/>
                      <a:pt x="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0"/>
              <p:cNvSpPr/>
              <p:nvPr/>
            </p:nvSpPr>
            <p:spPr>
              <a:xfrm>
                <a:off x="3764980" y="728581"/>
                <a:ext cx="22906" cy="13493"/>
              </a:xfrm>
              <a:custGeom>
                <a:rect b="b" l="l" r="r" t="t"/>
                <a:pathLst>
                  <a:path extrusionOk="0" h="576" w="979">
                    <a:moveTo>
                      <a:pt x="9" y="0"/>
                    </a:moveTo>
                    <a:cubicBezTo>
                      <a:pt x="4" y="0"/>
                      <a:pt x="1" y="5"/>
                      <a:pt x="1" y="8"/>
                    </a:cubicBezTo>
                    <a:lnTo>
                      <a:pt x="1" y="569"/>
                    </a:lnTo>
                    <a:cubicBezTo>
                      <a:pt x="1" y="574"/>
                      <a:pt x="5" y="576"/>
                      <a:pt x="9" y="576"/>
                    </a:cubicBezTo>
                    <a:lnTo>
                      <a:pt x="970" y="576"/>
                    </a:lnTo>
                    <a:cubicBezTo>
                      <a:pt x="974" y="576"/>
                      <a:pt x="978" y="572"/>
                      <a:pt x="978" y="569"/>
                    </a:cubicBezTo>
                    <a:lnTo>
                      <a:pt x="978" y="8"/>
                    </a:lnTo>
                    <a:cubicBezTo>
                      <a:pt x="978" y="2"/>
                      <a:pt x="974" y="0"/>
                      <a:pt x="9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0"/>
              <p:cNvSpPr/>
              <p:nvPr/>
            </p:nvSpPr>
            <p:spPr>
              <a:xfrm>
                <a:off x="3766969" y="730548"/>
                <a:ext cx="18905" cy="9557"/>
              </a:xfrm>
              <a:custGeom>
                <a:rect b="b" l="l" r="r" t="t"/>
                <a:pathLst>
                  <a:path extrusionOk="0" h="408" w="808">
                    <a:moveTo>
                      <a:pt x="6" y="1"/>
                    </a:moveTo>
                    <a:cubicBezTo>
                      <a:pt x="4" y="1"/>
                      <a:pt x="1" y="4"/>
                      <a:pt x="1" y="6"/>
                    </a:cubicBezTo>
                    <a:lnTo>
                      <a:pt x="1" y="403"/>
                    </a:lnTo>
                    <a:cubicBezTo>
                      <a:pt x="1" y="405"/>
                      <a:pt x="4" y="408"/>
                      <a:pt x="6" y="408"/>
                    </a:cubicBezTo>
                    <a:lnTo>
                      <a:pt x="804" y="408"/>
                    </a:lnTo>
                    <a:cubicBezTo>
                      <a:pt x="806" y="408"/>
                      <a:pt x="808" y="405"/>
                      <a:pt x="808" y="403"/>
                    </a:cubicBezTo>
                    <a:lnTo>
                      <a:pt x="808" y="6"/>
                    </a:lnTo>
                    <a:cubicBezTo>
                      <a:pt x="808" y="4"/>
                      <a:pt x="806" y="1"/>
                      <a:pt x="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0"/>
              <p:cNvSpPr/>
              <p:nvPr/>
            </p:nvSpPr>
            <p:spPr>
              <a:xfrm>
                <a:off x="3715892" y="742964"/>
                <a:ext cx="26135" cy="44999"/>
              </a:xfrm>
              <a:custGeom>
                <a:rect b="b" l="l" r="r" t="t"/>
                <a:pathLst>
                  <a:path extrusionOk="0" h="1921" w="1117">
                    <a:moveTo>
                      <a:pt x="888" y="1"/>
                    </a:moveTo>
                    <a:lnTo>
                      <a:pt x="0" y="1777"/>
                    </a:lnTo>
                    <a:cubicBezTo>
                      <a:pt x="59" y="1832"/>
                      <a:pt x="121" y="1880"/>
                      <a:pt x="190" y="1921"/>
                    </a:cubicBezTo>
                    <a:lnTo>
                      <a:pt x="1116" y="65"/>
                    </a:lnTo>
                    <a:cubicBezTo>
                      <a:pt x="1044" y="35"/>
                      <a:pt x="968" y="13"/>
                      <a:pt x="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0"/>
              <p:cNvSpPr/>
              <p:nvPr/>
            </p:nvSpPr>
            <p:spPr>
              <a:xfrm>
                <a:off x="3732270" y="752029"/>
                <a:ext cx="24755" cy="39284"/>
              </a:xfrm>
              <a:custGeom>
                <a:rect b="b" l="l" r="r" t="t"/>
                <a:pathLst>
                  <a:path extrusionOk="0" h="1677" w="1058">
                    <a:moveTo>
                      <a:pt x="838" y="0"/>
                    </a:moveTo>
                    <a:lnTo>
                      <a:pt x="1" y="1676"/>
                    </a:lnTo>
                    <a:lnTo>
                      <a:pt x="17" y="1676"/>
                    </a:lnTo>
                    <a:cubicBezTo>
                      <a:pt x="592" y="1676"/>
                      <a:pt x="1057" y="1212"/>
                      <a:pt x="1057" y="637"/>
                    </a:cubicBezTo>
                    <a:cubicBezTo>
                      <a:pt x="1057" y="396"/>
                      <a:pt x="975" y="176"/>
                      <a:pt x="8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3678877" y="813332"/>
                <a:ext cx="106997" cy="1757"/>
              </a:xfrm>
              <a:custGeom>
                <a:rect b="b" l="l" r="r" t="t"/>
                <a:pathLst>
                  <a:path extrusionOk="0" h="75" w="4573">
                    <a:moveTo>
                      <a:pt x="0" y="1"/>
                    </a:moveTo>
                    <a:lnTo>
                      <a:pt x="0" y="74"/>
                    </a:lnTo>
                    <a:lnTo>
                      <a:pt x="4573" y="74"/>
                    </a:lnTo>
                    <a:lnTo>
                      <a:pt x="4573" y="1"/>
                    </a:ln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3813857" y="754090"/>
                <a:ext cx="1591" cy="25721"/>
              </a:xfrm>
              <a:custGeom>
                <a:rect b="b" l="l" r="r" t="t"/>
                <a:pathLst>
                  <a:path extrusionOk="0" h="1098" w="68">
                    <a:moveTo>
                      <a:pt x="1" y="1"/>
                    </a:moveTo>
                    <a:lnTo>
                      <a:pt x="1" y="1098"/>
                    </a:lnTo>
                    <a:lnTo>
                      <a:pt x="67" y="1098"/>
                    </a:lnTo>
                    <a:lnTo>
                      <a:pt x="67" y="1"/>
                    </a:ln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3649911" y="754090"/>
                <a:ext cx="1568" cy="25721"/>
              </a:xfrm>
              <a:custGeom>
                <a:rect b="b" l="l" r="r" t="t"/>
                <a:pathLst>
                  <a:path extrusionOk="0" h="1098" w="67">
                    <a:moveTo>
                      <a:pt x="0" y="1"/>
                    </a:moveTo>
                    <a:lnTo>
                      <a:pt x="0" y="1098"/>
                    </a:lnTo>
                    <a:lnTo>
                      <a:pt x="67" y="1098"/>
                    </a:lnTo>
                    <a:lnTo>
                      <a:pt x="67" y="1"/>
                    </a:ln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3290525" y="575943"/>
                <a:ext cx="286268" cy="267467"/>
              </a:xfrm>
              <a:custGeom>
                <a:rect b="b" l="l" r="r" t="t"/>
                <a:pathLst>
                  <a:path extrusionOk="0" h="11418" w="12235">
                    <a:moveTo>
                      <a:pt x="0" y="0"/>
                    </a:moveTo>
                    <a:lnTo>
                      <a:pt x="1353" y="10316"/>
                    </a:lnTo>
                    <a:cubicBezTo>
                      <a:pt x="1435" y="10944"/>
                      <a:pt x="1975" y="11418"/>
                      <a:pt x="2607" y="11418"/>
                    </a:cubicBezTo>
                    <a:lnTo>
                      <a:pt x="9797" y="11418"/>
                    </a:lnTo>
                    <a:cubicBezTo>
                      <a:pt x="11140" y="11418"/>
                      <a:pt x="12234" y="10323"/>
                      <a:pt x="12234" y="8980"/>
                    </a:cubicBezTo>
                    <a:lnTo>
                      <a:pt x="12234" y="3692"/>
                    </a:lnTo>
                    <a:lnTo>
                      <a:pt x="11747" y="3546"/>
                    </a:lnTo>
                    <a:lnTo>
                      <a:pt x="11518" y="3478"/>
                    </a:lnTo>
                    <a:lnTo>
                      <a:pt x="11518" y="8980"/>
                    </a:lnTo>
                    <a:cubicBezTo>
                      <a:pt x="11518" y="9931"/>
                      <a:pt x="10745" y="10702"/>
                      <a:pt x="9797" y="10702"/>
                    </a:cubicBezTo>
                    <a:lnTo>
                      <a:pt x="2607" y="10702"/>
                    </a:lnTo>
                    <a:cubicBezTo>
                      <a:pt x="2334" y="10702"/>
                      <a:pt x="2099" y="10497"/>
                      <a:pt x="2063" y="10224"/>
                    </a:cubicBezTo>
                    <a:lnTo>
                      <a:pt x="873" y="1155"/>
                    </a:lnTo>
                    <a:lnTo>
                      <a:pt x="849" y="972"/>
                    </a:lnTo>
                    <a:lnTo>
                      <a:pt x="714" y="928"/>
                    </a:lnTo>
                    <a:lnTo>
                      <a:pt x="625" y="899"/>
                    </a:lnTo>
                    <a:cubicBezTo>
                      <a:pt x="534" y="878"/>
                      <a:pt x="458" y="820"/>
                      <a:pt x="415" y="744"/>
                    </a:cubicBezTo>
                    <a:cubicBezTo>
                      <a:pt x="400" y="719"/>
                      <a:pt x="390" y="692"/>
                      <a:pt x="382" y="666"/>
                    </a:cubicBezTo>
                    <a:cubicBezTo>
                      <a:pt x="375" y="637"/>
                      <a:pt x="371" y="607"/>
                      <a:pt x="371" y="578"/>
                    </a:cubicBezTo>
                    <a:lnTo>
                      <a:pt x="371" y="511"/>
                    </a:lnTo>
                    <a:cubicBezTo>
                      <a:pt x="181" y="454"/>
                      <a:pt x="49" y="280"/>
                      <a:pt x="49" y="80"/>
                    </a:cubicBezTo>
                    <a:lnTo>
                      <a:pt x="49" y="19"/>
                    </a:lnTo>
                    <a:cubicBezTo>
                      <a:pt x="32" y="13"/>
                      <a:pt x="16" y="6"/>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3300212" y="593348"/>
                <a:ext cx="268112" cy="242168"/>
              </a:xfrm>
              <a:custGeom>
                <a:rect b="b" l="l" r="r" t="t"/>
                <a:pathLst>
                  <a:path extrusionOk="0" h="10338" w="11459">
                    <a:moveTo>
                      <a:pt x="1" y="1"/>
                    </a:moveTo>
                    <a:lnTo>
                      <a:pt x="1220" y="9301"/>
                    </a:lnTo>
                    <a:cubicBezTo>
                      <a:pt x="1299" y="9892"/>
                      <a:pt x="1806" y="10337"/>
                      <a:pt x="2402" y="10337"/>
                    </a:cubicBezTo>
                    <a:lnTo>
                      <a:pt x="9165" y="10337"/>
                    </a:lnTo>
                    <a:cubicBezTo>
                      <a:pt x="10429" y="10337"/>
                      <a:pt x="11458" y="9308"/>
                      <a:pt x="11458" y="8044"/>
                    </a:cubicBezTo>
                    <a:lnTo>
                      <a:pt x="11458" y="2841"/>
                    </a:lnTo>
                    <a:lnTo>
                      <a:pt x="11104" y="2735"/>
                    </a:lnTo>
                    <a:lnTo>
                      <a:pt x="11104" y="8237"/>
                    </a:lnTo>
                    <a:cubicBezTo>
                      <a:pt x="11104" y="9188"/>
                      <a:pt x="10331" y="9959"/>
                      <a:pt x="9383" y="9959"/>
                    </a:cubicBezTo>
                    <a:lnTo>
                      <a:pt x="2193" y="9959"/>
                    </a:lnTo>
                    <a:cubicBezTo>
                      <a:pt x="1920" y="9959"/>
                      <a:pt x="1685" y="9754"/>
                      <a:pt x="1649" y="9481"/>
                    </a:cubicBezTo>
                    <a:lnTo>
                      <a:pt x="435" y="229"/>
                    </a:lnTo>
                    <a:lnTo>
                      <a:pt x="210" y="157"/>
                    </a:lnTo>
                    <a:cubicBezTo>
                      <a:pt x="120" y="135"/>
                      <a:pt x="45" y="77"/>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3896755" y="571867"/>
                <a:ext cx="286690" cy="271543"/>
              </a:xfrm>
              <a:custGeom>
                <a:rect b="b" l="l" r="r" t="t"/>
                <a:pathLst>
                  <a:path extrusionOk="0" h="11592" w="12253">
                    <a:moveTo>
                      <a:pt x="12252" y="1"/>
                    </a:moveTo>
                    <a:cubicBezTo>
                      <a:pt x="12144" y="53"/>
                      <a:pt x="12032" y="103"/>
                      <a:pt x="11915" y="149"/>
                    </a:cubicBezTo>
                    <a:cubicBezTo>
                      <a:pt x="11914" y="151"/>
                      <a:pt x="11912" y="151"/>
                      <a:pt x="11910" y="153"/>
                    </a:cubicBezTo>
                    <a:lnTo>
                      <a:pt x="11910" y="360"/>
                    </a:lnTo>
                    <a:cubicBezTo>
                      <a:pt x="11910" y="434"/>
                      <a:pt x="11893" y="502"/>
                      <a:pt x="11862" y="564"/>
                    </a:cubicBezTo>
                    <a:cubicBezTo>
                      <a:pt x="11807" y="671"/>
                      <a:pt x="11709" y="755"/>
                      <a:pt x="11589" y="790"/>
                    </a:cubicBezTo>
                    <a:lnTo>
                      <a:pt x="11589" y="859"/>
                    </a:lnTo>
                    <a:cubicBezTo>
                      <a:pt x="11589" y="996"/>
                      <a:pt x="11504" y="1118"/>
                      <a:pt x="11379" y="1167"/>
                    </a:cubicBezTo>
                    <a:lnTo>
                      <a:pt x="10171" y="10399"/>
                    </a:lnTo>
                    <a:cubicBezTo>
                      <a:pt x="10135" y="10672"/>
                      <a:pt x="9902" y="10877"/>
                      <a:pt x="9626" y="10877"/>
                    </a:cubicBezTo>
                    <a:lnTo>
                      <a:pt x="2437" y="10877"/>
                    </a:lnTo>
                    <a:cubicBezTo>
                      <a:pt x="1487" y="10877"/>
                      <a:pt x="715" y="10105"/>
                      <a:pt x="715" y="9156"/>
                    </a:cubicBezTo>
                    <a:lnTo>
                      <a:pt x="715" y="3544"/>
                    </a:lnTo>
                    <a:lnTo>
                      <a:pt x="361" y="3650"/>
                    </a:lnTo>
                    <a:lnTo>
                      <a:pt x="0" y="3757"/>
                    </a:lnTo>
                    <a:lnTo>
                      <a:pt x="0" y="9154"/>
                    </a:lnTo>
                    <a:cubicBezTo>
                      <a:pt x="0" y="10497"/>
                      <a:pt x="1093" y="11592"/>
                      <a:pt x="2437" y="11592"/>
                    </a:cubicBezTo>
                    <a:lnTo>
                      <a:pt x="9626" y="11592"/>
                    </a:lnTo>
                    <a:cubicBezTo>
                      <a:pt x="10259" y="11592"/>
                      <a:pt x="10799" y="11117"/>
                      <a:pt x="10881" y="10490"/>
                    </a:cubicBezTo>
                    <a:lnTo>
                      <a:pt x="1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3905201" y="585032"/>
                <a:ext cx="269095" cy="250484"/>
              </a:xfrm>
              <a:custGeom>
                <a:rect b="b" l="l" r="r" t="t"/>
                <a:pathLst>
                  <a:path extrusionOk="0" h="10693" w="11501">
                    <a:moveTo>
                      <a:pt x="11501" y="1"/>
                    </a:moveTo>
                    <a:lnTo>
                      <a:pt x="11501" y="1"/>
                    </a:lnTo>
                    <a:cubicBezTo>
                      <a:pt x="11445" y="108"/>
                      <a:pt x="11348" y="193"/>
                      <a:pt x="11228" y="227"/>
                    </a:cubicBezTo>
                    <a:lnTo>
                      <a:pt x="11228" y="295"/>
                    </a:lnTo>
                    <a:cubicBezTo>
                      <a:pt x="11228" y="432"/>
                      <a:pt x="11143" y="555"/>
                      <a:pt x="11018" y="603"/>
                    </a:cubicBezTo>
                    <a:lnTo>
                      <a:pt x="9810" y="9836"/>
                    </a:lnTo>
                    <a:cubicBezTo>
                      <a:pt x="9774" y="10109"/>
                      <a:pt x="9540" y="10314"/>
                      <a:pt x="9265" y="10314"/>
                    </a:cubicBezTo>
                    <a:lnTo>
                      <a:pt x="2076" y="10314"/>
                    </a:lnTo>
                    <a:cubicBezTo>
                      <a:pt x="1126" y="10314"/>
                      <a:pt x="354" y="9540"/>
                      <a:pt x="354" y="8592"/>
                    </a:cubicBezTo>
                    <a:lnTo>
                      <a:pt x="354" y="2981"/>
                    </a:lnTo>
                    <a:lnTo>
                      <a:pt x="0" y="3087"/>
                    </a:lnTo>
                    <a:lnTo>
                      <a:pt x="0" y="8399"/>
                    </a:lnTo>
                    <a:cubicBezTo>
                      <a:pt x="0" y="9664"/>
                      <a:pt x="1030" y="10692"/>
                      <a:pt x="2293" y="10692"/>
                    </a:cubicBezTo>
                    <a:lnTo>
                      <a:pt x="9057" y="10692"/>
                    </a:lnTo>
                    <a:cubicBezTo>
                      <a:pt x="9652" y="10692"/>
                      <a:pt x="10159" y="10247"/>
                      <a:pt x="10238" y="9656"/>
                    </a:cubicBezTo>
                    <a:lnTo>
                      <a:pt x="11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4175395" y="575358"/>
                <a:ext cx="140" cy="937"/>
              </a:xfrm>
              <a:custGeom>
                <a:rect b="b" l="l" r="r" t="t"/>
                <a:pathLst>
                  <a:path extrusionOk="0" h="40" w="6">
                    <a:moveTo>
                      <a:pt x="6" y="0"/>
                    </a:moveTo>
                    <a:lnTo>
                      <a:pt x="6" y="0"/>
                    </a:lnTo>
                    <a:cubicBezTo>
                      <a:pt x="5" y="2"/>
                      <a:pt x="4" y="2"/>
                      <a:pt x="3" y="2"/>
                    </a:cubicBezTo>
                    <a:cubicBezTo>
                      <a:pt x="3" y="2"/>
                      <a:pt x="2" y="2"/>
                      <a:pt x="1" y="1"/>
                    </a:cubicBezTo>
                    <a:lnTo>
                      <a:pt x="1" y="39"/>
                    </a:lnTo>
                    <a:lnTo>
                      <a:pt x="6" y="0"/>
                    </a:lnTo>
                    <a:close/>
                  </a:path>
                </a:pathLst>
              </a:custGeom>
              <a:solidFill>
                <a:srgbClr val="BABC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3708312" y="708125"/>
                <a:ext cx="48699" cy="8025"/>
              </a:xfrm>
              <a:custGeom>
                <a:rect b="b" l="l" r="r" t="t"/>
                <a:pathLst>
                  <a:path extrusionOk="0" h="226" w="1555">
                    <a:moveTo>
                      <a:pt x="1" y="0"/>
                    </a:moveTo>
                    <a:lnTo>
                      <a:pt x="1" y="226"/>
                    </a:lnTo>
                    <a:lnTo>
                      <a:pt x="1555" y="226"/>
                    </a:lnTo>
                    <a:lnTo>
                      <a:pt x="15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1938" name="Google Shape;1938;p40"/>
          <p:cNvGraphicFramePr/>
          <p:nvPr/>
        </p:nvGraphicFramePr>
        <p:xfrm>
          <a:off x="360038" y="1338375"/>
          <a:ext cx="3000000" cy="3000000"/>
        </p:xfrm>
        <a:graphic>
          <a:graphicData uri="http://schemas.openxmlformats.org/drawingml/2006/table">
            <a:tbl>
              <a:tblPr>
                <a:noFill/>
                <a:tableStyleId>{39523087-B5A9-4991-A37B-9C2FC5A71109}</a:tableStyleId>
              </a:tblPr>
              <a:tblGrid>
                <a:gridCol w="1266575"/>
                <a:gridCol w="7195275"/>
              </a:tblGrid>
              <a:tr h="532100">
                <a:tc>
                  <a:txBody>
                    <a:bodyPr/>
                    <a:lstStyle/>
                    <a:p>
                      <a:pPr indent="0" lvl="0" marL="0" rtl="0" algn="l">
                        <a:lnSpc>
                          <a:spcPct val="115000"/>
                        </a:lnSpc>
                        <a:spcBef>
                          <a:spcPts val="0"/>
                        </a:spcBef>
                        <a:spcAft>
                          <a:spcPts val="0"/>
                        </a:spcAft>
                        <a:buNone/>
                      </a:pPr>
                      <a:r>
                        <a:rPr b="1" lang="es" sz="1300">
                          <a:solidFill>
                            <a:schemeClr val="dk1"/>
                          </a:solidFill>
                          <a:latin typeface="Archivo"/>
                          <a:ea typeface="Archivo"/>
                          <a:cs typeface="Archivo"/>
                          <a:sym typeface="Archivo"/>
                        </a:rPr>
                        <a:t>Objetivo</a:t>
                      </a:r>
                      <a:endParaRPr b="1" sz="1300">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b="1" lang="es" sz="1300">
                          <a:solidFill>
                            <a:schemeClr val="dk1"/>
                          </a:solidFill>
                          <a:latin typeface="Archivo"/>
                          <a:ea typeface="Archivo"/>
                          <a:cs typeface="Archivo"/>
                          <a:sym typeface="Archivo"/>
                        </a:rPr>
                        <a:t>general</a:t>
                      </a:r>
                      <a:endParaRPr b="1" sz="1300">
                        <a:solidFill>
                          <a:schemeClr val="dk1"/>
                        </a:solidFill>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l">
                        <a:lnSpc>
                          <a:spcPct val="115000"/>
                        </a:lnSpc>
                        <a:spcBef>
                          <a:spcPts val="0"/>
                        </a:spcBef>
                        <a:spcAft>
                          <a:spcPts val="1600"/>
                        </a:spcAft>
                        <a:buNone/>
                      </a:pPr>
                      <a:r>
                        <a:rPr lang="es" sz="1200">
                          <a:solidFill>
                            <a:schemeClr val="dk1"/>
                          </a:solidFill>
                          <a:latin typeface="Archivo"/>
                          <a:ea typeface="Archivo"/>
                          <a:cs typeface="Archivo"/>
                          <a:sym typeface="Archivo"/>
                        </a:rPr>
                        <a:t>Validar un determinado algoritmo de inteligencia de enjambre, mediante la implementación de pruebas simuladas en un entorno aleatorio controlado,  para determinar la efectividad de estos algoritmos en temas de exploración de interiores.</a:t>
                      </a:r>
                      <a:endParaRPr sz="1200">
                        <a:solidFill>
                          <a:schemeClr val="dk1"/>
                        </a:solidFill>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272900">
                <a:tc rowSpan="4">
                  <a:txBody>
                    <a:bodyPr/>
                    <a:lstStyle/>
                    <a:p>
                      <a:pPr indent="0" lvl="0" marL="0" rtl="0" algn="l">
                        <a:lnSpc>
                          <a:spcPct val="115000"/>
                        </a:lnSpc>
                        <a:spcBef>
                          <a:spcPts val="0"/>
                        </a:spcBef>
                        <a:spcAft>
                          <a:spcPts val="0"/>
                        </a:spcAft>
                        <a:buNone/>
                      </a:pPr>
                      <a:r>
                        <a:rPr b="1" lang="es" sz="1300">
                          <a:solidFill>
                            <a:schemeClr val="dk1"/>
                          </a:solidFill>
                          <a:latin typeface="Archivo"/>
                          <a:ea typeface="Archivo"/>
                          <a:cs typeface="Archivo"/>
                          <a:sym typeface="Archivo"/>
                        </a:rPr>
                        <a:t>Ob</a:t>
                      </a:r>
                      <a:r>
                        <a:rPr b="1" lang="es" sz="1300">
                          <a:solidFill>
                            <a:schemeClr val="dk1"/>
                          </a:solidFill>
                          <a:latin typeface="Archivo"/>
                          <a:ea typeface="Archivo"/>
                          <a:cs typeface="Archivo"/>
                          <a:sym typeface="Archivo"/>
                        </a:rPr>
                        <a:t>jetivos</a:t>
                      </a:r>
                      <a:endParaRPr b="1" sz="1300">
                        <a:solidFill>
                          <a:schemeClr val="dk1"/>
                        </a:solidFill>
                        <a:latin typeface="Archivo"/>
                        <a:ea typeface="Archivo"/>
                        <a:cs typeface="Archivo"/>
                        <a:sym typeface="Archivo"/>
                      </a:endParaRPr>
                    </a:p>
                    <a:p>
                      <a:pPr indent="0" lvl="0" marL="0" rtl="0" algn="l">
                        <a:lnSpc>
                          <a:spcPct val="115000"/>
                        </a:lnSpc>
                        <a:spcBef>
                          <a:spcPts val="0"/>
                        </a:spcBef>
                        <a:spcAft>
                          <a:spcPts val="0"/>
                        </a:spcAft>
                        <a:buNone/>
                      </a:pPr>
                      <a:r>
                        <a:rPr b="1" lang="es" sz="1300">
                          <a:solidFill>
                            <a:schemeClr val="dk1"/>
                          </a:solidFill>
                          <a:latin typeface="Archivo"/>
                          <a:ea typeface="Archivo"/>
                          <a:cs typeface="Archivo"/>
                          <a:sym typeface="Archivo"/>
                        </a:rPr>
                        <a:t>específicos</a:t>
                      </a:r>
                      <a:endParaRPr b="1" sz="1300">
                        <a:solidFill>
                          <a:schemeClr val="dk1"/>
                        </a:solidFill>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marR="0" rtl="0" algn="l">
                        <a:lnSpc>
                          <a:spcPct val="115000"/>
                        </a:lnSpc>
                        <a:spcBef>
                          <a:spcPts val="0"/>
                        </a:spcBef>
                        <a:spcAft>
                          <a:spcPts val="1600"/>
                        </a:spcAft>
                        <a:buNone/>
                      </a:pPr>
                      <a:r>
                        <a:rPr lang="es" sz="1200">
                          <a:solidFill>
                            <a:schemeClr val="dk1"/>
                          </a:solidFill>
                          <a:latin typeface="Archivo"/>
                          <a:ea typeface="Archivo"/>
                          <a:cs typeface="Archivo"/>
                          <a:sym typeface="Archivo"/>
                        </a:rPr>
                        <a:t>Seleccionar una solución de algoritmo de inteligencia de enjambre, mediante una investigación comparativa, para explorar un territorio en vista de las capacidades de hardware.</a:t>
                      </a:r>
                      <a:endParaRPr sz="1200">
                        <a:solidFill>
                          <a:schemeClr val="dk1"/>
                        </a:solidFill>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365875">
                <a:tc vMerge="1"/>
                <a:tc>
                  <a:txBody>
                    <a:bodyPr/>
                    <a:lstStyle/>
                    <a:p>
                      <a:pPr indent="0" lvl="0" marL="0" rtl="0" algn="l">
                        <a:lnSpc>
                          <a:spcPct val="115000"/>
                        </a:lnSpc>
                        <a:spcBef>
                          <a:spcPts val="0"/>
                        </a:spcBef>
                        <a:spcAft>
                          <a:spcPts val="1600"/>
                        </a:spcAft>
                        <a:buNone/>
                      </a:pPr>
                      <a:r>
                        <a:rPr lang="es" sz="1200">
                          <a:solidFill>
                            <a:schemeClr val="dk1"/>
                          </a:solidFill>
                          <a:latin typeface="Archivo"/>
                          <a:ea typeface="Archivo"/>
                          <a:cs typeface="Archivo"/>
                          <a:sym typeface="Archivo"/>
                        </a:rPr>
                        <a:t>Diseñar la solución de inteligencia de enjambre seleccionada, mediante el uso del lenguaje de programación de Python y el motor de física de Pybullet, para analizar el comportamiento de la misma en un determinado entorno aleatorio utilizando drones Crazyflie.</a:t>
                      </a:r>
                      <a:endParaRPr sz="1200">
                        <a:solidFill>
                          <a:schemeClr val="dk1"/>
                        </a:solidFill>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100000">
                <a:tc vMerge="1"/>
                <a:tc>
                  <a:txBody>
                    <a:bodyPr/>
                    <a:lstStyle/>
                    <a:p>
                      <a:pPr indent="0" lvl="0" marL="0" rtl="0" algn="l">
                        <a:lnSpc>
                          <a:spcPct val="115000"/>
                        </a:lnSpc>
                        <a:spcBef>
                          <a:spcPts val="0"/>
                        </a:spcBef>
                        <a:spcAft>
                          <a:spcPts val="1600"/>
                        </a:spcAft>
                        <a:buNone/>
                      </a:pPr>
                      <a:r>
                        <a:rPr lang="es" sz="1200">
                          <a:solidFill>
                            <a:schemeClr val="dk1"/>
                          </a:solidFill>
                          <a:latin typeface="Archivo"/>
                          <a:ea typeface="Archivo"/>
                          <a:cs typeface="Archivo"/>
                          <a:sym typeface="Archivo"/>
                        </a:rPr>
                        <a:t>Analizar la solución de inteligencia de enjambre seleccionada, mediante el uso del Firmware del drone Crazyflie, para determinar la factibilidad y confiabilidad de los resultados.</a:t>
                      </a:r>
                      <a:endParaRPr sz="1200">
                        <a:solidFill>
                          <a:schemeClr val="dk1"/>
                        </a:solidFill>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421975">
                <a:tc vMerge="1"/>
                <a:tc>
                  <a:txBody>
                    <a:bodyPr/>
                    <a:lstStyle/>
                    <a:p>
                      <a:pPr indent="0" lvl="0" marL="0" rtl="0" algn="l">
                        <a:lnSpc>
                          <a:spcPct val="115000"/>
                        </a:lnSpc>
                        <a:spcBef>
                          <a:spcPts val="0"/>
                        </a:spcBef>
                        <a:spcAft>
                          <a:spcPts val="1600"/>
                        </a:spcAft>
                        <a:buNone/>
                      </a:pPr>
                      <a:r>
                        <a:rPr lang="es" sz="1200">
                          <a:solidFill>
                            <a:schemeClr val="dk1"/>
                          </a:solidFill>
                          <a:latin typeface="Archivo"/>
                          <a:ea typeface="Archivo"/>
                          <a:cs typeface="Archivo"/>
                          <a:sym typeface="Archivo"/>
                        </a:rPr>
                        <a:t>Evaluar las ventajas del algoritmo implementado y su respectiva simulación, mediante un análisis de resultados con base en una futura etapa del proyecto, para determinar un posible escenario real</a:t>
                      </a:r>
                      <a:r>
                        <a:rPr lang="es" sz="1200">
                          <a:solidFill>
                            <a:schemeClr val="dk1"/>
                          </a:solidFill>
                          <a:latin typeface="Archivo"/>
                          <a:ea typeface="Archivo"/>
                          <a:cs typeface="Archivo"/>
                          <a:sym typeface="Archivo"/>
                        </a:rPr>
                        <a:t> </a:t>
                      </a:r>
                      <a:r>
                        <a:rPr lang="es" sz="1200">
                          <a:solidFill>
                            <a:schemeClr val="dk1"/>
                          </a:solidFill>
                          <a:latin typeface="Archivo"/>
                          <a:ea typeface="Archivo"/>
                          <a:cs typeface="Archivo"/>
                          <a:sym typeface="Archivo"/>
                        </a:rPr>
                        <a:t>mediante el uso de más drones Crazyflie.</a:t>
                      </a:r>
                      <a:endParaRPr sz="1200">
                        <a:solidFill>
                          <a:schemeClr val="dk1"/>
                        </a:solidFill>
                        <a:latin typeface="Archivo"/>
                        <a:ea typeface="Archivo"/>
                        <a:cs typeface="Archivo"/>
                        <a:sym typeface="Archiv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41"/>
          <p:cNvSpPr txBox="1"/>
          <p:nvPr>
            <p:ph idx="1" type="subTitle"/>
          </p:nvPr>
        </p:nvSpPr>
        <p:spPr>
          <a:xfrm>
            <a:off x="1676275" y="2358938"/>
            <a:ext cx="6750300" cy="4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300"/>
              <a:t>Optimización de colonias de hormigas (ACO)</a:t>
            </a:r>
            <a:endParaRPr sz="2300"/>
          </a:p>
        </p:txBody>
      </p:sp>
      <p:sp>
        <p:nvSpPr>
          <p:cNvPr id="1944" name="Google Shape;1944;p41"/>
          <p:cNvSpPr txBox="1"/>
          <p:nvPr>
            <p:ph idx="2" type="subTitle"/>
          </p:nvPr>
        </p:nvSpPr>
        <p:spPr>
          <a:xfrm>
            <a:off x="1676275" y="2711288"/>
            <a:ext cx="675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Actualiza los rastros de feromonas y la orientación de las hormigas alrededor del espacio de búsqueda.</a:t>
            </a:r>
            <a:endParaRPr sz="1500"/>
          </a:p>
        </p:txBody>
      </p:sp>
      <p:sp>
        <p:nvSpPr>
          <p:cNvPr id="1945" name="Google Shape;1945;p41"/>
          <p:cNvSpPr txBox="1"/>
          <p:nvPr>
            <p:ph idx="3" type="subTitle"/>
          </p:nvPr>
        </p:nvSpPr>
        <p:spPr>
          <a:xfrm>
            <a:off x="1676275" y="1596988"/>
            <a:ext cx="675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Inicializa un enjambre de partículas el cual atraviesa el</a:t>
            </a:r>
            <a:r>
              <a:rPr lang="es" sz="1500"/>
              <a:t> </a:t>
            </a:r>
            <a:r>
              <a:rPr lang="es" sz="1500"/>
              <a:t>espacio aleatorio en busca de la mejor posición global óptima.</a:t>
            </a:r>
            <a:endParaRPr sz="1500"/>
          </a:p>
        </p:txBody>
      </p:sp>
      <p:sp>
        <p:nvSpPr>
          <p:cNvPr id="1946" name="Google Shape;1946;p41"/>
          <p:cNvSpPr txBox="1"/>
          <p:nvPr>
            <p:ph idx="4" type="subTitle"/>
          </p:nvPr>
        </p:nvSpPr>
        <p:spPr>
          <a:xfrm>
            <a:off x="1676275" y="3825613"/>
            <a:ext cx="675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Emplea un conjunto de abejas, las cuales buscan su fuente de alimento y regresan a la colmena.</a:t>
            </a:r>
            <a:endParaRPr sz="1500"/>
          </a:p>
          <a:p>
            <a:pPr indent="0" lvl="0" marL="0" rtl="0" algn="l">
              <a:spcBef>
                <a:spcPts val="0"/>
              </a:spcBef>
              <a:spcAft>
                <a:spcPts val="0"/>
              </a:spcAft>
              <a:buNone/>
            </a:pPr>
            <a:r>
              <a:t/>
            </a:r>
            <a:endParaRPr/>
          </a:p>
        </p:txBody>
      </p:sp>
      <p:sp>
        <p:nvSpPr>
          <p:cNvPr id="1947" name="Google Shape;1947;p41"/>
          <p:cNvSpPr txBox="1"/>
          <p:nvPr>
            <p:ph type="title"/>
          </p:nvPr>
        </p:nvSpPr>
        <p:spPr>
          <a:xfrm>
            <a:off x="720000" y="535000"/>
            <a:ext cx="81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Alternativas de diseño: algoritmo de enjambre</a:t>
            </a:r>
            <a:endParaRPr sz="3000"/>
          </a:p>
        </p:txBody>
      </p:sp>
      <p:sp>
        <p:nvSpPr>
          <p:cNvPr id="1948" name="Google Shape;1948;p41"/>
          <p:cNvSpPr txBox="1"/>
          <p:nvPr>
            <p:ph idx="5" type="subTitle"/>
          </p:nvPr>
        </p:nvSpPr>
        <p:spPr>
          <a:xfrm>
            <a:off x="1676275" y="1244638"/>
            <a:ext cx="6750300" cy="4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300"/>
              <a:t>Optimización de enjambre de partículas (PSO)</a:t>
            </a:r>
            <a:endParaRPr sz="2300"/>
          </a:p>
        </p:txBody>
      </p:sp>
      <p:sp>
        <p:nvSpPr>
          <p:cNvPr id="1949" name="Google Shape;1949;p41"/>
          <p:cNvSpPr txBox="1"/>
          <p:nvPr>
            <p:ph idx="6" type="subTitle"/>
          </p:nvPr>
        </p:nvSpPr>
        <p:spPr>
          <a:xfrm>
            <a:off x="1676275" y="3473263"/>
            <a:ext cx="6750300" cy="4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300"/>
              <a:t>Colonias de abejas artificiales (ABC)</a:t>
            </a:r>
            <a:endParaRPr sz="2300"/>
          </a:p>
        </p:txBody>
      </p:sp>
      <p:grpSp>
        <p:nvGrpSpPr>
          <p:cNvPr id="1950" name="Google Shape;1950;p41"/>
          <p:cNvGrpSpPr/>
          <p:nvPr/>
        </p:nvGrpSpPr>
        <p:grpSpPr>
          <a:xfrm>
            <a:off x="758668" y="3472295"/>
            <a:ext cx="647879" cy="778902"/>
            <a:chOff x="5628211" y="3992482"/>
            <a:chExt cx="311241" cy="374184"/>
          </a:xfrm>
        </p:grpSpPr>
        <p:sp>
          <p:nvSpPr>
            <p:cNvPr id="1951" name="Google Shape;1951;p41"/>
            <p:cNvSpPr/>
            <p:nvPr/>
          </p:nvSpPr>
          <p:spPr>
            <a:xfrm>
              <a:off x="5628211" y="4102260"/>
              <a:ext cx="311241" cy="264351"/>
            </a:xfrm>
            <a:custGeom>
              <a:rect b="b" l="l" r="r" t="t"/>
              <a:pathLst>
                <a:path extrusionOk="0" h="9584" w="11284">
                  <a:moveTo>
                    <a:pt x="758" y="1"/>
                  </a:moveTo>
                  <a:cubicBezTo>
                    <a:pt x="342" y="1"/>
                    <a:pt x="1" y="339"/>
                    <a:pt x="1" y="758"/>
                  </a:cubicBezTo>
                  <a:lnTo>
                    <a:pt x="1" y="7879"/>
                  </a:lnTo>
                  <a:cubicBezTo>
                    <a:pt x="1" y="8023"/>
                    <a:pt x="37" y="8164"/>
                    <a:pt x="109" y="8287"/>
                  </a:cubicBezTo>
                  <a:lnTo>
                    <a:pt x="610" y="9167"/>
                  </a:lnTo>
                  <a:cubicBezTo>
                    <a:pt x="757" y="9424"/>
                    <a:pt x="1029" y="9584"/>
                    <a:pt x="1325" y="9584"/>
                  </a:cubicBezTo>
                  <a:lnTo>
                    <a:pt x="2647" y="9584"/>
                  </a:lnTo>
                  <a:cubicBezTo>
                    <a:pt x="2822" y="9584"/>
                    <a:pt x="2986" y="9503"/>
                    <a:pt x="3093" y="9365"/>
                  </a:cubicBezTo>
                  <a:lnTo>
                    <a:pt x="3651" y="8646"/>
                  </a:lnTo>
                  <a:cubicBezTo>
                    <a:pt x="3726" y="8551"/>
                    <a:pt x="3840" y="8493"/>
                    <a:pt x="3961" y="8493"/>
                  </a:cubicBezTo>
                  <a:lnTo>
                    <a:pt x="7350" y="8493"/>
                  </a:lnTo>
                  <a:cubicBezTo>
                    <a:pt x="7470" y="8493"/>
                    <a:pt x="7585" y="8548"/>
                    <a:pt x="7658" y="8643"/>
                  </a:cubicBezTo>
                  <a:lnTo>
                    <a:pt x="8218" y="9364"/>
                  </a:lnTo>
                  <a:cubicBezTo>
                    <a:pt x="8325" y="9500"/>
                    <a:pt x="8489" y="9581"/>
                    <a:pt x="8662" y="9581"/>
                  </a:cubicBezTo>
                  <a:lnTo>
                    <a:pt x="9957" y="9581"/>
                  </a:lnTo>
                  <a:cubicBezTo>
                    <a:pt x="10252" y="9581"/>
                    <a:pt x="10523" y="9424"/>
                    <a:pt x="10670" y="9167"/>
                  </a:cubicBezTo>
                  <a:lnTo>
                    <a:pt x="11169" y="8288"/>
                  </a:lnTo>
                  <a:cubicBezTo>
                    <a:pt x="11241" y="8164"/>
                    <a:pt x="11278" y="8024"/>
                    <a:pt x="11278" y="7881"/>
                  </a:cubicBezTo>
                  <a:lnTo>
                    <a:pt x="11278" y="755"/>
                  </a:lnTo>
                  <a:cubicBezTo>
                    <a:pt x="11284" y="339"/>
                    <a:pt x="10942" y="1"/>
                    <a:pt x="10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1"/>
            <p:cNvSpPr/>
            <p:nvPr/>
          </p:nvSpPr>
          <p:spPr>
            <a:xfrm>
              <a:off x="5880867" y="4102260"/>
              <a:ext cx="58585" cy="264406"/>
            </a:xfrm>
            <a:custGeom>
              <a:rect b="b" l="l" r="r" t="t"/>
              <a:pathLst>
                <a:path extrusionOk="0" h="9586" w="2124">
                  <a:moveTo>
                    <a:pt x="556" y="1"/>
                  </a:moveTo>
                  <a:cubicBezTo>
                    <a:pt x="967" y="1"/>
                    <a:pt x="1300" y="341"/>
                    <a:pt x="1300" y="758"/>
                  </a:cubicBezTo>
                  <a:lnTo>
                    <a:pt x="1300" y="7885"/>
                  </a:lnTo>
                  <a:cubicBezTo>
                    <a:pt x="1300" y="8029"/>
                    <a:pt x="1263" y="8167"/>
                    <a:pt x="1195" y="8291"/>
                  </a:cubicBezTo>
                  <a:lnTo>
                    <a:pt x="702" y="9170"/>
                  </a:lnTo>
                  <a:cubicBezTo>
                    <a:pt x="559" y="9427"/>
                    <a:pt x="290" y="9585"/>
                    <a:pt x="0" y="9585"/>
                  </a:cubicBezTo>
                  <a:lnTo>
                    <a:pt x="822" y="9585"/>
                  </a:lnTo>
                  <a:cubicBezTo>
                    <a:pt x="1113" y="9585"/>
                    <a:pt x="1382" y="9427"/>
                    <a:pt x="1524" y="9170"/>
                  </a:cubicBezTo>
                  <a:lnTo>
                    <a:pt x="2017" y="8291"/>
                  </a:lnTo>
                  <a:cubicBezTo>
                    <a:pt x="2087" y="8167"/>
                    <a:pt x="2124" y="8029"/>
                    <a:pt x="2124" y="7885"/>
                  </a:cubicBezTo>
                  <a:lnTo>
                    <a:pt x="2124" y="758"/>
                  </a:lnTo>
                  <a:cubicBezTo>
                    <a:pt x="2124" y="339"/>
                    <a:pt x="1784"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1"/>
            <p:cNvSpPr/>
            <p:nvPr/>
          </p:nvSpPr>
          <p:spPr>
            <a:xfrm>
              <a:off x="5677970" y="4336546"/>
              <a:ext cx="59413" cy="30065"/>
            </a:xfrm>
            <a:custGeom>
              <a:rect b="b" l="l" r="r" t="t"/>
              <a:pathLst>
                <a:path extrusionOk="0" h="1090" w="2154">
                  <a:moveTo>
                    <a:pt x="1315" y="1"/>
                  </a:moveTo>
                  <a:cubicBezTo>
                    <a:pt x="1194" y="1"/>
                    <a:pt x="1081" y="58"/>
                    <a:pt x="1005" y="153"/>
                  </a:cubicBezTo>
                  <a:lnTo>
                    <a:pt x="446" y="871"/>
                  </a:lnTo>
                  <a:cubicBezTo>
                    <a:pt x="341" y="1009"/>
                    <a:pt x="175" y="1090"/>
                    <a:pt x="1" y="1090"/>
                  </a:cubicBezTo>
                  <a:lnTo>
                    <a:pt x="840" y="1090"/>
                  </a:lnTo>
                  <a:cubicBezTo>
                    <a:pt x="1015" y="1090"/>
                    <a:pt x="1179" y="1009"/>
                    <a:pt x="1286" y="871"/>
                  </a:cubicBezTo>
                  <a:lnTo>
                    <a:pt x="1844" y="153"/>
                  </a:lnTo>
                  <a:cubicBezTo>
                    <a:pt x="1918" y="58"/>
                    <a:pt x="2032" y="1"/>
                    <a:pt x="2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1"/>
            <p:cNvSpPr/>
            <p:nvPr/>
          </p:nvSpPr>
          <p:spPr>
            <a:xfrm>
              <a:off x="5663710" y="4148102"/>
              <a:ext cx="91795" cy="91795"/>
            </a:xfrm>
            <a:custGeom>
              <a:rect b="b" l="l" r="r" t="t"/>
              <a:pathLst>
                <a:path extrusionOk="0" h="3328" w="3328">
                  <a:moveTo>
                    <a:pt x="1664" y="1"/>
                  </a:moveTo>
                  <a:cubicBezTo>
                    <a:pt x="990" y="1"/>
                    <a:pt x="406" y="401"/>
                    <a:pt x="147" y="981"/>
                  </a:cubicBezTo>
                  <a:cubicBezTo>
                    <a:pt x="53" y="1189"/>
                    <a:pt x="0" y="1421"/>
                    <a:pt x="0" y="1664"/>
                  </a:cubicBezTo>
                  <a:cubicBezTo>
                    <a:pt x="0" y="1907"/>
                    <a:pt x="53" y="2139"/>
                    <a:pt x="147" y="2347"/>
                  </a:cubicBezTo>
                  <a:cubicBezTo>
                    <a:pt x="406" y="2924"/>
                    <a:pt x="990" y="3327"/>
                    <a:pt x="1664" y="3327"/>
                  </a:cubicBezTo>
                  <a:cubicBezTo>
                    <a:pt x="2338" y="3327"/>
                    <a:pt x="2920" y="2926"/>
                    <a:pt x="3181" y="2347"/>
                  </a:cubicBezTo>
                  <a:cubicBezTo>
                    <a:pt x="3273" y="2137"/>
                    <a:pt x="3327" y="1907"/>
                    <a:pt x="3327" y="1664"/>
                  </a:cubicBezTo>
                  <a:cubicBezTo>
                    <a:pt x="3327" y="1421"/>
                    <a:pt x="3274" y="1189"/>
                    <a:pt x="3181" y="981"/>
                  </a:cubicBezTo>
                  <a:cubicBezTo>
                    <a:pt x="2920" y="404"/>
                    <a:pt x="2338"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1"/>
            <p:cNvSpPr/>
            <p:nvPr/>
          </p:nvSpPr>
          <p:spPr>
            <a:xfrm>
              <a:off x="5664069" y="4175464"/>
              <a:ext cx="90995" cy="37429"/>
            </a:xfrm>
            <a:custGeom>
              <a:rect b="b" l="l" r="r" t="t"/>
              <a:pathLst>
                <a:path extrusionOk="0" h="1357" w="3299">
                  <a:moveTo>
                    <a:pt x="146" y="1"/>
                  </a:moveTo>
                  <a:cubicBezTo>
                    <a:pt x="52" y="209"/>
                    <a:pt x="1" y="437"/>
                    <a:pt x="1" y="679"/>
                  </a:cubicBezTo>
                  <a:cubicBezTo>
                    <a:pt x="1" y="921"/>
                    <a:pt x="52" y="1150"/>
                    <a:pt x="146" y="1356"/>
                  </a:cubicBezTo>
                  <a:lnTo>
                    <a:pt x="3154" y="1356"/>
                  </a:lnTo>
                  <a:cubicBezTo>
                    <a:pt x="3248" y="1150"/>
                    <a:pt x="3298" y="921"/>
                    <a:pt x="3298" y="679"/>
                  </a:cubicBezTo>
                  <a:cubicBezTo>
                    <a:pt x="3298" y="437"/>
                    <a:pt x="3248" y="209"/>
                    <a:pt x="3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1"/>
            <p:cNvSpPr/>
            <p:nvPr/>
          </p:nvSpPr>
          <p:spPr>
            <a:xfrm>
              <a:off x="5713497" y="4181449"/>
              <a:ext cx="25100" cy="25100"/>
            </a:xfrm>
            <a:custGeom>
              <a:rect b="b" l="l" r="r" t="t"/>
              <a:pathLst>
                <a:path extrusionOk="0" h="910" w="910">
                  <a:moveTo>
                    <a:pt x="455" y="1"/>
                  </a:moveTo>
                  <a:cubicBezTo>
                    <a:pt x="205" y="1"/>
                    <a:pt x="1" y="204"/>
                    <a:pt x="1" y="455"/>
                  </a:cubicBezTo>
                  <a:cubicBezTo>
                    <a:pt x="1" y="706"/>
                    <a:pt x="205" y="909"/>
                    <a:pt x="455" y="909"/>
                  </a:cubicBezTo>
                  <a:cubicBezTo>
                    <a:pt x="706" y="909"/>
                    <a:pt x="910" y="706"/>
                    <a:pt x="910" y="455"/>
                  </a:cubicBezTo>
                  <a:cubicBezTo>
                    <a:pt x="910" y="204"/>
                    <a:pt x="706"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1"/>
            <p:cNvSpPr/>
            <p:nvPr/>
          </p:nvSpPr>
          <p:spPr>
            <a:xfrm>
              <a:off x="5812352" y="4148102"/>
              <a:ext cx="91767" cy="91795"/>
            </a:xfrm>
            <a:custGeom>
              <a:rect b="b" l="l" r="r" t="t"/>
              <a:pathLst>
                <a:path extrusionOk="0" h="3328" w="3327">
                  <a:moveTo>
                    <a:pt x="1664" y="1"/>
                  </a:moveTo>
                  <a:cubicBezTo>
                    <a:pt x="1420" y="1"/>
                    <a:pt x="1189" y="52"/>
                    <a:pt x="981" y="147"/>
                  </a:cubicBezTo>
                  <a:cubicBezTo>
                    <a:pt x="403" y="407"/>
                    <a:pt x="0" y="990"/>
                    <a:pt x="0" y="1664"/>
                  </a:cubicBezTo>
                  <a:cubicBezTo>
                    <a:pt x="0" y="2338"/>
                    <a:pt x="402" y="2920"/>
                    <a:pt x="981" y="3181"/>
                  </a:cubicBezTo>
                  <a:cubicBezTo>
                    <a:pt x="1189" y="3275"/>
                    <a:pt x="1420" y="3327"/>
                    <a:pt x="1664" y="3327"/>
                  </a:cubicBezTo>
                  <a:cubicBezTo>
                    <a:pt x="1907" y="3327"/>
                    <a:pt x="2138" y="3275"/>
                    <a:pt x="2346" y="3181"/>
                  </a:cubicBezTo>
                  <a:cubicBezTo>
                    <a:pt x="2924" y="2920"/>
                    <a:pt x="3327" y="2338"/>
                    <a:pt x="3327" y="1664"/>
                  </a:cubicBezTo>
                  <a:cubicBezTo>
                    <a:pt x="3327" y="990"/>
                    <a:pt x="2925" y="407"/>
                    <a:pt x="2346" y="147"/>
                  </a:cubicBezTo>
                  <a:cubicBezTo>
                    <a:pt x="2138" y="53"/>
                    <a:pt x="1907"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1"/>
            <p:cNvSpPr/>
            <p:nvPr/>
          </p:nvSpPr>
          <p:spPr>
            <a:xfrm>
              <a:off x="5839797" y="4148516"/>
              <a:ext cx="37402" cy="90967"/>
            </a:xfrm>
            <a:custGeom>
              <a:rect b="b" l="l" r="r" t="t"/>
              <a:pathLst>
                <a:path extrusionOk="0" h="3298" w="1356">
                  <a:moveTo>
                    <a:pt x="677" y="0"/>
                  </a:moveTo>
                  <a:cubicBezTo>
                    <a:pt x="438" y="0"/>
                    <a:pt x="207" y="52"/>
                    <a:pt x="0" y="145"/>
                  </a:cubicBezTo>
                  <a:lnTo>
                    <a:pt x="0" y="3153"/>
                  </a:lnTo>
                  <a:cubicBezTo>
                    <a:pt x="207" y="3246"/>
                    <a:pt x="435" y="3298"/>
                    <a:pt x="677" y="3298"/>
                  </a:cubicBezTo>
                  <a:cubicBezTo>
                    <a:pt x="919" y="3298"/>
                    <a:pt x="1149" y="3246"/>
                    <a:pt x="1356" y="3153"/>
                  </a:cubicBezTo>
                  <a:lnTo>
                    <a:pt x="1356" y="144"/>
                  </a:lnTo>
                  <a:cubicBezTo>
                    <a:pt x="1149" y="52"/>
                    <a:pt x="919" y="0"/>
                    <a:pt x="6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1"/>
            <p:cNvSpPr/>
            <p:nvPr/>
          </p:nvSpPr>
          <p:spPr>
            <a:xfrm>
              <a:off x="5845699" y="4164955"/>
              <a:ext cx="25072" cy="25100"/>
            </a:xfrm>
            <a:custGeom>
              <a:rect b="b" l="l" r="r" t="t"/>
              <a:pathLst>
                <a:path extrusionOk="0" h="910" w="909">
                  <a:moveTo>
                    <a:pt x="455" y="1"/>
                  </a:moveTo>
                  <a:cubicBezTo>
                    <a:pt x="204" y="1"/>
                    <a:pt x="0" y="204"/>
                    <a:pt x="0" y="455"/>
                  </a:cubicBezTo>
                  <a:cubicBezTo>
                    <a:pt x="0" y="706"/>
                    <a:pt x="204" y="909"/>
                    <a:pt x="455" y="909"/>
                  </a:cubicBezTo>
                  <a:cubicBezTo>
                    <a:pt x="705" y="909"/>
                    <a:pt x="909" y="706"/>
                    <a:pt x="909" y="455"/>
                  </a:cubicBezTo>
                  <a:cubicBezTo>
                    <a:pt x="909" y="204"/>
                    <a:pt x="705"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1"/>
            <p:cNvSpPr/>
            <p:nvPr/>
          </p:nvSpPr>
          <p:spPr>
            <a:xfrm>
              <a:off x="5824433" y="4275230"/>
              <a:ext cx="27389" cy="27389"/>
            </a:xfrm>
            <a:custGeom>
              <a:rect b="b" l="l" r="r" t="t"/>
              <a:pathLst>
                <a:path extrusionOk="0" h="993" w="993">
                  <a:moveTo>
                    <a:pt x="497" y="1"/>
                  </a:moveTo>
                  <a:cubicBezTo>
                    <a:pt x="222" y="1"/>
                    <a:pt x="0" y="222"/>
                    <a:pt x="0" y="496"/>
                  </a:cubicBezTo>
                  <a:cubicBezTo>
                    <a:pt x="0" y="771"/>
                    <a:pt x="222" y="993"/>
                    <a:pt x="497" y="993"/>
                  </a:cubicBezTo>
                  <a:cubicBezTo>
                    <a:pt x="771" y="993"/>
                    <a:pt x="992" y="771"/>
                    <a:pt x="992" y="496"/>
                  </a:cubicBezTo>
                  <a:cubicBezTo>
                    <a:pt x="992" y="222"/>
                    <a:pt x="771"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1"/>
            <p:cNvSpPr/>
            <p:nvPr/>
          </p:nvSpPr>
          <p:spPr>
            <a:xfrm>
              <a:off x="5870744" y="4275230"/>
              <a:ext cx="27445" cy="27389"/>
            </a:xfrm>
            <a:custGeom>
              <a:rect b="b" l="l" r="r" t="t"/>
              <a:pathLst>
                <a:path extrusionOk="0" h="993" w="995">
                  <a:moveTo>
                    <a:pt x="498" y="1"/>
                  </a:moveTo>
                  <a:cubicBezTo>
                    <a:pt x="224" y="1"/>
                    <a:pt x="1" y="222"/>
                    <a:pt x="1" y="496"/>
                  </a:cubicBezTo>
                  <a:cubicBezTo>
                    <a:pt x="1" y="771"/>
                    <a:pt x="224" y="993"/>
                    <a:pt x="498" y="993"/>
                  </a:cubicBezTo>
                  <a:cubicBezTo>
                    <a:pt x="772" y="993"/>
                    <a:pt x="994" y="771"/>
                    <a:pt x="994" y="496"/>
                  </a:cubicBezTo>
                  <a:cubicBezTo>
                    <a:pt x="994" y="222"/>
                    <a:pt x="772" y="1"/>
                    <a:pt x="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1"/>
            <p:cNvSpPr/>
            <p:nvPr/>
          </p:nvSpPr>
          <p:spPr>
            <a:xfrm>
              <a:off x="5662690" y="4275809"/>
              <a:ext cx="93698" cy="11005"/>
            </a:xfrm>
            <a:custGeom>
              <a:rect b="b" l="l" r="r" t="t"/>
              <a:pathLst>
                <a:path extrusionOk="0" h="399" w="3397">
                  <a:moveTo>
                    <a:pt x="203" y="0"/>
                  </a:moveTo>
                  <a:cubicBezTo>
                    <a:pt x="92" y="0"/>
                    <a:pt x="1" y="92"/>
                    <a:pt x="4" y="205"/>
                  </a:cubicBezTo>
                  <a:cubicBezTo>
                    <a:pt x="8" y="315"/>
                    <a:pt x="103" y="399"/>
                    <a:pt x="213" y="399"/>
                  </a:cubicBezTo>
                  <a:lnTo>
                    <a:pt x="3196" y="399"/>
                  </a:lnTo>
                  <a:cubicBezTo>
                    <a:pt x="3307" y="399"/>
                    <a:pt x="3396" y="308"/>
                    <a:pt x="3395" y="194"/>
                  </a:cubicBezTo>
                  <a:cubicBezTo>
                    <a:pt x="3391" y="84"/>
                    <a:pt x="3295" y="0"/>
                    <a:pt x="3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1"/>
            <p:cNvSpPr/>
            <p:nvPr/>
          </p:nvSpPr>
          <p:spPr>
            <a:xfrm>
              <a:off x="5662690" y="4297020"/>
              <a:ext cx="93698" cy="11033"/>
            </a:xfrm>
            <a:custGeom>
              <a:rect b="b" l="l" r="r" t="t"/>
              <a:pathLst>
                <a:path extrusionOk="0" h="400" w="3397">
                  <a:moveTo>
                    <a:pt x="203" y="1"/>
                  </a:moveTo>
                  <a:cubicBezTo>
                    <a:pt x="92" y="1"/>
                    <a:pt x="1" y="93"/>
                    <a:pt x="4" y="206"/>
                  </a:cubicBezTo>
                  <a:cubicBezTo>
                    <a:pt x="8" y="316"/>
                    <a:pt x="103" y="399"/>
                    <a:pt x="213" y="399"/>
                  </a:cubicBezTo>
                  <a:lnTo>
                    <a:pt x="3196" y="399"/>
                  </a:lnTo>
                  <a:cubicBezTo>
                    <a:pt x="3307" y="399"/>
                    <a:pt x="3396" y="308"/>
                    <a:pt x="3395" y="194"/>
                  </a:cubicBezTo>
                  <a:cubicBezTo>
                    <a:pt x="3391" y="84"/>
                    <a:pt x="3295" y="1"/>
                    <a:pt x="3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1"/>
            <p:cNvSpPr/>
            <p:nvPr/>
          </p:nvSpPr>
          <p:spPr>
            <a:xfrm>
              <a:off x="5778260" y="4115003"/>
              <a:ext cx="11061" cy="31803"/>
            </a:xfrm>
            <a:custGeom>
              <a:rect b="b" l="l" r="r" t="t"/>
              <a:pathLst>
                <a:path extrusionOk="0" h="1153" w="401">
                  <a:moveTo>
                    <a:pt x="201" y="0"/>
                  </a:moveTo>
                  <a:cubicBezTo>
                    <a:pt x="199" y="0"/>
                    <a:pt x="197" y="0"/>
                    <a:pt x="196" y="0"/>
                  </a:cubicBezTo>
                  <a:cubicBezTo>
                    <a:pt x="86" y="5"/>
                    <a:pt x="1" y="100"/>
                    <a:pt x="1" y="210"/>
                  </a:cubicBezTo>
                  <a:lnTo>
                    <a:pt x="1" y="943"/>
                  </a:lnTo>
                  <a:cubicBezTo>
                    <a:pt x="1" y="1053"/>
                    <a:pt x="87" y="1149"/>
                    <a:pt x="196" y="1152"/>
                  </a:cubicBezTo>
                  <a:cubicBezTo>
                    <a:pt x="197" y="1152"/>
                    <a:pt x="199" y="1152"/>
                    <a:pt x="201" y="1152"/>
                  </a:cubicBezTo>
                  <a:cubicBezTo>
                    <a:pt x="313" y="1152"/>
                    <a:pt x="401" y="1063"/>
                    <a:pt x="401" y="953"/>
                  </a:cubicBezTo>
                  <a:lnTo>
                    <a:pt x="401" y="200"/>
                  </a:lnTo>
                  <a:cubicBezTo>
                    <a:pt x="401" y="90"/>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1"/>
            <p:cNvSpPr/>
            <p:nvPr/>
          </p:nvSpPr>
          <p:spPr>
            <a:xfrm>
              <a:off x="5778260" y="3992482"/>
              <a:ext cx="11061" cy="98607"/>
            </a:xfrm>
            <a:custGeom>
              <a:rect b="b" l="l" r="r" t="t"/>
              <a:pathLst>
                <a:path extrusionOk="0" h="3575" w="401">
                  <a:moveTo>
                    <a:pt x="203" y="0"/>
                  </a:moveTo>
                  <a:cubicBezTo>
                    <a:pt x="201" y="0"/>
                    <a:pt x="198" y="0"/>
                    <a:pt x="196" y="0"/>
                  </a:cubicBezTo>
                  <a:cubicBezTo>
                    <a:pt x="86" y="3"/>
                    <a:pt x="1" y="98"/>
                    <a:pt x="1" y="208"/>
                  </a:cubicBezTo>
                  <a:lnTo>
                    <a:pt x="1" y="3365"/>
                  </a:lnTo>
                  <a:cubicBezTo>
                    <a:pt x="1" y="3475"/>
                    <a:pt x="87" y="3570"/>
                    <a:pt x="196" y="3575"/>
                  </a:cubicBezTo>
                  <a:cubicBezTo>
                    <a:pt x="197" y="3575"/>
                    <a:pt x="197" y="3575"/>
                    <a:pt x="198" y="3575"/>
                  </a:cubicBezTo>
                  <a:cubicBezTo>
                    <a:pt x="311" y="3575"/>
                    <a:pt x="401" y="3486"/>
                    <a:pt x="401" y="3374"/>
                  </a:cubicBezTo>
                  <a:lnTo>
                    <a:pt x="401" y="200"/>
                  </a:lnTo>
                  <a:cubicBezTo>
                    <a:pt x="401" y="91"/>
                    <a:pt x="311"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1"/>
            <p:cNvSpPr/>
            <p:nvPr/>
          </p:nvSpPr>
          <p:spPr>
            <a:xfrm>
              <a:off x="5765462" y="4064886"/>
              <a:ext cx="36436" cy="11061"/>
            </a:xfrm>
            <a:custGeom>
              <a:rect b="b" l="l" r="r" t="t"/>
              <a:pathLst>
                <a:path extrusionOk="0" h="401" w="1321">
                  <a:moveTo>
                    <a:pt x="204" y="0"/>
                  </a:moveTo>
                  <a:cubicBezTo>
                    <a:pt x="92" y="0"/>
                    <a:pt x="0" y="94"/>
                    <a:pt x="5" y="205"/>
                  </a:cubicBezTo>
                  <a:cubicBezTo>
                    <a:pt x="7" y="315"/>
                    <a:pt x="103" y="400"/>
                    <a:pt x="213" y="400"/>
                  </a:cubicBezTo>
                  <a:lnTo>
                    <a:pt x="1118" y="400"/>
                  </a:lnTo>
                  <a:cubicBezTo>
                    <a:pt x="1230" y="400"/>
                    <a:pt x="1321" y="308"/>
                    <a:pt x="1318" y="195"/>
                  </a:cubicBezTo>
                  <a:cubicBezTo>
                    <a:pt x="1313" y="85"/>
                    <a:pt x="1218" y="0"/>
                    <a:pt x="11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1"/>
            <p:cNvSpPr/>
            <p:nvPr/>
          </p:nvSpPr>
          <p:spPr>
            <a:xfrm>
              <a:off x="5746816" y="4086124"/>
              <a:ext cx="74776" cy="34478"/>
            </a:xfrm>
            <a:custGeom>
              <a:rect b="b" l="l" r="r" t="t"/>
              <a:pathLst>
                <a:path extrusionOk="0" h="1250" w="2711">
                  <a:moveTo>
                    <a:pt x="229" y="1"/>
                  </a:moveTo>
                  <a:cubicBezTo>
                    <a:pt x="103" y="1"/>
                    <a:pt x="1" y="103"/>
                    <a:pt x="1" y="231"/>
                  </a:cubicBezTo>
                  <a:lnTo>
                    <a:pt x="1" y="1019"/>
                  </a:lnTo>
                  <a:cubicBezTo>
                    <a:pt x="1" y="1147"/>
                    <a:pt x="103" y="1250"/>
                    <a:pt x="229" y="1250"/>
                  </a:cubicBezTo>
                  <a:lnTo>
                    <a:pt x="2479" y="1250"/>
                  </a:lnTo>
                  <a:cubicBezTo>
                    <a:pt x="2605" y="1250"/>
                    <a:pt x="2707" y="1147"/>
                    <a:pt x="2710" y="1019"/>
                  </a:cubicBezTo>
                  <a:lnTo>
                    <a:pt x="2710" y="231"/>
                  </a:lnTo>
                  <a:cubicBezTo>
                    <a:pt x="2710" y="103"/>
                    <a:pt x="2606" y="1"/>
                    <a:pt x="2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8" name="Google Shape;1968;p41"/>
          <p:cNvGrpSpPr/>
          <p:nvPr/>
        </p:nvGrpSpPr>
        <p:grpSpPr>
          <a:xfrm>
            <a:off x="796046" y="2358921"/>
            <a:ext cx="573124" cy="779361"/>
            <a:chOff x="5646195" y="2194296"/>
            <a:chExt cx="275329" cy="374405"/>
          </a:xfrm>
        </p:grpSpPr>
        <p:sp>
          <p:nvSpPr>
            <p:cNvPr id="1969" name="Google Shape;1969;p41"/>
            <p:cNvSpPr/>
            <p:nvPr/>
          </p:nvSpPr>
          <p:spPr>
            <a:xfrm>
              <a:off x="5823385" y="2194296"/>
              <a:ext cx="11005" cy="67715"/>
            </a:xfrm>
            <a:custGeom>
              <a:rect b="b" l="l" r="r" t="t"/>
              <a:pathLst>
                <a:path extrusionOk="0" h="2455" w="399">
                  <a:moveTo>
                    <a:pt x="199" y="1"/>
                  </a:moveTo>
                  <a:cubicBezTo>
                    <a:pt x="197" y="1"/>
                    <a:pt x="195" y="1"/>
                    <a:pt x="194" y="1"/>
                  </a:cubicBezTo>
                  <a:cubicBezTo>
                    <a:pt x="84" y="5"/>
                    <a:pt x="0" y="101"/>
                    <a:pt x="0" y="211"/>
                  </a:cubicBezTo>
                  <a:lnTo>
                    <a:pt x="0" y="2245"/>
                  </a:lnTo>
                  <a:cubicBezTo>
                    <a:pt x="0" y="2355"/>
                    <a:pt x="84" y="2450"/>
                    <a:pt x="194" y="2454"/>
                  </a:cubicBezTo>
                  <a:cubicBezTo>
                    <a:pt x="195" y="2454"/>
                    <a:pt x="196" y="2454"/>
                    <a:pt x="196" y="2454"/>
                  </a:cubicBezTo>
                  <a:cubicBezTo>
                    <a:pt x="309" y="2454"/>
                    <a:pt x="399" y="2365"/>
                    <a:pt x="399" y="2255"/>
                  </a:cubicBezTo>
                  <a:lnTo>
                    <a:pt x="399" y="200"/>
                  </a:lnTo>
                  <a:cubicBezTo>
                    <a:pt x="399" y="91"/>
                    <a:pt x="308" y="1"/>
                    <a:pt x="1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1"/>
            <p:cNvSpPr/>
            <p:nvPr/>
          </p:nvSpPr>
          <p:spPr>
            <a:xfrm>
              <a:off x="5818200" y="2256770"/>
              <a:ext cx="21266" cy="22700"/>
            </a:xfrm>
            <a:custGeom>
              <a:rect b="b" l="l" r="r" t="t"/>
              <a:pathLst>
                <a:path extrusionOk="0" h="823" w="771">
                  <a:moveTo>
                    <a:pt x="115" y="0"/>
                  </a:moveTo>
                  <a:cubicBezTo>
                    <a:pt x="52" y="0"/>
                    <a:pt x="1" y="52"/>
                    <a:pt x="1" y="115"/>
                  </a:cubicBezTo>
                  <a:lnTo>
                    <a:pt x="1" y="710"/>
                  </a:lnTo>
                  <a:cubicBezTo>
                    <a:pt x="1" y="771"/>
                    <a:pt x="52" y="822"/>
                    <a:pt x="115" y="822"/>
                  </a:cubicBezTo>
                  <a:lnTo>
                    <a:pt x="657" y="822"/>
                  </a:lnTo>
                  <a:cubicBezTo>
                    <a:pt x="720" y="822"/>
                    <a:pt x="770" y="771"/>
                    <a:pt x="770" y="710"/>
                  </a:cubicBezTo>
                  <a:lnTo>
                    <a:pt x="770" y="115"/>
                  </a:lnTo>
                  <a:cubicBezTo>
                    <a:pt x="770" y="52"/>
                    <a:pt x="719" y="0"/>
                    <a:pt x="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1"/>
            <p:cNvSpPr/>
            <p:nvPr/>
          </p:nvSpPr>
          <p:spPr>
            <a:xfrm>
              <a:off x="5646195" y="2294144"/>
              <a:ext cx="274556" cy="274556"/>
            </a:xfrm>
            <a:custGeom>
              <a:rect b="b" l="l" r="r" t="t"/>
              <a:pathLst>
                <a:path extrusionOk="0" h="9954" w="9954">
                  <a:moveTo>
                    <a:pt x="1295" y="1"/>
                  </a:moveTo>
                  <a:cubicBezTo>
                    <a:pt x="580" y="1"/>
                    <a:pt x="1" y="580"/>
                    <a:pt x="1" y="1295"/>
                  </a:cubicBezTo>
                  <a:lnTo>
                    <a:pt x="1" y="8661"/>
                  </a:lnTo>
                  <a:cubicBezTo>
                    <a:pt x="1" y="9374"/>
                    <a:pt x="580" y="9953"/>
                    <a:pt x="1295" y="9953"/>
                  </a:cubicBezTo>
                  <a:lnTo>
                    <a:pt x="8661" y="9953"/>
                  </a:lnTo>
                  <a:cubicBezTo>
                    <a:pt x="9374" y="9953"/>
                    <a:pt x="9953" y="9374"/>
                    <a:pt x="9953" y="8661"/>
                  </a:cubicBezTo>
                  <a:lnTo>
                    <a:pt x="9953" y="1295"/>
                  </a:lnTo>
                  <a:cubicBezTo>
                    <a:pt x="9953" y="580"/>
                    <a:pt x="9374" y="1"/>
                    <a:pt x="8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1"/>
            <p:cNvSpPr/>
            <p:nvPr/>
          </p:nvSpPr>
          <p:spPr>
            <a:xfrm>
              <a:off x="5867765" y="2294062"/>
              <a:ext cx="53758" cy="274584"/>
            </a:xfrm>
            <a:custGeom>
              <a:rect b="b" l="l" r="r" t="t"/>
              <a:pathLst>
                <a:path extrusionOk="0" h="9955" w="1949">
                  <a:moveTo>
                    <a:pt x="0" y="1"/>
                  </a:moveTo>
                  <a:cubicBezTo>
                    <a:pt x="726" y="1"/>
                    <a:pt x="1312" y="580"/>
                    <a:pt x="1312" y="1294"/>
                  </a:cubicBezTo>
                  <a:lnTo>
                    <a:pt x="1312" y="8662"/>
                  </a:lnTo>
                  <a:cubicBezTo>
                    <a:pt x="1312" y="9376"/>
                    <a:pt x="724" y="9955"/>
                    <a:pt x="0" y="9955"/>
                  </a:cubicBezTo>
                  <a:lnTo>
                    <a:pt x="655" y="9955"/>
                  </a:lnTo>
                  <a:cubicBezTo>
                    <a:pt x="1369" y="9955"/>
                    <a:pt x="1948" y="9376"/>
                    <a:pt x="1948" y="8662"/>
                  </a:cubicBezTo>
                  <a:lnTo>
                    <a:pt x="1948" y="1295"/>
                  </a:lnTo>
                  <a:cubicBezTo>
                    <a:pt x="1948" y="581"/>
                    <a:pt x="1368" y="2"/>
                    <a:pt x="655"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1"/>
            <p:cNvSpPr/>
            <p:nvPr/>
          </p:nvSpPr>
          <p:spPr>
            <a:xfrm>
              <a:off x="5712338" y="2536457"/>
              <a:ext cx="142684" cy="32244"/>
            </a:xfrm>
            <a:custGeom>
              <a:rect b="b" l="l" r="r" t="t"/>
              <a:pathLst>
                <a:path extrusionOk="0" h="1169" w="5173">
                  <a:moveTo>
                    <a:pt x="930" y="0"/>
                  </a:moveTo>
                  <a:cubicBezTo>
                    <a:pt x="834" y="0"/>
                    <a:pt x="746" y="47"/>
                    <a:pt x="695" y="126"/>
                  </a:cubicBezTo>
                  <a:lnTo>
                    <a:pt x="0" y="1168"/>
                  </a:lnTo>
                  <a:lnTo>
                    <a:pt x="5172" y="1168"/>
                  </a:lnTo>
                  <a:lnTo>
                    <a:pt x="4478" y="126"/>
                  </a:lnTo>
                  <a:cubicBezTo>
                    <a:pt x="4425" y="47"/>
                    <a:pt x="4335" y="0"/>
                    <a:pt x="42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1"/>
            <p:cNvSpPr/>
            <p:nvPr/>
          </p:nvSpPr>
          <p:spPr>
            <a:xfrm>
              <a:off x="5675267" y="2348841"/>
              <a:ext cx="87878" cy="87961"/>
            </a:xfrm>
            <a:custGeom>
              <a:rect b="b" l="l" r="r" t="t"/>
              <a:pathLst>
                <a:path extrusionOk="0" h="3189" w="3186">
                  <a:moveTo>
                    <a:pt x="1592" y="1"/>
                  </a:moveTo>
                  <a:cubicBezTo>
                    <a:pt x="946" y="1"/>
                    <a:pt x="389" y="386"/>
                    <a:pt x="140" y="940"/>
                  </a:cubicBezTo>
                  <a:cubicBezTo>
                    <a:pt x="50" y="1139"/>
                    <a:pt x="1" y="1361"/>
                    <a:pt x="1" y="1594"/>
                  </a:cubicBezTo>
                  <a:cubicBezTo>
                    <a:pt x="1" y="1827"/>
                    <a:pt x="50" y="2048"/>
                    <a:pt x="140" y="2247"/>
                  </a:cubicBezTo>
                  <a:cubicBezTo>
                    <a:pt x="389" y="2803"/>
                    <a:pt x="946" y="3188"/>
                    <a:pt x="1592" y="3188"/>
                  </a:cubicBezTo>
                  <a:cubicBezTo>
                    <a:pt x="2238" y="3188"/>
                    <a:pt x="2795" y="2801"/>
                    <a:pt x="3044" y="2247"/>
                  </a:cubicBezTo>
                  <a:cubicBezTo>
                    <a:pt x="3137" y="2048"/>
                    <a:pt x="3185" y="1827"/>
                    <a:pt x="3185" y="1594"/>
                  </a:cubicBezTo>
                  <a:cubicBezTo>
                    <a:pt x="3185" y="1359"/>
                    <a:pt x="3135" y="1138"/>
                    <a:pt x="3044" y="940"/>
                  </a:cubicBezTo>
                  <a:cubicBezTo>
                    <a:pt x="2795" y="385"/>
                    <a:pt x="2238" y="1"/>
                    <a:pt x="15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1"/>
            <p:cNvSpPr/>
            <p:nvPr/>
          </p:nvSpPr>
          <p:spPr>
            <a:xfrm>
              <a:off x="5675460" y="2374630"/>
              <a:ext cx="87381" cy="35940"/>
            </a:xfrm>
            <a:custGeom>
              <a:rect b="b" l="l" r="r" t="t"/>
              <a:pathLst>
                <a:path extrusionOk="0" h="1303" w="3168">
                  <a:moveTo>
                    <a:pt x="140" y="1"/>
                  </a:moveTo>
                  <a:cubicBezTo>
                    <a:pt x="51" y="199"/>
                    <a:pt x="1" y="421"/>
                    <a:pt x="1" y="651"/>
                  </a:cubicBezTo>
                  <a:cubicBezTo>
                    <a:pt x="1" y="883"/>
                    <a:pt x="51" y="1104"/>
                    <a:pt x="140" y="1302"/>
                  </a:cubicBezTo>
                  <a:lnTo>
                    <a:pt x="3029" y="1302"/>
                  </a:lnTo>
                  <a:cubicBezTo>
                    <a:pt x="3118" y="1104"/>
                    <a:pt x="3168" y="883"/>
                    <a:pt x="3168" y="651"/>
                  </a:cubicBezTo>
                  <a:cubicBezTo>
                    <a:pt x="3168" y="418"/>
                    <a:pt x="3118" y="199"/>
                    <a:pt x="30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1"/>
            <p:cNvSpPr/>
            <p:nvPr/>
          </p:nvSpPr>
          <p:spPr>
            <a:xfrm>
              <a:off x="5722930" y="2380754"/>
              <a:ext cx="24024" cy="24052"/>
            </a:xfrm>
            <a:custGeom>
              <a:rect b="b" l="l" r="r" t="t"/>
              <a:pathLst>
                <a:path extrusionOk="0" h="872" w="871">
                  <a:moveTo>
                    <a:pt x="436" y="0"/>
                  </a:moveTo>
                  <a:cubicBezTo>
                    <a:pt x="195" y="0"/>
                    <a:pt x="0" y="196"/>
                    <a:pt x="0" y="437"/>
                  </a:cubicBezTo>
                  <a:cubicBezTo>
                    <a:pt x="0" y="677"/>
                    <a:pt x="195" y="872"/>
                    <a:pt x="436" y="872"/>
                  </a:cubicBezTo>
                  <a:cubicBezTo>
                    <a:pt x="676" y="872"/>
                    <a:pt x="871" y="677"/>
                    <a:pt x="871" y="437"/>
                  </a:cubicBezTo>
                  <a:cubicBezTo>
                    <a:pt x="871" y="196"/>
                    <a:pt x="676" y="0"/>
                    <a:pt x="4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1"/>
            <p:cNvSpPr/>
            <p:nvPr/>
          </p:nvSpPr>
          <p:spPr>
            <a:xfrm>
              <a:off x="5804188" y="2348841"/>
              <a:ext cx="87933" cy="87878"/>
            </a:xfrm>
            <a:custGeom>
              <a:rect b="b" l="l" r="r" t="t"/>
              <a:pathLst>
                <a:path extrusionOk="0" h="3186" w="3188">
                  <a:moveTo>
                    <a:pt x="1593" y="1"/>
                  </a:moveTo>
                  <a:cubicBezTo>
                    <a:pt x="1360" y="1"/>
                    <a:pt x="1139" y="49"/>
                    <a:pt x="940" y="141"/>
                  </a:cubicBezTo>
                  <a:cubicBezTo>
                    <a:pt x="384" y="391"/>
                    <a:pt x="0" y="947"/>
                    <a:pt x="0" y="1594"/>
                  </a:cubicBezTo>
                  <a:cubicBezTo>
                    <a:pt x="0" y="2240"/>
                    <a:pt x="386" y="2797"/>
                    <a:pt x="940" y="3046"/>
                  </a:cubicBezTo>
                  <a:cubicBezTo>
                    <a:pt x="1139" y="3137"/>
                    <a:pt x="1360" y="3185"/>
                    <a:pt x="1593" y="3185"/>
                  </a:cubicBezTo>
                  <a:cubicBezTo>
                    <a:pt x="1826" y="3185"/>
                    <a:pt x="2047" y="3137"/>
                    <a:pt x="2247" y="3046"/>
                  </a:cubicBezTo>
                  <a:cubicBezTo>
                    <a:pt x="2802" y="2797"/>
                    <a:pt x="3188" y="2240"/>
                    <a:pt x="3188" y="1594"/>
                  </a:cubicBezTo>
                  <a:cubicBezTo>
                    <a:pt x="3188" y="947"/>
                    <a:pt x="2801" y="391"/>
                    <a:pt x="2247" y="141"/>
                  </a:cubicBezTo>
                  <a:cubicBezTo>
                    <a:pt x="2047" y="49"/>
                    <a:pt x="1826" y="1"/>
                    <a:pt x="1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1"/>
            <p:cNvSpPr/>
            <p:nvPr/>
          </p:nvSpPr>
          <p:spPr>
            <a:xfrm>
              <a:off x="5829922" y="2349089"/>
              <a:ext cx="35940" cy="87381"/>
            </a:xfrm>
            <a:custGeom>
              <a:rect b="b" l="l" r="r" t="t"/>
              <a:pathLst>
                <a:path extrusionOk="0" h="3168" w="1303">
                  <a:moveTo>
                    <a:pt x="651" y="1"/>
                  </a:moveTo>
                  <a:cubicBezTo>
                    <a:pt x="420" y="1"/>
                    <a:pt x="198" y="50"/>
                    <a:pt x="1" y="140"/>
                  </a:cubicBezTo>
                  <a:lnTo>
                    <a:pt x="1" y="3028"/>
                  </a:lnTo>
                  <a:cubicBezTo>
                    <a:pt x="198" y="3118"/>
                    <a:pt x="420" y="3168"/>
                    <a:pt x="651" y="3168"/>
                  </a:cubicBezTo>
                  <a:cubicBezTo>
                    <a:pt x="881" y="3168"/>
                    <a:pt x="1104" y="3118"/>
                    <a:pt x="1302" y="3028"/>
                  </a:cubicBezTo>
                  <a:lnTo>
                    <a:pt x="1302" y="140"/>
                  </a:lnTo>
                  <a:cubicBezTo>
                    <a:pt x="1104" y="49"/>
                    <a:pt x="881"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1"/>
            <p:cNvSpPr/>
            <p:nvPr/>
          </p:nvSpPr>
          <p:spPr>
            <a:xfrm>
              <a:off x="5836101" y="2365004"/>
              <a:ext cx="24052" cy="24052"/>
            </a:xfrm>
            <a:custGeom>
              <a:rect b="b" l="l" r="r" t="t"/>
              <a:pathLst>
                <a:path extrusionOk="0" h="872" w="872">
                  <a:moveTo>
                    <a:pt x="436" y="1"/>
                  </a:moveTo>
                  <a:cubicBezTo>
                    <a:pt x="196" y="1"/>
                    <a:pt x="1" y="196"/>
                    <a:pt x="1" y="436"/>
                  </a:cubicBezTo>
                  <a:cubicBezTo>
                    <a:pt x="1" y="677"/>
                    <a:pt x="196" y="871"/>
                    <a:pt x="436" y="871"/>
                  </a:cubicBezTo>
                  <a:cubicBezTo>
                    <a:pt x="676" y="871"/>
                    <a:pt x="871" y="677"/>
                    <a:pt x="871" y="436"/>
                  </a:cubicBezTo>
                  <a:cubicBezTo>
                    <a:pt x="871" y="196"/>
                    <a:pt x="676" y="1"/>
                    <a:pt x="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1"/>
            <p:cNvSpPr/>
            <p:nvPr/>
          </p:nvSpPr>
          <p:spPr>
            <a:xfrm>
              <a:off x="5685004" y="2466921"/>
              <a:ext cx="68101" cy="32961"/>
            </a:xfrm>
            <a:custGeom>
              <a:rect b="b" l="l" r="r" t="t"/>
              <a:pathLst>
                <a:path extrusionOk="0" h="1195" w="2469">
                  <a:moveTo>
                    <a:pt x="338" y="1"/>
                  </a:moveTo>
                  <a:cubicBezTo>
                    <a:pt x="152" y="1"/>
                    <a:pt x="1" y="150"/>
                    <a:pt x="1" y="338"/>
                  </a:cubicBezTo>
                  <a:lnTo>
                    <a:pt x="1" y="858"/>
                  </a:lnTo>
                  <a:cubicBezTo>
                    <a:pt x="1" y="1044"/>
                    <a:pt x="152" y="1195"/>
                    <a:pt x="338" y="1195"/>
                  </a:cubicBezTo>
                  <a:lnTo>
                    <a:pt x="2132" y="1195"/>
                  </a:lnTo>
                  <a:cubicBezTo>
                    <a:pt x="2316" y="1195"/>
                    <a:pt x="2469" y="1044"/>
                    <a:pt x="2469" y="858"/>
                  </a:cubicBezTo>
                  <a:lnTo>
                    <a:pt x="2469" y="338"/>
                  </a:lnTo>
                  <a:cubicBezTo>
                    <a:pt x="2469" y="150"/>
                    <a:pt x="2316" y="1"/>
                    <a:pt x="2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1"/>
            <p:cNvSpPr/>
            <p:nvPr/>
          </p:nvSpPr>
          <p:spPr>
            <a:xfrm>
              <a:off x="5719399" y="2466921"/>
              <a:ext cx="33706" cy="32961"/>
            </a:xfrm>
            <a:custGeom>
              <a:rect b="b" l="l" r="r" t="t"/>
              <a:pathLst>
                <a:path extrusionOk="0" h="1195" w="1222">
                  <a:moveTo>
                    <a:pt x="1" y="1"/>
                  </a:moveTo>
                  <a:lnTo>
                    <a:pt x="1" y="1195"/>
                  </a:lnTo>
                  <a:lnTo>
                    <a:pt x="885" y="1195"/>
                  </a:lnTo>
                  <a:cubicBezTo>
                    <a:pt x="1069" y="1195"/>
                    <a:pt x="1222" y="1044"/>
                    <a:pt x="1222" y="858"/>
                  </a:cubicBezTo>
                  <a:lnTo>
                    <a:pt x="1222" y="338"/>
                  </a:lnTo>
                  <a:cubicBezTo>
                    <a:pt x="1222" y="150"/>
                    <a:pt x="1071" y="1"/>
                    <a:pt x="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1"/>
            <p:cNvSpPr/>
            <p:nvPr/>
          </p:nvSpPr>
          <p:spPr>
            <a:xfrm>
              <a:off x="5713497" y="2463473"/>
              <a:ext cx="11061" cy="39140"/>
            </a:xfrm>
            <a:custGeom>
              <a:rect b="b" l="l" r="r" t="t"/>
              <a:pathLst>
                <a:path extrusionOk="0" h="1419" w="401">
                  <a:moveTo>
                    <a:pt x="203" y="1"/>
                  </a:moveTo>
                  <a:cubicBezTo>
                    <a:pt x="201" y="1"/>
                    <a:pt x="198" y="1"/>
                    <a:pt x="196" y="1"/>
                  </a:cubicBezTo>
                  <a:cubicBezTo>
                    <a:pt x="86" y="4"/>
                    <a:pt x="1" y="99"/>
                    <a:pt x="1" y="209"/>
                  </a:cubicBezTo>
                  <a:lnTo>
                    <a:pt x="1" y="1210"/>
                  </a:lnTo>
                  <a:cubicBezTo>
                    <a:pt x="1" y="1320"/>
                    <a:pt x="86" y="1417"/>
                    <a:pt x="196" y="1418"/>
                  </a:cubicBezTo>
                  <a:cubicBezTo>
                    <a:pt x="198" y="1418"/>
                    <a:pt x="199" y="1418"/>
                    <a:pt x="201" y="1418"/>
                  </a:cubicBezTo>
                  <a:cubicBezTo>
                    <a:pt x="312" y="1418"/>
                    <a:pt x="401" y="1328"/>
                    <a:pt x="401" y="1219"/>
                  </a:cubicBezTo>
                  <a:lnTo>
                    <a:pt x="401" y="200"/>
                  </a:lnTo>
                  <a:cubicBezTo>
                    <a:pt x="401" y="91"/>
                    <a:pt x="311"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1"/>
            <p:cNvSpPr/>
            <p:nvPr/>
          </p:nvSpPr>
          <p:spPr>
            <a:xfrm>
              <a:off x="5813869" y="2466921"/>
              <a:ext cx="68074" cy="32961"/>
            </a:xfrm>
            <a:custGeom>
              <a:rect b="b" l="l" r="r" t="t"/>
              <a:pathLst>
                <a:path extrusionOk="0" h="1195" w="2468">
                  <a:moveTo>
                    <a:pt x="338" y="1"/>
                  </a:moveTo>
                  <a:cubicBezTo>
                    <a:pt x="152" y="1"/>
                    <a:pt x="1" y="150"/>
                    <a:pt x="1" y="338"/>
                  </a:cubicBezTo>
                  <a:lnTo>
                    <a:pt x="1" y="858"/>
                  </a:lnTo>
                  <a:cubicBezTo>
                    <a:pt x="1" y="1044"/>
                    <a:pt x="150" y="1195"/>
                    <a:pt x="338" y="1195"/>
                  </a:cubicBezTo>
                  <a:lnTo>
                    <a:pt x="2129" y="1195"/>
                  </a:lnTo>
                  <a:cubicBezTo>
                    <a:pt x="2316" y="1195"/>
                    <a:pt x="2467" y="1044"/>
                    <a:pt x="2467" y="858"/>
                  </a:cubicBezTo>
                  <a:lnTo>
                    <a:pt x="2467" y="338"/>
                  </a:lnTo>
                  <a:cubicBezTo>
                    <a:pt x="2467" y="150"/>
                    <a:pt x="2316" y="1"/>
                    <a:pt x="21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1"/>
            <p:cNvSpPr/>
            <p:nvPr/>
          </p:nvSpPr>
          <p:spPr>
            <a:xfrm>
              <a:off x="5848265" y="2466921"/>
              <a:ext cx="33678" cy="32961"/>
            </a:xfrm>
            <a:custGeom>
              <a:rect b="b" l="l" r="r" t="t"/>
              <a:pathLst>
                <a:path extrusionOk="0" h="1195" w="1221">
                  <a:moveTo>
                    <a:pt x="1" y="1"/>
                  </a:moveTo>
                  <a:lnTo>
                    <a:pt x="1" y="1195"/>
                  </a:lnTo>
                  <a:lnTo>
                    <a:pt x="888" y="1195"/>
                  </a:lnTo>
                  <a:cubicBezTo>
                    <a:pt x="1071" y="1195"/>
                    <a:pt x="1220" y="1044"/>
                    <a:pt x="1220" y="858"/>
                  </a:cubicBezTo>
                  <a:lnTo>
                    <a:pt x="1220" y="338"/>
                  </a:lnTo>
                  <a:cubicBezTo>
                    <a:pt x="1220" y="150"/>
                    <a:pt x="1071" y="1"/>
                    <a:pt x="8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1"/>
            <p:cNvSpPr/>
            <p:nvPr/>
          </p:nvSpPr>
          <p:spPr>
            <a:xfrm>
              <a:off x="5842390" y="2463473"/>
              <a:ext cx="11005" cy="39140"/>
            </a:xfrm>
            <a:custGeom>
              <a:rect b="b" l="l" r="r" t="t"/>
              <a:pathLst>
                <a:path extrusionOk="0" h="1419" w="399">
                  <a:moveTo>
                    <a:pt x="201" y="1"/>
                  </a:moveTo>
                  <a:cubicBezTo>
                    <a:pt x="199" y="1"/>
                    <a:pt x="196" y="1"/>
                    <a:pt x="193" y="1"/>
                  </a:cubicBezTo>
                  <a:cubicBezTo>
                    <a:pt x="84" y="4"/>
                    <a:pt x="0" y="99"/>
                    <a:pt x="0" y="209"/>
                  </a:cubicBezTo>
                  <a:lnTo>
                    <a:pt x="0" y="1210"/>
                  </a:lnTo>
                  <a:cubicBezTo>
                    <a:pt x="0" y="1320"/>
                    <a:pt x="85" y="1417"/>
                    <a:pt x="193" y="1418"/>
                  </a:cubicBezTo>
                  <a:cubicBezTo>
                    <a:pt x="195" y="1418"/>
                    <a:pt x="197" y="1418"/>
                    <a:pt x="199" y="1418"/>
                  </a:cubicBezTo>
                  <a:cubicBezTo>
                    <a:pt x="311" y="1418"/>
                    <a:pt x="399" y="1328"/>
                    <a:pt x="399" y="1219"/>
                  </a:cubicBezTo>
                  <a:lnTo>
                    <a:pt x="399" y="200"/>
                  </a:lnTo>
                  <a:cubicBezTo>
                    <a:pt x="399" y="91"/>
                    <a:pt x="309" y="1"/>
                    <a:pt x="2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1"/>
            <p:cNvSpPr/>
            <p:nvPr/>
          </p:nvSpPr>
          <p:spPr>
            <a:xfrm>
              <a:off x="5672647" y="2540842"/>
              <a:ext cx="11529" cy="11033"/>
            </a:xfrm>
            <a:custGeom>
              <a:rect b="b" l="l" r="r" t="t"/>
              <a:pathLst>
                <a:path extrusionOk="0" h="400" w="418">
                  <a:moveTo>
                    <a:pt x="203" y="1"/>
                  </a:moveTo>
                  <a:cubicBezTo>
                    <a:pt x="91" y="1"/>
                    <a:pt x="0" y="93"/>
                    <a:pt x="3" y="206"/>
                  </a:cubicBezTo>
                  <a:cubicBezTo>
                    <a:pt x="8" y="316"/>
                    <a:pt x="103" y="400"/>
                    <a:pt x="213" y="400"/>
                  </a:cubicBezTo>
                  <a:lnTo>
                    <a:pt x="216" y="400"/>
                  </a:lnTo>
                  <a:cubicBezTo>
                    <a:pt x="329" y="400"/>
                    <a:pt x="418" y="306"/>
                    <a:pt x="416" y="194"/>
                  </a:cubicBezTo>
                  <a:cubicBezTo>
                    <a:pt x="412" y="84"/>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1"/>
            <p:cNvSpPr/>
            <p:nvPr/>
          </p:nvSpPr>
          <p:spPr>
            <a:xfrm>
              <a:off x="5883074" y="2540842"/>
              <a:ext cx="11557" cy="11033"/>
            </a:xfrm>
            <a:custGeom>
              <a:rect b="b" l="l" r="r" t="t"/>
              <a:pathLst>
                <a:path extrusionOk="0" h="400" w="419">
                  <a:moveTo>
                    <a:pt x="205" y="1"/>
                  </a:moveTo>
                  <a:cubicBezTo>
                    <a:pt x="92" y="1"/>
                    <a:pt x="1" y="93"/>
                    <a:pt x="5" y="206"/>
                  </a:cubicBezTo>
                  <a:cubicBezTo>
                    <a:pt x="8" y="316"/>
                    <a:pt x="103" y="400"/>
                    <a:pt x="213" y="400"/>
                  </a:cubicBezTo>
                  <a:lnTo>
                    <a:pt x="218" y="400"/>
                  </a:lnTo>
                  <a:cubicBezTo>
                    <a:pt x="329" y="400"/>
                    <a:pt x="418" y="306"/>
                    <a:pt x="417" y="194"/>
                  </a:cubicBezTo>
                  <a:cubicBezTo>
                    <a:pt x="413" y="84"/>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1"/>
            <p:cNvSpPr/>
            <p:nvPr/>
          </p:nvSpPr>
          <p:spPr>
            <a:xfrm>
              <a:off x="5672647" y="2310887"/>
              <a:ext cx="11529" cy="11033"/>
            </a:xfrm>
            <a:custGeom>
              <a:rect b="b" l="l" r="r" t="t"/>
              <a:pathLst>
                <a:path extrusionOk="0" h="400" w="418">
                  <a:moveTo>
                    <a:pt x="203" y="1"/>
                  </a:moveTo>
                  <a:cubicBezTo>
                    <a:pt x="91" y="1"/>
                    <a:pt x="0" y="94"/>
                    <a:pt x="3" y="206"/>
                  </a:cubicBezTo>
                  <a:cubicBezTo>
                    <a:pt x="8" y="316"/>
                    <a:pt x="103" y="399"/>
                    <a:pt x="213" y="399"/>
                  </a:cubicBezTo>
                  <a:lnTo>
                    <a:pt x="216" y="399"/>
                  </a:lnTo>
                  <a:cubicBezTo>
                    <a:pt x="329" y="399"/>
                    <a:pt x="418" y="308"/>
                    <a:pt x="416" y="194"/>
                  </a:cubicBezTo>
                  <a:cubicBezTo>
                    <a:pt x="412" y="84"/>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1"/>
            <p:cNvSpPr/>
            <p:nvPr/>
          </p:nvSpPr>
          <p:spPr>
            <a:xfrm>
              <a:off x="5883074" y="2310887"/>
              <a:ext cx="11557" cy="11033"/>
            </a:xfrm>
            <a:custGeom>
              <a:rect b="b" l="l" r="r" t="t"/>
              <a:pathLst>
                <a:path extrusionOk="0" h="400" w="419">
                  <a:moveTo>
                    <a:pt x="205" y="1"/>
                  </a:moveTo>
                  <a:cubicBezTo>
                    <a:pt x="92" y="1"/>
                    <a:pt x="1" y="94"/>
                    <a:pt x="5" y="206"/>
                  </a:cubicBezTo>
                  <a:cubicBezTo>
                    <a:pt x="8" y="316"/>
                    <a:pt x="103" y="399"/>
                    <a:pt x="213" y="399"/>
                  </a:cubicBezTo>
                  <a:lnTo>
                    <a:pt x="218" y="399"/>
                  </a:lnTo>
                  <a:cubicBezTo>
                    <a:pt x="329" y="399"/>
                    <a:pt x="418" y="308"/>
                    <a:pt x="417" y="194"/>
                  </a:cubicBezTo>
                  <a:cubicBezTo>
                    <a:pt x="413" y="84"/>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1"/>
            <p:cNvSpPr/>
            <p:nvPr/>
          </p:nvSpPr>
          <p:spPr>
            <a:xfrm>
              <a:off x="5791886" y="2274313"/>
              <a:ext cx="75300" cy="43222"/>
            </a:xfrm>
            <a:custGeom>
              <a:rect b="b" l="l" r="r" t="t"/>
              <a:pathLst>
                <a:path extrusionOk="0" h="1567" w="2730">
                  <a:moveTo>
                    <a:pt x="522" y="0"/>
                  </a:moveTo>
                  <a:cubicBezTo>
                    <a:pt x="434" y="0"/>
                    <a:pt x="349" y="35"/>
                    <a:pt x="288" y="97"/>
                  </a:cubicBezTo>
                  <a:lnTo>
                    <a:pt x="99" y="286"/>
                  </a:lnTo>
                  <a:cubicBezTo>
                    <a:pt x="37" y="348"/>
                    <a:pt x="1" y="434"/>
                    <a:pt x="1" y="522"/>
                  </a:cubicBezTo>
                  <a:lnTo>
                    <a:pt x="1" y="1233"/>
                  </a:lnTo>
                  <a:cubicBezTo>
                    <a:pt x="1" y="1416"/>
                    <a:pt x="149" y="1567"/>
                    <a:pt x="333" y="1567"/>
                  </a:cubicBezTo>
                  <a:lnTo>
                    <a:pt x="2376" y="1567"/>
                  </a:lnTo>
                  <a:cubicBezTo>
                    <a:pt x="2556" y="1567"/>
                    <a:pt x="2703" y="1423"/>
                    <a:pt x="2707" y="1245"/>
                  </a:cubicBezTo>
                  <a:lnTo>
                    <a:pt x="2728" y="528"/>
                  </a:lnTo>
                  <a:cubicBezTo>
                    <a:pt x="2729" y="436"/>
                    <a:pt x="2696" y="346"/>
                    <a:pt x="2630" y="282"/>
                  </a:cubicBezTo>
                  <a:lnTo>
                    <a:pt x="2444" y="97"/>
                  </a:lnTo>
                  <a:cubicBezTo>
                    <a:pt x="2382" y="35"/>
                    <a:pt x="2297" y="0"/>
                    <a:pt x="22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1"/>
            <p:cNvSpPr/>
            <p:nvPr/>
          </p:nvSpPr>
          <p:spPr>
            <a:xfrm>
              <a:off x="5805098" y="2288931"/>
              <a:ext cx="51083" cy="11061"/>
            </a:xfrm>
            <a:custGeom>
              <a:rect b="b" l="l" r="r" t="t"/>
              <a:pathLst>
                <a:path extrusionOk="0" h="401" w="1852">
                  <a:moveTo>
                    <a:pt x="205" y="1"/>
                  </a:moveTo>
                  <a:cubicBezTo>
                    <a:pt x="93" y="1"/>
                    <a:pt x="1" y="95"/>
                    <a:pt x="5" y="206"/>
                  </a:cubicBezTo>
                  <a:cubicBezTo>
                    <a:pt x="8" y="316"/>
                    <a:pt x="103" y="401"/>
                    <a:pt x="213" y="401"/>
                  </a:cubicBezTo>
                  <a:lnTo>
                    <a:pt x="1648" y="401"/>
                  </a:lnTo>
                  <a:cubicBezTo>
                    <a:pt x="1759" y="401"/>
                    <a:pt x="1852" y="307"/>
                    <a:pt x="1847" y="196"/>
                  </a:cubicBezTo>
                  <a:cubicBezTo>
                    <a:pt x="1844" y="86"/>
                    <a:pt x="1749" y="1"/>
                    <a:pt x="16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2" name="Google Shape;1992;p41"/>
          <p:cNvGrpSpPr/>
          <p:nvPr/>
        </p:nvGrpSpPr>
        <p:grpSpPr>
          <a:xfrm>
            <a:off x="717530" y="1244624"/>
            <a:ext cx="730156" cy="780280"/>
            <a:chOff x="5608462" y="1587757"/>
            <a:chExt cx="350767" cy="374846"/>
          </a:xfrm>
        </p:grpSpPr>
        <p:sp>
          <p:nvSpPr>
            <p:cNvPr id="1993" name="Google Shape;1993;p41"/>
            <p:cNvSpPr/>
            <p:nvPr/>
          </p:nvSpPr>
          <p:spPr>
            <a:xfrm>
              <a:off x="5778260" y="1596307"/>
              <a:ext cx="11061" cy="68901"/>
            </a:xfrm>
            <a:custGeom>
              <a:rect b="b" l="l" r="r" t="t"/>
              <a:pathLst>
                <a:path extrusionOk="0" h="2498" w="401">
                  <a:moveTo>
                    <a:pt x="201" y="0"/>
                  </a:moveTo>
                  <a:cubicBezTo>
                    <a:pt x="199" y="0"/>
                    <a:pt x="197" y="0"/>
                    <a:pt x="196" y="0"/>
                  </a:cubicBezTo>
                  <a:cubicBezTo>
                    <a:pt x="86" y="5"/>
                    <a:pt x="1" y="100"/>
                    <a:pt x="1" y="210"/>
                  </a:cubicBezTo>
                  <a:lnTo>
                    <a:pt x="1" y="2289"/>
                  </a:lnTo>
                  <a:cubicBezTo>
                    <a:pt x="1" y="2399"/>
                    <a:pt x="87" y="2496"/>
                    <a:pt x="196" y="2497"/>
                  </a:cubicBezTo>
                  <a:cubicBezTo>
                    <a:pt x="197" y="2497"/>
                    <a:pt x="197" y="2497"/>
                    <a:pt x="198" y="2497"/>
                  </a:cubicBezTo>
                  <a:cubicBezTo>
                    <a:pt x="311" y="2497"/>
                    <a:pt x="401" y="2409"/>
                    <a:pt x="401" y="2298"/>
                  </a:cubicBezTo>
                  <a:lnTo>
                    <a:pt x="401" y="201"/>
                  </a:lnTo>
                  <a:cubicBezTo>
                    <a:pt x="401" y="90"/>
                    <a:pt x="310"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1"/>
            <p:cNvSpPr/>
            <p:nvPr/>
          </p:nvSpPr>
          <p:spPr>
            <a:xfrm>
              <a:off x="5772495" y="1660933"/>
              <a:ext cx="21956" cy="23473"/>
            </a:xfrm>
            <a:custGeom>
              <a:rect b="b" l="l" r="r" t="t"/>
              <a:pathLst>
                <a:path extrusionOk="0" h="851" w="796">
                  <a:moveTo>
                    <a:pt x="180" y="0"/>
                  </a:moveTo>
                  <a:cubicBezTo>
                    <a:pt x="81" y="0"/>
                    <a:pt x="0" y="81"/>
                    <a:pt x="0" y="182"/>
                  </a:cubicBezTo>
                  <a:lnTo>
                    <a:pt x="0" y="669"/>
                  </a:lnTo>
                  <a:cubicBezTo>
                    <a:pt x="0" y="770"/>
                    <a:pt x="81" y="850"/>
                    <a:pt x="180" y="850"/>
                  </a:cubicBezTo>
                  <a:lnTo>
                    <a:pt x="616" y="850"/>
                  </a:lnTo>
                  <a:cubicBezTo>
                    <a:pt x="714" y="850"/>
                    <a:pt x="794" y="768"/>
                    <a:pt x="796" y="669"/>
                  </a:cubicBezTo>
                  <a:lnTo>
                    <a:pt x="796" y="182"/>
                  </a:lnTo>
                  <a:cubicBezTo>
                    <a:pt x="796" y="81"/>
                    <a:pt x="717"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1"/>
            <p:cNvSpPr/>
            <p:nvPr/>
          </p:nvSpPr>
          <p:spPr>
            <a:xfrm>
              <a:off x="5641341" y="1677758"/>
              <a:ext cx="284927" cy="284844"/>
            </a:xfrm>
            <a:custGeom>
              <a:rect b="b" l="l" r="r" t="t"/>
              <a:pathLst>
                <a:path extrusionOk="0" h="10327" w="10330">
                  <a:moveTo>
                    <a:pt x="1343" y="0"/>
                  </a:moveTo>
                  <a:cubicBezTo>
                    <a:pt x="602" y="0"/>
                    <a:pt x="1" y="601"/>
                    <a:pt x="1" y="1344"/>
                  </a:cubicBezTo>
                  <a:lnTo>
                    <a:pt x="1" y="8987"/>
                  </a:lnTo>
                  <a:cubicBezTo>
                    <a:pt x="1" y="9258"/>
                    <a:pt x="82" y="9508"/>
                    <a:pt x="219" y="9719"/>
                  </a:cubicBezTo>
                  <a:cubicBezTo>
                    <a:pt x="460" y="10086"/>
                    <a:pt x="873" y="10326"/>
                    <a:pt x="1343" y="10326"/>
                  </a:cubicBezTo>
                  <a:lnTo>
                    <a:pt x="8986" y="10326"/>
                  </a:lnTo>
                  <a:cubicBezTo>
                    <a:pt x="9458" y="10326"/>
                    <a:pt x="9871" y="10086"/>
                    <a:pt x="10112" y="9719"/>
                  </a:cubicBezTo>
                  <a:cubicBezTo>
                    <a:pt x="10249" y="9508"/>
                    <a:pt x="10330" y="9258"/>
                    <a:pt x="10330" y="8987"/>
                  </a:cubicBezTo>
                  <a:lnTo>
                    <a:pt x="10330" y="1344"/>
                  </a:lnTo>
                  <a:cubicBezTo>
                    <a:pt x="10330" y="601"/>
                    <a:pt x="9728" y="0"/>
                    <a:pt x="89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1"/>
            <p:cNvSpPr/>
            <p:nvPr/>
          </p:nvSpPr>
          <p:spPr>
            <a:xfrm>
              <a:off x="5641396" y="1705561"/>
              <a:ext cx="284872" cy="254173"/>
            </a:xfrm>
            <a:custGeom>
              <a:rect b="b" l="l" r="r" t="t"/>
              <a:pathLst>
                <a:path extrusionOk="0" h="9215" w="10328">
                  <a:moveTo>
                    <a:pt x="2880" y="0"/>
                  </a:moveTo>
                  <a:cubicBezTo>
                    <a:pt x="2741" y="0"/>
                    <a:pt x="2630" y="113"/>
                    <a:pt x="2630" y="251"/>
                  </a:cubicBezTo>
                  <a:lnTo>
                    <a:pt x="2630" y="584"/>
                  </a:lnTo>
                  <a:lnTo>
                    <a:pt x="0" y="584"/>
                  </a:lnTo>
                  <a:lnTo>
                    <a:pt x="0" y="7980"/>
                  </a:lnTo>
                  <a:cubicBezTo>
                    <a:pt x="0" y="8250"/>
                    <a:pt x="80" y="8500"/>
                    <a:pt x="217" y="8709"/>
                  </a:cubicBezTo>
                  <a:lnTo>
                    <a:pt x="2628" y="8709"/>
                  </a:lnTo>
                  <a:lnTo>
                    <a:pt x="2628" y="8964"/>
                  </a:lnTo>
                  <a:cubicBezTo>
                    <a:pt x="2628" y="9103"/>
                    <a:pt x="2739" y="9214"/>
                    <a:pt x="2879" y="9214"/>
                  </a:cubicBezTo>
                  <a:lnTo>
                    <a:pt x="7451" y="9214"/>
                  </a:lnTo>
                  <a:cubicBezTo>
                    <a:pt x="7589" y="9214"/>
                    <a:pt x="7700" y="9103"/>
                    <a:pt x="7700" y="8965"/>
                  </a:cubicBezTo>
                  <a:lnTo>
                    <a:pt x="7700" y="8711"/>
                  </a:lnTo>
                  <a:lnTo>
                    <a:pt x="10111" y="8711"/>
                  </a:lnTo>
                  <a:cubicBezTo>
                    <a:pt x="10249" y="8500"/>
                    <a:pt x="10328" y="8251"/>
                    <a:pt x="10328" y="7982"/>
                  </a:cubicBezTo>
                  <a:lnTo>
                    <a:pt x="10328" y="587"/>
                  </a:lnTo>
                  <a:lnTo>
                    <a:pt x="10328" y="584"/>
                  </a:lnTo>
                  <a:lnTo>
                    <a:pt x="7702" y="584"/>
                  </a:lnTo>
                  <a:lnTo>
                    <a:pt x="7702" y="251"/>
                  </a:lnTo>
                  <a:cubicBezTo>
                    <a:pt x="7702" y="112"/>
                    <a:pt x="7589" y="0"/>
                    <a:pt x="7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1"/>
            <p:cNvSpPr/>
            <p:nvPr/>
          </p:nvSpPr>
          <p:spPr>
            <a:xfrm>
              <a:off x="5608462" y="1735682"/>
              <a:ext cx="350767" cy="196222"/>
            </a:xfrm>
            <a:custGeom>
              <a:rect b="b" l="l" r="r" t="t"/>
              <a:pathLst>
                <a:path extrusionOk="0" h="7114" w="12717">
                  <a:moveTo>
                    <a:pt x="547" y="0"/>
                  </a:moveTo>
                  <a:cubicBezTo>
                    <a:pt x="246" y="0"/>
                    <a:pt x="0" y="244"/>
                    <a:pt x="0" y="545"/>
                  </a:cubicBezTo>
                  <a:lnTo>
                    <a:pt x="0" y="6567"/>
                  </a:lnTo>
                  <a:cubicBezTo>
                    <a:pt x="0" y="6868"/>
                    <a:pt x="245" y="7114"/>
                    <a:pt x="547" y="7114"/>
                  </a:cubicBezTo>
                  <a:lnTo>
                    <a:pt x="12168" y="7114"/>
                  </a:lnTo>
                  <a:cubicBezTo>
                    <a:pt x="12470" y="7114"/>
                    <a:pt x="12716" y="6868"/>
                    <a:pt x="12713" y="6567"/>
                  </a:cubicBezTo>
                  <a:lnTo>
                    <a:pt x="12713" y="545"/>
                  </a:lnTo>
                  <a:cubicBezTo>
                    <a:pt x="12713" y="245"/>
                    <a:pt x="12470" y="0"/>
                    <a:pt x="12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1"/>
            <p:cNvSpPr/>
            <p:nvPr/>
          </p:nvSpPr>
          <p:spPr>
            <a:xfrm>
              <a:off x="5641396" y="1735599"/>
              <a:ext cx="284872" cy="196277"/>
            </a:xfrm>
            <a:custGeom>
              <a:rect b="b" l="l" r="r" t="t"/>
              <a:pathLst>
                <a:path extrusionOk="0" h="7116" w="10328">
                  <a:moveTo>
                    <a:pt x="0" y="0"/>
                  </a:moveTo>
                  <a:lnTo>
                    <a:pt x="0" y="7115"/>
                  </a:lnTo>
                  <a:lnTo>
                    <a:pt x="10328" y="7115"/>
                  </a:lnTo>
                  <a:lnTo>
                    <a:pt x="103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1"/>
            <p:cNvSpPr/>
            <p:nvPr/>
          </p:nvSpPr>
          <p:spPr>
            <a:xfrm>
              <a:off x="5907181" y="1735599"/>
              <a:ext cx="19087" cy="196277"/>
            </a:xfrm>
            <a:custGeom>
              <a:rect b="b" l="l" r="r" t="t"/>
              <a:pathLst>
                <a:path extrusionOk="0" h="7116" w="692">
                  <a:moveTo>
                    <a:pt x="0" y="0"/>
                  </a:moveTo>
                  <a:lnTo>
                    <a:pt x="0" y="7115"/>
                  </a:lnTo>
                  <a:lnTo>
                    <a:pt x="692" y="7115"/>
                  </a:lnTo>
                  <a:lnTo>
                    <a:pt x="692" y="0"/>
                  </a:lnTo>
                  <a:close/>
                </a:path>
              </a:pathLst>
            </a:custGeom>
            <a:solidFill>
              <a:srgbClr val="7A9CC4">
                <a:alpha val="45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1"/>
            <p:cNvSpPr/>
            <p:nvPr/>
          </p:nvSpPr>
          <p:spPr>
            <a:xfrm>
              <a:off x="5641396" y="1735599"/>
              <a:ext cx="19115" cy="196277"/>
            </a:xfrm>
            <a:custGeom>
              <a:rect b="b" l="l" r="r" t="t"/>
              <a:pathLst>
                <a:path extrusionOk="0" h="7116" w="693">
                  <a:moveTo>
                    <a:pt x="0" y="0"/>
                  </a:moveTo>
                  <a:lnTo>
                    <a:pt x="0" y="7115"/>
                  </a:lnTo>
                  <a:lnTo>
                    <a:pt x="692" y="7115"/>
                  </a:lnTo>
                  <a:lnTo>
                    <a:pt x="692" y="0"/>
                  </a:lnTo>
                  <a:close/>
                </a:path>
              </a:pathLst>
            </a:custGeom>
            <a:solidFill>
              <a:srgbClr val="7A9CC4">
                <a:alpha val="45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1"/>
            <p:cNvSpPr/>
            <p:nvPr/>
          </p:nvSpPr>
          <p:spPr>
            <a:xfrm>
              <a:off x="5687045" y="1827642"/>
              <a:ext cx="78445" cy="78445"/>
            </a:xfrm>
            <a:custGeom>
              <a:rect b="b" l="l" r="r" t="t"/>
              <a:pathLst>
                <a:path extrusionOk="0" h="2844" w="2844">
                  <a:moveTo>
                    <a:pt x="1422" y="0"/>
                  </a:moveTo>
                  <a:cubicBezTo>
                    <a:pt x="844" y="0"/>
                    <a:pt x="349" y="343"/>
                    <a:pt x="125" y="837"/>
                  </a:cubicBezTo>
                  <a:cubicBezTo>
                    <a:pt x="44" y="1017"/>
                    <a:pt x="0" y="1212"/>
                    <a:pt x="0" y="1422"/>
                  </a:cubicBezTo>
                  <a:cubicBezTo>
                    <a:pt x="0" y="1630"/>
                    <a:pt x="44" y="1828"/>
                    <a:pt x="125" y="2007"/>
                  </a:cubicBezTo>
                  <a:cubicBezTo>
                    <a:pt x="349" y="2499"/>
                    <a:pt x="844" y="2843"/>
                    <a:pt x="1422" y="2843"/>
                  </a:cubicBezTo>
                  <a:cubicBezTo>
                    <a:pt x="1999" y="2843"/>
                    <a:pt x="2497" y="2500"/>
                    <a:pt x="2719" y="2007"/>
                  </a:cubicBezTo>
                  <a:cubicBezTo>
                    <a:pt x="2799" y="1826"/>
                    <a:pt x="2843" y="1628"/>
                    <a:pt x="2843" y="1422"/>
                  </a:cubicBezTo>
                  <a:cubicBezTo>
                    <a:pt x="2843" y="1212"/>
                    <a:pt x="2799" y="1016"/>
                    <a:pt x="2719" y="837"/>
                  </a:cubicBezTo>
                  <a:cubicBezTo>
                    <a:pt x="2496" y="345"/>
                    <a:pt x="1999"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1"/>
            <p:cNvSpPr/>
            <p:nvPr/>
          </p:nvSpPr>
          <p:spPr>
            <a:xfrm>
              <a:off x="5687045" y="1850563"/>
              <a:ext cx="78472" cy="32272"/>
            </a:xfrm>
            <a:custGeom>
              <a:rect b="b" l="l" r="r" t="t"/>
              <a:pathLst>
                <a:path extrusionOk="0" h="1170" w="2845">
                  <a:moveTo>
                    <a:pt x="125" y="0"/>
                  </a:moveTo>
                  <a:cubicBezTo>
                    <a:pt x="44" y="179"/>
                    <a:pt x="0" y="377"/>
                    <a:pt x="0" y="585"/>
                  </a:cubicBezTo>
                  <a:cubicBezTo>
                    <a:pt x="0" y="795"/>
                    <a:pt x="44" y="992"/>
                    <a:pt x="125" y="1170"/>
                  </a:cubicBezTo>
                  <a:lnTo>
                    <a:pt x="2720" y="1170"/>
                  </a:lnTo>
                  <a:cubicBezTo>
                    <a:pt x="2801" y="991"/>
                    <a:pt x="2845" y="795"/>
                    <a:pt x="2845" y="585"/>
                  </a:cubicBezTo>
                  <a:cubicBezTo>
                    <a:pt x="2845" y="377"/>
                    <a:pt x="2799" y="179"/>
                    <a:pt x="2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1"/>
            <p:cNvSpPr/>
            <p:nvPr/>
          </p:nvSpPr>
          <p:spPr>
            <a:xfrm>
              <a:off x="5729550" y="1856134"/>
              <a:ext cx="21459" cy="21459"/>
            </a:xfrm>
            <a:custGeom>
              <a:rect b="b" l="l" r="r" t="t"/>
              <a:pathLst>
                <a:path extrusionOk="0" h="778" w="778">
                  <a:moveTo>
                    <a:pt x="389" y="0"/>
                  </a:moveTo>
                  <a:cubicBezTo>
                    <a:pt x="175" y="0"/>
                    <a:pt x="1" y="173"/>
                    <a:pt x="1" y="389"/>
                  </a:cubicBezTo>
                  <a:cubicBezTo>
                    <a:pt x="1" y="603"/>
                    <a:pt x="175" y="777"/>
                    <a:pt x="389" y="777"/>
                  </a:cubicBezTo>
                  <a:cubicBezTo>
                    <a:pt x="605" y="777"/>
                    <a:pt x="777" y="603"/>
                    <a:pt x="777" y="389"/>
                  </a:cubicBezTo>
                  <a:cubicBezTo>
                    <a:pt x="777" y="173"/>
                    <a:pt x="605" y="0"/>
                    <a:pt x="3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1"/>
            <p:cNvSpPr/>
            <p:nvPr/>
          </p:nvSpPr>
          <p:spPr>
            <a:xfrm>
              <a:off x="5802064" y="1827642"/>
              <a:ext cx="78472" cy="78445"/>
            </a:xfrm>
            <a:custGeom>
              <a:rect b="b" l="l" r="r" t="t"/>
              <a:pathLst>
                <a:path extrusionOk="0" h="2844" w="2845">
                  <a:moveTo>
                    <a:pt x="1422" y="0"/>
                  </a:moveTo>
                  <a:cubicBezTo>
                    <a:pt x="1214" y="0"/>
                    <a:pt x="1018" y="44"/>
                    <a:pt x="839" y="125"/>
                  </a:cubicBezTo>
                  <a:cubicBezTo>
                    <a:pt x="345" y="348"/>
                    <a:pt x="1" y="844"/>
                    <a:pt x="1" y="1422"/>
                  </a:cubicBezTo>
                  <a:cubicBezTo>
                    <a:pt x="1" y="1999"/>
                    <a:pt x="344" y="2495"/>
                    <a:pt x="839" y="2719"/>
                  </a:cubicBezTo>
                  <a:cubicBezTo>
                    <a:pt x="1018" y="2799"/>
                    <a:pt x="1214" y="2843"/>
                    <a:pt x="1422" y="2843"/>
                  </a:cubicBezTo>
                  <a:cubicBezTo>
                    <a:pt x="1632" y="2843"/>
                    <a:pt x="1830" y="2799"/>
                    <a:pt x="2007" y="2719"/>
                  </a:cubicBezTo>
                  <a:cubicBezTo>
                    <a:pt x="2500" y="2495"/>
                    <a:pt x="2844" y="1999"/>
                    <a:pt x="2844" y="1422"/>
                  </a:cubicBezTo>
                  <a:cubicBezTo>
                    <a:pt x="2844" y="844"/>
                    <a:pt x="2503" y="346"/>
                    <a:pt x="2007" y="125"/>
                  </a:cubicBezTo>
                  <a:cubicBezTo>
                    <a:pt x="1828" y="44"/>
                    <a:pt x="1629" y="0"/>
                    <a:pt x="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5825206" y="1827586"/>
              <a:ext cx="32244" cy="78445"/>
            </a:xfrm>
            <a:custGeom>
              <a:rect b="b" l="l" r="r" t="t"/>
              <a:pathLst>
                <a:path extrusionOk="0" h="2844" w="1169">
                  <a:moveTo>
                    <a:pt x="583" y="1"/>
                  </a:moveTo>
                  <a:cubicBezTo>
                    <a:pt x="375" y="1"/>
                    <a:pt x="178" y="46"/>
                    <a:pt x="0" y="125"/>
                  </a:cubicBezTo>
                  <a:lnTo>
                    <a:pt x="0" y="2719"/>
                  </a:lnTo>
                  <a:cubicBezTo>
                    <a:pt x="178" y="2800"/>
                    <a:pt x="375" y="2844"/>
                    <a:pt x="583" y="2844"/>
                  </a:cubicBezTo>
                  <a:cubicBezTo>
                    <a:pt x="793" y="2844"/>
                    <a:pt x="991" y="2800"/>
                    <a:pt x="1168" y="2719"/>
                  </a:cubicBezTo>
                  <a:lnTo>
                    <a:pt x="1168" y="125"/>
                  </a:lnTo>
                  <a:cubicBezTo>
                    <a:pt x="991" y="45"/>
                    <a:pt x="793" y="1"/>
                    <a:pt x="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1"/>
            <p:cNvSpPr/>
            <p:nvPr/>
          </p:nvSpPr>
          <p:spPr>
            <a:xfrm>
              <a:off x="5830584" y="1842067"/>
              <a:ext cx="21432" cy="21459"/>
            </a:xfrm>
            <a:custGeom>
              <a:rect b="b" l="l" r="r" t="t"/>
              <a:pathLst>
                <a:path extrusionOk="0" h="778" w="777">
                  <a:moveTo>
                    <a:pt x="388" y="0"/>
                  </a:moveTo>
                  <a:cubicBezTo>
                    <a:pt x="174" y="0"/>
                    <a:pt x="0" y="175"/>
                    <a:pt x="0" y="389"/>
                  </a:cubicBezTo>
                  <a:cubicBezTo>
                    <a:pt x="0" y="604"/>
                    <a:pt x="174" y="777"/>
                    <a:pt x="388" y="777"/>
                  </a:cubicBezTo>
                  <a:cubicBezTo>
                    <a:pt x="604" y="777"/>
                    <a:pt x="777" y="604"/>
                    <a:pt x="777" y="389"/>
                  </a:cubicBezTo>
                  <a:cubicBezTo>
                    <a:pt x="777" y="175"/>
                    <a:pt x="604" y="0"/>
                    <a:pt x="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1"/>
            <p:cNvSpPr/>
            <p:nvPr/>
          </p:nvSpPr>
          <p:spPr>
            <a:xfrm>
              <a:off x="5743175" y="1759044"/>
              <a:ext cx="98856" cy="49097"/>
            </a:xfrm>
            <a:custGeom>
              <a:rect b="b" l="l" r="r" t="t"/>
              <a:pathLst>
                <a:path extrusionOk="0" h="1780" w="3584">
                  <a:moveTo>
                    <a:pt x="228" y="0"/>
                  </a:moveTo>
                  <a:cubicBezTo>
                    <a:pt x="102" y="0"/>
                    <a:pt x="1" y="103"/>
                    <a:pt x="1" y="227"/>
                  </a:cubicBezTo>
                  <a:lnTo>
                    <a:pt x="1" y="1552"/>
                  </a:lnTo>
                  <a:cubicBezTo>
                    <a:pt x="1" y="1680"/>
                    <a:pt x="103" y="1779"/>
                    <a:pt x="228" y="1779"/>
                  </a:cubicBezTo>
                  <a:lnTo>
                    <a:pt x="3357" y="1779"/>
                  </a:lnTo>
                  <a:cubicBezTo>
                    <a:pt x="3483" y="1779"/>
                    <a:pt x="3584" y="1677"/>
                    <a:pt x="3584" y="1552"/>
                  </a:cubicBezTo>
                  <a:lnTo>
                    <a:pt x="3584" y="227"/>
                  </a:lnTo>
                  <a:cubicBezTo>
                    <a:pt x="3584" y="101"/>
                    <a:pt x="3481" y="0"/>
                    <a:pt x="33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5860484" y="1765636"/>
              <a:ext cx="34120" cy="11061"/>
            </a:xfrm>
            <a:custGeom>
              <a:rect b="b" l="l" r="r" t="t"/>
              <a:pathLst>
                <a:path extrusionOk="0" h="401" w="1237">
                  <a:moveTo>
                    <a:pt x="204" y="0"/>
                  </a:moveTo>
                  <a:cubicBezTo>
                    <a:pt x="93" y="0"/>
                    <a:pt x="1" y="94"/>
                    <a:pt x="5" y="205"/>
                  </a:cubicBezTo>
                  <a:cubicBezTo>
                    <a:pt x="8" y="315"/>
                    <a:pt x="103" y="400"/>
                    <a:pt x="213" y="400"/>
                  </a:cubicBezTo>
                  <a:lnTo>
                    <a:pt x="1034" y="400"/>
                  </a:lnTo>
                  <a:cubicBezTo>
                    <a:pt x="1147" y="400"/>
                    <a:pt x="1236" y="306"/>
                    <a:pt x="1233" y="195"/>
                  </a:cubicBezTo>
                  <a:cubicBezTo>
                    <a:pt x="1230" y="85"/>
                    <a:pt x="1135"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5860484" y="1783951"/>
              <a:ext cx="34120" cy="11005"/>
            </a:xfrm>
            <a:custGeom>
              <a:rect b="b" l="l" r="r" t="t"/>
              <a:pathLst>
                <a:path extrusionOk="0" h="399" w="1237">
                  <a:moveTo>
                    <a:pt x="204" y="0"/>
                  </a:moveTo>
                  <a:cubicBezTo>
                    <a:pt x="93" y="0"/>
                    <a:pt x="1" y="92"/>
                    <a:pt x="5" y="205"/>
                  </a:cubicBezTo>
                  <a:cubicBezTo>
                    <a:pt x="8" y="315"/>
                    <a:pt x="103" y="399"/>
                    <a:pt x="213" y="399"/>
                  </a:cubicBezTo>
                  <a:lnTo>
                    <a:pt x="1034" y="399"/>
                  </a:lnTo>
                  <a:cubicBezTo>
                    <a:pt x="1147" y="399"/>
                    <a:pt x="1236" y="308"/>
                    <a:pt x="1233" y="194"/>
                  </a:cubicBezTo>
                  <a:cubicBezTo>
                    <a:pt x="1230" y="84"/>
                    <a:pt x="1135" y="0"/>
                    <a:pt x="10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5671433" y="1770794"/>
              <a:ext cx="50559" cy="24907"/>
            </a:xfrm>
            <a:custGeom>
              <a:rect b="b" l="l" r="r" t="t"/>
              <a:pathLst>
                <a:path extrusionOk="0" h="903" w="1833">
                  <a:moveTo>
                    <a:pt x="1581" y="1"/>
                  </a:moveTo>
                  <a:cubicBezTo>
                    <a:pt x="1580" y="1"/>
                    <a:pt x="1580" y="1"/>
                    <a:pt x="1579" y="1"/>
                  </a:cubicBezTo>
                  <a:lnTo>
                    <a:pt x="251" y="1"/>
                  </a:lnTo>
                  <a:cubicBezTo>
                    <a:pt x="113" y="1"/>
                    <a:pt x="0" y="112"/>
                    <a:pt x="0" y="251"/>
                  </a:cubicBezTo>
                  <a:lnTo>
                    <a:pt x="0" y="650"/>
                  </a:lnTo>
                  <a:cubicBezTo>
                    <a:pt x="0" y="789"/>
                    <a:pt x="112" y="902"/>
                    <a:pt x="251" y="902"/>
                  </a:cubicBezTo>
                  <a:lnTo>
                    <a:pt x="1580" y="902"/>
                  </a:lnTo>
                  <a:cubicBezTo>
                    <a:pt x="1719" y="902"/>
                    <a:pt x="1832" y="789"/>
                    <a:pt x="1832" y="650"/>
                  </a:cubicBezTo>
                  <a:lnTo>
                    <a:pt x="1832" y="251"/>
                  </a:lnTo>
                  <a:cubicBezTo>
                    <a:pt x="1832" y="113"/>
                    <a:pt x="1719" y="1"/>
                    <a:pt x="15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1"/>
            <p:cNvSpPr/>
            <p:nvPr/>
          </p:nvSpPr>
          <p:spPr>
            <a:xfrm>
              <a:off x="5696340" y="1770711"/>
              <a:ext cx="25652" cy="24935"/>
            </a:xfrm>
            <a:custGeom>
              <a:rect b="b" l="l" r="r" t="t"/>
              <a:pathLst>
                <a:path extrusionOk="0" h="904" w="930">
                  <a:moveTo>
                    <a:pt x="0" y="1"/>
                  </a:moveTo>
                  <a:lnTo>
                    <a:pt x="0" y="904"/>
                  </a:lnTo>
                  <a:lnTo>
                    <a:pt x="677" y="904"/>
                  </a:lnTo>
                  <a:cubicBezTo>
                    <a:pt x="815" y="904"/>
                    <a:pt x="929" y="792"/>
                    <a:pt x="929" y="653"/>
                  </a:cubicBezTo>
                  <a:lnTo>
                    <a:pt x="929" y="257"/>
                  </a:lnTo>
                  <a:cubicBezTo>
                    <a:pt x="929" y="117"/>
                    <a:pt x="815" y="2"/>
                    <a:pt x="6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1"/>
            <p:cNvSpPr/>
            <p:nvPr/>
          </p:nvSpPr>
          <p:spPr>
            <a:xfrm>
              <a:off x="5690465" y="1768063"/>
              <a:ext cx="11061" cy="30506"/>
            </a:xfrm>
            <a:custGeom>
              <a:rect b="b" l="l" r="r" t="t"/>
              <a:pathLst>
                <a:path extrusionOk="0" h="1106" w="401">
                  <a:moveTo>
                    <a:pt x="201" y="0"/>
                  </a:moveTo>
                  <a:cubicBezTo>
                    <a:pt x="199" y="0"/>
                    <a:pt x="197" y="0"/>
                    <a:pt x="195" y="0"/>
                  </a:cubicBezTo>
                  <a:cubicBezTo>
                    <a:pt x="86" y="5"/>
                    <a:pt x="1" y="98"/>
                    <a:pt x="1" y="208"/>
                  </a:cubicBezTo>
                  <a:lnTo>
                    <a:pt x="1" y="896"/>
                  </a:lnTo>
                  <a:cubicBezTo>
                    <a:pt x="1" y="1005"/>
                    <a:pt x="86" y="1101"/>
                    <a:pt x="195" y="1105"/>
                  </a:cubicBezTo>
                  <a:cubicBezTo>
                    <a:pt x="196" y="1105"/>
                    <a:pt x="197" y="1105"/>
                    <a:pt x="198" y="1105"/>
                  </a:cubicBezTo>
                  <a:cubicBezTo>
                    <a:pt x="310" y="1105"/>
                    <a:pt x="401" y="1016"/>
                    <a:pt x="401" y="904"/>
                  </a:cubicBezTo>
                  <a:lnTo>
                    <a:pt x="401" y="199"/>
                  </a:lnTo>
                  <a:cubicBezTo>
                    <a:pt x="401" y="90"/>
                    <a:pt x="310" y="0"/>
                    <a:pt x="2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5727812" y="1719463"/>
              <a:ext cx="111351" cy="22756"/>
            </a:xfrm>
            <a:custGeom>
              <a:rect b="b" l="l" r="r" t="t"/>
              <a:pathLst>
                <a:path extrusionOk="0" h="825" w="4037">
                  <a:moveTo>
                    <a:pt x="221" y="1"/>
                  </a:moveTo>
                  <a:cubicBezTo>
                    <a:pt x="99" y="1"/>
                    <a:pt x="1" y="99"/>
                    <a:pt x="1" y="220"/>
                  </a:cubicBezTo>
                  <a:lnTo>
                    <a:pt x="1" y="604"/>
                  </a:lnTo>
                  <a:cubicBezTo>
                    <a:pt x="1" y="725"/>
                    <a:pt x="99" y="824"/>
                    <a:pt x="221" y="824"/>
                  </a:cubicBezTo>
                  <a:lnTo>
                    <a:pt x="3817" y="824"/>
                  </a:lnTo>
                  <a:cubicBezTo>
                    <a:pt x="3937" y="824"/>
                    <a:pt x="4034" y="727"/>
                    <a:pt x="4037" y="604"/>
                  </a:cubicBezTo>
                  <a:lnTo>
                    <a:pt x="4037" y="220"/>
                  </a:lnTo>
                  <a:cubicBezTo>
                    <a:pt x="4037" y="99"/>
                    <a:pt x="3937" y="1"/>
                    <a:pt x="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5727812" y="1923794"/>
              <a:ext cx="111351" cy="22756"/>
            </a:xfrm>
            <a:custGeom>
              <a:rect b="b" l="l" r="r" t="t"/>
              <a:pathLst>
                <a:path extrusionOk="0" h="825" w="4037">
                  <a:moveTo>
                    <a:pt x="221" y="1"/>
                  </a:moveTo>
                  <a:cubicBezTo>
                    <a:pt x="99" y="1"/>
                    <a:pt x="1" y="99"/>
                    <a:pt x="1" y="221"/>
                  </a:cubicBezTo>
                  <a:lnTo>
                    <a:pt x="1" y="605"/>
                  </a:lnTo>
                  <a:cubicBezTo>
                    <a:pt x="1" y="726"/>
                    <a:pt x="99" y="824"/>
                    <a:pt x="221" y="824"/>
                  </a:cubicBezTo>
                  <a:lnTo>
                    <a:pt x="3817" y="824"/>
                  </a:lnTo>
                  <a:cubicBezTo>
                    <a:pt x="3937" y="824"/>
                    <a:pt x="4034" y="726"/>
                    <a:pt x="4037" y="605"/>
                  </a:cubicBezTo>
                  <a:lnTo>
                    <a:pt x="4037" y="221"/>
                  </a:lnTo>
                  <a:cubicBezTo>
                    <a:pt x="4037" y="99"/>
                    <a:pt x="3937" y="1"/>
                    <a:pt x="3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5668840" y="1697507"/>
              <a:ext cx="11557" cy="11061"/>
            </a:xfrm>
            <a:custGeom>
              <a:rect b="b" l="l" r="r" t="t"/>
              <a:pathLst>
                <a:path extrusionOk="0" h="401" w="419">
                  <a:moveTo>
                    <a:pt x="204" y="1"/>
                  </a:moveTo>
                  <a:cubicBezTo>
                    <a:pt x="91" y="1"/>
                    <a:pt x="1" y="95"/>
                    <a:pt x="5" y="206"/>
                  </a:cubicBezTo>
                  <a:cubicBezTo>
                    <a:pt x="8" y="316"/>
                    <a:pt x="103" y="401"/>
                    <a:pt x="213" y="401"/>
                  </a:cubicBezTo>
                  <a:lnTo>
                    <a:pt x="217" y="401"/>
                  </a:lnTo>
                  <a:cubicBezTo>
                    <a:pt x="329" y="401"/>
                    <a:pt x="418" y="309"/>
                    <a:pt x="417" y="196"/>
                  </a:cubicBezTo>
                  <a:cubicBezTo>
                    <a:pt x="412" y="86"/>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5887128" y="1697507"/>
              <a:ext cx="11557" cy="11061"/>
            </a:xfrm>
            <a:custGeom>
              <a:rect b="b" l="l" r="r" t="t"/>
              <a:pathLst>
                <a:path extrusionOk="0" h="401" w="419">
                  <a:moveTo>
                    <a:pt x="204" y="1"/>
                  </a:moveTo>
                  <a:cubicBezTo>
                    <a:pt x="91" y="1"/>
                    <a:pt x="0" y="95"/>
                    <a:pt x="5" y="206"/>
                  </a:cubicBezTo>
                  <a:cubicBezTo>
                    <a:pt x="8" y="316"/>
                    <a:pt x="103" y="401"/>
                    <a:pt x="213" y="401"/>
                  </a:cubicBezTo>
                  <a:lnTo>
                    <a:pt x="217" y="401"/>
                  </a:lnTo>
                  <a:cubicBezTo>
                    <a:pt x="329" y="401"/>
                    <a:pt x="418" y="309"/>
                    <a:pt x="417" y="196"/>
                  </a:cubicBezTo>
                  <a:cubicBezTo>
                    <a:pt x="412" y="86"/>
                    <a:pt x="317" y="1"/>
                    <a:pt x="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5770951" y="1587757"/>
              <a:ext cx="25707" cy="25707"/>
            </a:xfrm>
            <a:custGeom>
              <a:rect b="b" l="l" r="r" t="t"/>
              <a:pathLst>
                <a:path extrusionOk="0" h="932" w="932">
                  <a:moveTo>
                    <a:pt x="466" y="1"/>
                  </a:moveTo>
                  <a:cubicBezTo>
                    <a:pt x="209" y="1"/>
                    <a:pt x="0" y="209"/>
                    <a:pt x="0" y="467"/>
                  </a:cubicBezTo>
                  <a:cubicBezTo>
                    <a:pt x="0" y="723"/>
                    <a:pt x="209" y="931"/>
                    <a:pt x="466" y="931"/>
                  </a:cubicBezTo>
                  <a:cubicBezTo>
                    <a:pt x="723" y="931"/>
                    <a:pt x="931" y="723"/>
                    <a:pt x="931" y="467"/>
                  </a:cubicBezTo>
                  <a:cubicBezTo>
                    <a:pt x="931" y="209"/>
                    <a:pt x="723" y="1"/>
                    <a:pt x="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5936473" y="1803148"/>
              <a:ext cx="11033" cy="59109"/>
            </a:xfrm>
            <a:custGeom>
              <a:rect b="b" l="l" r="r" t="t"/>
              <a:pathLst>
                <a:path extrusionOk="0" h="2143" w="400">
                  <a:moveTo>
                    <a:pt x="200" y="0"/>
                  </a:moveTo>
                  <a:cubicBezTo>
                    <a:pt x="192" y="0"/>
                    <a:pt x="184" y="1"/>
                    <a:pt x="175" y="2"/>
                  </a:cubicBezTo>
                  <a:cubicBezTo>
                    <a:pt x="74" y="12"/>
                    <a:pt x="1" y="104"/>
                    <a:pt x="1" y="207"/>
                  </a:cubicBezTo>
                  <a:lnTo>
                    <a:pt x="1" y="1935"/>
                  </a:lnTo>
                  <a:cubicBezTo>
                    <a:pt x="1" y="2037"/>
                    <a:pt x="74" y="2128"/>
                    <a:pt x="175" y="2141"/>
                  </a:cubicBezTo>
                  <a:cubicBezTo>
                    <a:pt x="184" y="2142"/>
                    <a:pt x="192" y="2143"/>
                    <a:pt x="200" y="2143"/>
                  </a:cubicBezTo>
                  <a:cubicBezTo>
                    <a:pt x="310" y="2143"/>
                    <a:pt x="399" y="2053"/>
                    <a:pt x="399" y="1943"/>
                  </a:cubicBezTo>
                  <a:lnTo>
                    <a:pt x="399" y="199"/>
                  </a:lnTo>
                  <a:cubicBezTo>
                    <a:pt x="399" y="90"/>
                    <a:pt x="310" y="0"/>
                    <a:pt x="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9" name="Google Shape;2019;p41"/>
          <p:cNvGrpSpPr/>
          <p:nvPr/>
        </p:nvGrpSpPr>
        <p:grpSpPr>
          <a:xfrm>
            <a:off x="-571362" y="4535219"/>
            <a:ext cx="10436575" cy="1197200"/>
            <a:chOff x="-646237" y="3946300"/>
            <a:chExt cx="10436575" cy="1197200"/>
          </a:xfrm>
        </p:grpSpPr>
        <p:grpSp>
          <p:nvGrpSpPr>
            <p:cNvPr id="2020" name="Google Shape;2020;p41"/>
            <p:cNvGrpSpPr/>
            <p:nvPr/>
          </p:nvGrpSpPr>
          <p:grpSpPr>
            <a:xfrm>
              <a:off x="-646237" y="4340034"/>
              <a:ext cx="10436575" cy="803466"/>
              <a:chOff x="0" y="4340034"/>
              <a:chExt cx="10436575" cy="803466"/>
            </a:xfrm>
          </p:grpSpPr>
          <p:sp>
            <p:nvSpPr>
              <p:cNvPr id="2021" name="Google Shape;2021;p41"/>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7" name="Google Shape;2027;p41"/>
            <p:cNvGrpSpPr/>
            <p:nvPr/>
          </p:nvGrpSpPr>
          <p:grpSpPr>
            <a:xfrm>
              <a:off x="3964812" y="4033230"/>
              <a:ext cx="1307895" cy="575273"/>
              <a:chOff x="2161713" y="3315239"/>
              <a:chExt cx="607984" cy="267420"/>
            </a:xfrm>
          </p:grpSpPr>
          <p:sp>
            <p:nvSpPr>
              <p:cNvPr id="2028" name="Google Shape;2028;p41"/>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3" name="Google Shape;2033;p41"/>
            <p:cNvGrpSpPr/>
            <p:nvPr/>
          </p:nvGrpSpPr>
          <p:grpSpPr>
            <a:xfrm>
              <a:off x="218815" y="3946300"/>
              <a:ext cx="767639" cy="575285"/>
              <a:chOff x="1286413" y="3306853"/>
              <a:chExt cx="450519" cy="337648"/>
            </a:xfrm>
          </p:grpSpPr>
          <p:sp>
            <p:nvSpPr>
              <p:cNvPr id="2034" name="Google Shape;2034;p41"/>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41"/>
            <p:cNvGrpSpPr/>
            <p:nvPr/>
          </p:nvGrpSpPr>
          <p:grpSpPr>
            <a:xfrm>
              <a:off x="8251040" y="3946300"/>
              <a:ext cx="767639" cy="575285"/>
              <a:chOff x="1286413" y="3306853"/>
              <a:chExt cx="450519" cy="337648"/>
            </a:xfrm>
          </p:grpSpPr>
          <p:sp>
            <p:nvSpPr>
              <p:cNvPr id="2038" name="Google Shape;2038;p41"/>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42"/>
          <p:cNvSpPr txBox="1"/>
          <p:nvPr>
            <p:ph idx="1" type="subTitle"/>
          </p:nvPr>
        </p:nvSpPr>
        <p:spPr>
          <a:xfrm>
            <a:off x="1676275" y="2358938"/>
            <a:ext cx="6750300" cy="4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300"/>
              <a:t>Gazebo</a:t>
            </a:r>
            <a:endParaRPr sz="2300"/>
          </a:p>
        </p:txBody>
      </p:sp>
      <p:sp>
        <p:nvSpPr>
          <p:cNvPr id="2046" name="Google Shape;2046;p42"/>
          <p:cNvSpPr txBox="1"/>
          <p:nvPr>
            <p:ph idx="2" type="subTitle"/>
          </p:nvPr>
        </p:nvSpPr>
        <p:spPr>
          <a:xfrm>
            <a:off x="1676275" y="2711288"/>
            <a:ext cx="675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Colección de bibliotecas de </a:t>
            </a:r>
            <a:r>
              <a:rPr lang="es" sz="1500"/>
              <a:t>software de </a:t>
            </a:r>
            <a:r>
              <a:rPr lang="es" sz="1500"/>
              <a:t>código abierto diseñadas para simplificar el desarrollo de aplicaciones de alto rendimiento.</a:t>
            </a:r>
            <a:endParaRPr sz="1500"/>
          </a:p>
        </p:txBody>
      </p:sp>
      <p:sp>
        <p:nvSpPr>
          <p:cNvPr id="2047" name="Google Shape;2047;p42"/>
          <p:cNvSpPr txBox="1"/>
          <p:nvPr>
            <p:ph idx="3" type="subTitle"/>
          </p:nvPr>
        </p:nvSpPr>
        <p:spPr>
          <a:xfrm>
            <a:off x="1676275" y="1596988"/>
            <a:ext cx="675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Módulo de Python que es utilizado para realizar simulaciones de física, robótica y aprendizaje de refuerzo profundo.</a:t>
            </a:r>
            <a:endParaRPr sz="1500"/>
          </a:p>
          <a:p>
            <a:pPr indent="0" lvl="0" marL="0" rtl="0" algn="l">
              <a:spcBef>
                <a:spcPts val="0"/>
              </a:spcBef>
              <a:spcAft>
                <a:spcPts val="0"/>
              </a:spcAft>
              <a:buNone/>
            </a:pPr>
            <a:r>
              <a:t/>
            </a:r>
            <a:endParaRPr sz="1500"/>
          </a:p>
        </p:txBody>
      </p:sp>
      <p:sp>
        <p:nvSpPr>
          <p:cNvPr id="2048" name="Google Shape;2048;p42"/>
          <p:cNvSpPr txBox="1"/>
          <p:nvPr>
            <p:ph idx="4" type="subTitle"/>
          </p:nvPr>
        </p:nvSpPr>
        <p:spPr>
          <a:xfrm>
            <a:off x="1676275" y="3825613"/>
            <a:ext cx="675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Aplicación de escritorio de código abierto y multiplataforma que se utiliza para simular diversos tipos de robots.</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9" name="Google Shape;2049;p42"/>
          <p:cNvSpPr txBox="1"/>
          <p:nvPr>
            <p:ph type="title"/>
          </p:nvPr>
        </p:nvSpPr>
        <p:spPr>
          <a:xfrm>
            <a:off x="720000" y="535000"/>
            <a:ext cx="81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Alternativas de diseño: motor de física</a:t>
            </a:r>
            <a:endParaRPr sz="3000"/>
          </a:p>
        </p:txBody>
      </p:sp>
      <p:sp>
        <p:nvSpPr>
          <p:cNvPr id="2050" name="Google Shape;2050;p42"/>
          <p:cNvSpPr txBox="1"/>
          <p:nvPr>
            <p:ph idx="5" type="subTitle"/>
          </p:nvPr>
        </p:nvSpPr>
        <p:spPr>
          <a:xfrm>
            <a:off x="1676275" y="1244638"/>
            <a:ext cx="6750300" cy="4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300"/>
              <a:t>Pybullet</a:t>
            </a:r>
            <a:endParaRPr sz="2300"/>
          </a:p>
        </p:txBody>
      </p:sp>
      <p:sp>
        <p:nvSpPr>
          <p:cNvPr id="2051" name="Google Shape;2051;p42"/>
          <p:cNvSpPr txBox="1"/>
          <p:nvPr>
            <p:ph idx="6" type="subTitle"/>
          </p:nvPr>
        </p:nvSpPr>
        <p:spPr>
          <a:xfrm>
            <a:off x="1676275" y="3473263"/>
            <a:ext cx="6750300" cy="4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2300"/>
              <a:t>Webots</a:t>
            </a:r>
            <a:endParaRPr sz="2300"/>
          </a:p>
        </p:txBody>
      </p:sp>
      <p:grpSp>
        <p:nvGrpSpPr>
          <p:cNvPr id="2052" name="Google Shape;2052;p42"/>
          <p:cNvGrpSpPr/>
          <p:nvPr/>
        </p:nvGrpSpPr>
        <p:grpSpPr>
          <a:xfrm>
            <a:off x="-571362" y="4535219"/>
            <a:ext cx="10436575" cy="1197200"/>
            <a:chOff x="-646237" y="3946300"/>
            <a:chExt cx="10436575" cy="1197200"/>
          </a:xfrm>
        </p:grpSpPr>
        <p:grpSp>
          <p:nvGrpSpPr>
            <p:cNvPr id="2053" name="Google Shape;2053;p42"/>
            <p:cNvGrpSpPr/>
            <p:nvPr/>
          </p:nvGrpSpPr>
          <p:grpSpPr>
            <a:xfrm>
              <a:off x="-646237" y="4340034"/>
              <a:ext cx="10436575" cy="803466"/>
              <a:chOff x="0" y="4340034"/>
              <a:chExt cx="10436575" cy="803466"/>
            </a:xfrm>
          </p:grpSpPr>
          <p:sp>
            <p:nvSpPr>
              <p:cNvPr id="2054" name="Google Shape;2054;p42"/>
              <p:cNvSpPr/>
              <p:nvPr/>
            </p:nvSpPr>
            <p:spPr>
              <a:xfrm rot="10800000">
                <a:off x="200768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2"/>
              <p:cNvSpPr/>
              <p:nvPr/>
            </p:nvSpPr>
            <p:spPr>
              <a:xfrm flipH="1" rot="10800000">
                <a:off x="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2"/>
              <p:cNvSpPr/>
              <p:nvPr/>
            </p:nvSpPr>
            <p:spPr>
              <a:xfrm rot="10800000">
                <a:off x="5184834"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2"/>
              <p:cNvSpPr/>
              <p:nvPr/>
            </p:nvSpPr>
            <p:spPr>
              <a:xfrm flipH="1" rot="10800000">
                <a:off x="3177150"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2"/>
              <p:cNvSpPr/>
              <p:nvPr/>
            </p:nvSpPr>
            <p:spPr>
              <a:xfrm rot="10800000">
                <a:off x="8428909"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2"/>
              <p:cNvSpPr/>
              <p:nvPr/>
            </p:nvSpPr>
            <p:spPr>
              <a:xfrm flipH="1" rot="10800000">
                <a:off x="6421225" y="4340034"/>
                <a:ext cx="2007666" cy="803466"/>
              </a:xfrm>
              <a:prstGeom prst="flowChartDocument">
                <a:avLst/>
              </a:pr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2"/>
            <p:cNvGrpSpPr/>
            <p:nvPr/>
          </p:nvGrpSpPr>
          <p:grpSpPr>
            <a:xfrm>
              <a:off x="3964812" y="4033230"/>
              <a:ext cx="1307895" cy="575273"/>
              <a:chOff x="2161713" y="3315239"/>
              <a:chExt cx="607984" cy="267420"/>
            </a:xfrm>
          </p:grpSpPr>
          <p:sp>
            <p:nvSpPr>
              <p:cNvPr id="2061" name="Google Shape;2061;p42"/>
              <p:cNvSpPr/>
              <p:nvPr/>
            </p:nvSpPr>
            <p:spPr>
              <a:xfrm>
                <a:off x="2161713" y="3351361"/>
                <a:ext cx="191789" cy="231298"/>
              </a:xfrm>
              <a:custGeom>
                <a:rect b="b" l="l" r="r" t="t"/>
                <a:pathLst>
                  <a:path extrusionOk="0" h="9874" w="8197">
                    <a:moveTo>
                      <a:pt x="7172" y="1"/>
                    </a:moveTo>
                    <a:lnTo>
                      <a:pt x="7172" y="1"/>
                    </a:lnTo>
                    <a:cubicBezTo>
                      <a:pt x="4099" y="1599"/>
                      <a:pt x="3892" y="4964"/>
                      <a:pt x="3523" y="7464"/>
                    </a:cubicBezTo>
                    <a:cubicBezTo>
                      <a:pt x="3359" y="5580"/>
                      <a:pt x="2090" y="985"/>
                      <a:pt x="0" y="616"/>
                    </a:cubicBezTo>
                    <a:lnTo>
                      <a:pt x="0" y="616"/>
                    </a:lnTo>
                    <a:cubicBezTo>
                      <a:pt x="2705" y="2746"/>
                      <a:pt x="1844" y="9874"/>
                      <a:pt x="1844" y="9874"/>
                    </a:cubicBezTo>
                    <a:lnTo>
                      <a:pt x="7909" y="9874"/>
                    </a:lnTo>
                    <a:cubicBezTo>
                      <a:pt x="8196" y="7044"/>
                      <a:pt x="7172" y="3279"/>
                      <a:pt x="7172" y="3278"/>
                    </a:cubicBezTo>
                    <a:lnTo>
                      <a:pt x="7172" y="3278"/>
                    </a:lnTo>
                    <a:cubicBezTo>
                      <a:pt x="7172" y="3279"/>
                      <a:pt x="7295" y="6966"/>
                      <a:pt x="5819" y="7704"/>
                    </a:cubicBezTo>
                    <a:cubicBezTo>
                      <a:pt x="5123" y="6351"/>
                      <a:pt x="5328" y="2131"/>
                      <a:pt x="717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2"/>
              <p:cNvSpPr/>
              <p:nvPr/>
            </p:nvSpPr>
            <p:spPr>
              <a:xfrm>
                <a:off x="2378304" y="3315239"/>
                <a:ext cx="217878" cy="267420"/>
              </a:xfrm>
              <a:custGeom>
                <a:rect b="b" l="l" r="r" t="t"/>
                <a:pathLst>
                  <a:path extrusionOk="0" h="11416" w="9312">
                    <a:moveTo>
                      <a:pt x="1" y="0"/>
                    </a:moveTo>
                    <a:lnTo>
                      <a:pt x="1" y="0"/>
                    </a:lnTo>
                    <a:cubicBezTo>
                      <a:pt x="5510" y="2559"/>
                      <a:pt x="2346" y="11416"/>
                      <a:pt x="2346" y="11416"/>
                    </a:cubicBezTo>
                    <a:lnTo>
                      <a:pt x="7642" y="11416"/>
                    </a:lnTo>
                    <a:cubicBezTo>
                      <a:pt x="7642" y="11416"/>
                      <a:pt x="5118" y="3709"/>
                      <a:pt x="9312" y="1102"/>
                    </a:cubicBezTo>
                    <a:lnTo>
                      <a:pt x="9312" y="1102"/>
                    </a:lnTo>
                    <a:cubicBezTo>
                      <a:pt x="6368" y="1913"/>
                      <a:pt x="5407" y="4656"/>
                      <a:pt x="5300" y="9241"/>
                    </a:cubicBezTo>
                    <a:cubicBezTo>
                      <a:pt x="4768" y="2950"/>
                      <a:pt x="2098" y="533"/>
                      <a:pt x="1"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2"/>
              <p:cNvSpPr/>
              <p:nvPr/>
            </p:nvSpPr>
            <p:spPr>
              <a:xfrm>
                <a:off x="2587220" y="3358716"/>
                <a:ext cx="182477" cy="223943"/>
              </a:xfrm>
              <a:custGeom>
                <a:rect b="b" l="l" r="r" t="t"/>
                <a:pathLst>
                  <a:path extrusionOk="0" h="9560" w="7799">
                    <a:moveTo>
                      <a:pt x="7799" y="0"/>
                    </a:moveTo>
                    <a:lnTo>
                      <a:pt x="7799" y="0"/>
                    </a:lnTo>
                    <a:cubicBezTo>
                      <a:pt x="6042" y="447"/>
                      <a:pt x="3806" y="2471"/>
                      <a:pt x="3360" y="7739"/>
                    </a:cubicBezTo>
                    <a:cubicBezTo>
                      <a:pt x="3271" y="3901"/>
                      <a:pt x="2466" y="1603"/>
                      <a:pt x="0" y="923"/>
                    </a:cubicBezTo>
                    <a:lnTo>
                      <a:pt x="0" y="923"/>
                    </a:lnTo>
                    <a:cubicBezTo>
                      <a:pt x="3513" y="3107"/>
                      <a:pt x="1399" y="9560"/>
                      <a:pt x="1399" y="9560"/>
                    </a:cubicBezTo>
                    <a:lnTo>
                      <a:pt x="5835" y="9560"/>
                    </a:lnTo>
                    <a:cubicBezTo>
                      <a:pt x="5835" y="9560"/>
                      <a:pt x="3186" y="2144"/>
                      <a:pt x="7799"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2"/>
              <p:cNvSpPr/>
              <p:nvPr/>
            </p:nvSpPr>
            <p:spPr>
              <a:xfrm>
                <a:off x="2321682" y="3399054"/>
                <a:ext cx="152388" cy="183605"/>
              </a:xfrm>
              <a:custGeom>
                <a:rect b="b" l="l" r="r" t="t"/>
                <a:pathLst>
                  <a:path extrusionOk="0" h="7838" w="6513">
                    <a:moveTo>
                      <a:pt x="6513" y="0"/>
                    </a:moveTo>
                    <a:lnTo>
                      <a:pt x="6513" y="0"/>
                    </a:lnTo>
                    <a:cubicBezTo>
                      <a:pt x="2237" y="1667"/>
                      <a:pt x="2572" y="6951"/>
                      <a:pt x="2572" y="6951"/>
                    </a:cubicBezTo>
                    <a:cubicBezTo>
                      <a:pt x="2572" y="6951"/>
                      <a:pt x="1771" y="2944"/>
                      <a:pt x="3140" y="1174"/>
                    </a:cubicBezTo>
                    <a:lnTo>
                      <a:pt x="3140" y="1174"/>
                    </a:lnTo>
                    <a:cubicBezTo>
                      <a:pt x="1" y="2977"/>
                      <a:pt x="1069" y="7838"/>
                      <a:pt x="1069" y="7838"/>
                    </a:cubicBezTo>
                    <a:lnTo>
                      <a:pt x="1069" y="7837"/>
                    </a:lnTo>
                    <a:lnTo>
                      <a:pt x="5578" y="7837"/>
                    </a:lnTo>
                    <a:cubicBezTo>
                      <a:pt x="5578" y="7837"/>
                      <a:pt x="3707" y="3277"/>
                      <a:pt x="6513"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2"/>
              <p:cNvSpPr/>
              <p:nvPr/>
            </p:nvSpPr>
            <p:spPr>
              <a:xfrm>
                <a:off x="2514150" y="3328451"/>
                <a:ext cx="164414" cy="254208"/>
              </a:xfrm>
              <a:custGeom>
                <a:rect b="b" l="l" r="r" t="t"/>
                <a:pathLst>
                  <a:path extrusionOk="0" h="10852" w="7027">
                    <a:moveTo>
                      <a:pt x="7027" y="0"/>
                    </a:moveTo>
                    <a:lnTo>
                      <a:pt x="7027" y="0"/>
                    </a:lnTo>
                    <a:cubicBezTo>
                      <a:pt x="3755" y="1988"/>
                      <a:pt x="2954" y="9623"/>
                      <a:pt x="2954" y="9623"/>
                    </a:cubicBezTo>
                    <a:cubicBezTo>
                      <a:pt x="2954" y="9623"/>
                      <a:pt x="1950" y="2100"/>
                      <a:pt x="1" y="1563"/>
                    </a:cubicBezTo>
                    <a:lnTo>
                      <a:pt x="1" y="1563"/>
                    </a:lnTo>
                    <a:cubicBezTo>
                      <a:pt x="2751" y="6649"/>
                      <a:pt x="831" y="10852"/>
                      <a:pt x="831" y="10852"/>
                    </a:cubicBezTo>
                    <a:lnTo>
                      <a:pt x="5468" y="10852"/>
                    </a:lnTo>
                    <a:cubicBezTo>
                      <a:pt x="5468" y="10852"/>
                      <a:pt x="2924" y="5144"/>
                      <a:pt x="7027"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42"/>
            <p:cNvGrpSpPr/>
            <p:nvPr/>
          </p:nvGrpSpPr>
          <p:grpSpPr>
            <a:xfrm>
              <a:off x="218815" y="3946300"/>
              <a:ext cx="767639" cy="575285"/>
              <a:chOff x="1286413" y="3306853"/>
              <a:chExt cx="450519" cy="337648"/>
            </a:xfrm>
          </p:grpSpPr>
          <p:sp>
            <p:nvSpPr>
              <p:cNvPr id="2067" name="Google Shape;2067;p42"/>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2"/>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2"/>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0" name="Google Shape;2070;p42"/>
            <p:cNvGrpSpPr/>
            <p:nvPr/>
          </p:nvGrpSpPr>
          <p:grpSpPr>
            <a:xfrm>
              <a:off x="8251040" y="3946300"/>
              <a:ext cx="767639" cy="575285"/>
              <a:chOff x="1286413" y="3306853"/>
              <a:chExt cx="450519" cy="337648"/>
            </a:xfrm>
          </p:grpSpPr>
          <p:sp>
            <p:nvSpPr>
              <p:cNvPr id="2071" name="Google Shape;2071;p42"/>
              <p:cNvSpPr/>
              <p:nvPr/>
            </p:nvSpPr>
            <p:spPr>
              <a:xfrm>
                <a:off x="1357869" y="3306853"/>
                <a:ext cx="275108" cy="337625"/>
              </a:xfrm>
              <a:custGeom>
                <a:rect b="b" l="l" r="r" t="t"/>
                <a:pathLst>
                  <a:path extrusionOk="0" h="14413" w="11758">
                    <a:moveTo>
                      <a:pt x="0" y="0"/>
                    </a:moveTo>
                    <a:lnTo>
                      <a:pt x="0" y="0"/>
                    </a:lnTo>
                    <a:cubicBezTo>
                      <a:pt x="6955" y="3231"/>
                      <a:pt x="2962" y="14412"/>
                      <a:pt x="2962" y="14412"/>
                    </a:cubicBezTo>
                    <a:lnTo>
                      <a:pt x="9648" y="14412"/>
                    </a:lnTo>
                    <a:cubicBezTo>
                      <a:pt x="9648" y="14412"/>
                      <a:pt x="6461" y="4682"/>
                      <a:pt x="11757" y="1391"/>
                    </a:cubicBezTo>
                    <a:lnTo>
                      <a:pt x="11757" y="1391"/>
                    </a:lnTo>
                    <a:cubicBezTo>
                      <a:pt x="8039" y="2415"/>
                      <a:pt x="6825" y="5880"/>
                      <a:pt x="6691" y="11668"/>
                    </a:cubicBezTo>
                    <a:cubicBezTo>
                      <a:pt x="6018" y="3724"/>
                      <a:pt x="2648" y="673"/>
                      <a:pt x="0"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2"/>
              <p:cNvSpPr/>
              <p:nvPr/>
            </p:nvSpPr>
            <p:spPr>
              <a:xfrm>
                <a:off x="1286413" y="3412664"/>
                <a:ext cx="192374" cy="231814"/>
              </a:xfrm>
              <a:custGeom>
                <a:rect b="b" l="l" r="r" t="t"/>
                <a:pathLst>
                  <a:path extrusionOk="0" h="9896" w="8222">
                    <a:moveTo>
                      <a:pt x="8222" y="1"/>
                    </a:moveTo>
                    <a:lnTo>
                      <a:pt x="8222" y="1"/>
                    </a:lnTo>
                    <a:cubicBezTo>
                      <a:pt x="2825" y="2105"/>
                      <a:pt x="3247" y="8774"/>
                      <a:pt x="3247" y="8774"/>
                    </a:cubicBezTo>
                    <a:cubicBezTo>
                      <a:pt x="3247" y="8774"/>
                      <a:pt x="2235" y="3716"/>
                      <a:pt x="3963" y="1482"/>
                    </a:cubicBezTo>
                    <a:lnTo>
                      <a:pt x="3963" y="1482"/>
                    </a:lnTo>
                    <a:cubicBezTo>
                      <a:pt x="1" y="3758"/>
                      <a:pt x="1350" y="9895"/>
                      <a:pt x="1350" y="9895"/>
                    </a:cubicBezTo>
                    <a:lnTo>
                      <a:pt x="1350" y="9894"/>
                    </a:lnTo>
                    <a:lnTo>
                      <a:pt x="7041" y="9894"/>
                    </a:lnTo>
                    <a:cubicBezTo>
                      <a:pt x="7041" y="9894"/>
                      <a:pt x="4682" y="4138"/>
                      <a:pt x="8222" y="1"/>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2"/>
              <p:cNvSpPr/>
              <p:nvPr/>
            </p:nvSpPr>
            <p:spPr>
              <a:xfrm>
                <a:off x="1529349" y="3323555"/>
                <a:ext cx="207583" cy="320946"/>
              </a:xfrm>
              <a:custGeom>
                <a:rect b="b" l="l" r="r" t="t"/>
                <a:pathLst>
                  <a:path extrusionOk="0" h="13701" w="8872">
                    <a:moveTo>
                      <a:pt x="8872" y="0"/>
                    </a:moveTo>
                    <a:lnTo>
                      <a:pt x="8872" y="0"/>
                    </a:lnTo>
                    <a:cubicBezTo>
                      <a:pt x="4741" y="2510"/>
                      <a:pt x="3730" y="12147"/>
                      <a:pt x="3730" y="12147"/>
                    </a:cubicBezTo>
                    <a:cubicBezTo>
                      <a:pt x="3730" y="12147"/>
                      <a:pt x="2463" y="2651"/>
                      <a:pt x="1" y="1973"/>
                    </a:cubicBezTo>
                    <a:lnTo>
                      <a:pt x="1" y="1973"/>
                    </a:lnTo>
                    <a:cubicBezTo>
                      <a:pt x="3473" y="8392"/>
                      <a:pt x="1049" y="13699"/>
                      <a:pt x="1049" y="13699"/>
                    </a:cubicBezTo>
                    <a:lnTo>
                      <a:pt x="6905" y="13700"/>
                    </a:lnTo>
                    <a:cubicBezTo>
                      <a:pt x="6905" y="13700"/>
                      <a:pt x="3693" y="6494"/>
                      <a:pt x="8872" y="0"/>
                    </a:cubicBezTo>
                    <a:close/>
                  </a:path>
                </a:pathLst>
              </a:custGeom>
              <a:solidFill>
                <a:srgbClr val="B4B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74" name="Google Shape;2074;p42"/>
          <p:cNvGrpSpPr/>
          <p:nvPr/>
        </p:nvGrpSpPr>
        <p:grpSpPr>
          <a:xfrm>
            <a:off x="758073" y="2444422"/>
            <a:ext cx="647887" cy="696885"/>
            <a:chOff x="1539961" y="3407429"/>
            <a:chExt cx="375674" cy="352532"/>
          </a:xfrm>
        </p:grpSpPr>
        <p:grpSp>
          <p:nvGrpSpPr>
            <p:cNvPr id="2075" name="Google Shape;2075;p42"/>
            <p:cNvGrpSpPr/>
            <p:nvPr/>
          </p:nvGrpSpPr>
          <p:grpSpPr>
            <a:xfrm>
              <a:off x="1828694" y="3473738"/>
              <a:ext cx="28658" cy="11005"/>
              <a:chOff x="1828694" y="3473738"/>
              <a:chExt cx="28658" cy="11005"/>
            </a:xfrm>
          </p:grpSpPr>
          <p:sp>
            <p:nvSpPr>
              <p:cNvPr id="2076" name="Google Shape;2076;p42"/>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2"/>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8" name="Google Shape;2078;p42"/>
            <p:cNvSpPr/>
            <p:nvPr/>
          </p:nvSpPr>
          <p:spPr>
            <a:xfrm>
              <a:off x="1718916" y="3527910"/>
              <a:ext cx="17598" cy="41760"/>
            </a:xfrm>
            <a:custGeom>
              <a:rect b="b" l="l" r="r" t="t"/>
              <a:pathLst>
                <a:path extrusionOk="0" h="1514" w="638">
                  <a:moveTo>
                    <a:pt x="0" y="0"/>
                  </a:moveTo>
                  <a:lnTo>
                    <a:pt x="0" y="1514"/>
                  </a:lnTo>
                  <a:lnTo>
                    <a:pt x="638" y="1514"/>
                  </a:lnTo>
                  <a:lnTo>
                    <a:pt x="6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2"/>
            <p:cNvSpPr/>
            <p:nvPr/>
          </p:nvSpPr>
          <p:spPr>
            <a:xfrm>
              <a:off x="1598105" y="3473738"/>
              <a:ext cx="28603" cy="11005"/>
            </a:xfrm>
            <a:custGeom>
              <a:rect b="b" l="l" r="r" t="t"/>
              <a:pathLst>
                <a:path extrusionOk="0" h="399" w="1037">
                  <a:moveTo>
                    <a:pt x="19" y="0"/>
                  </a:moveTo>
                  <a:lnTo>
                    <a:pt x="0" y="19"/>
                  </a:lnTo>
                  <a:lnTo>
                    <a:pt x="0" y="399"/>
                  </a:lnTo>
                  <a:lnTo>
                    <a:pt x="1036" y="399"/>
                  </a:lnTo>
                  <a:lnTo>
                    <a:pt x="10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2"/>
            <p:cNvSpPr/>
            <p:nvPr/>
          </p:nvSpPr>
          <p:spPr>
            <a:xfrm>
              <a:off x="1789858" y="3505540"/>
              <a:ext cx="42587" cy="117915"/>
            </a:xfrm>
            <a:custGeom>
              <a:rect b="b" l="l" r="r" t="t"/>
              <a:pathLst>
                <a:path extrusionOk="0" h="4275" w="1544">
                  <a:moveTo>
                    <a:pt x="229" y="1"/>
                  </a:moveTo>
                  <a:cubicBezTo>
                    <a:pt x="162" y="1"/>
                    <a:pt x="97" y="35"/>
                    <a:pt x="59" y="96"/>
                  </a:cubicBezTo>
                  <a:cubicBezTo>
                    <a:pt x="0" y="188"/>
                    <a:pt x="30" y="311"/>
                    <a:pt x="124" y="370"/>
                  </a:cubicBezTo>
                  <a:cubicBezTo>
                    <a:pt x="166" y="396"/>
                    <a:pt x="1145" y="1019"/>
                    <a:pt x="1145" y="2266"/>
                  </a:cubicBezTo>
                  <a:lnTo>
                    <a:pt x="1145" y="4067"/>
                  </a:lnTo>
                  <a:cubicBezTo>
                    <a:pt x="1145" y="4170"/>
                    <a:pt x="1218" y="4259"/>
                    <a:pt x="1319" y="4273"/>
                  </a:cubicBezTo>
                  <a:cubicBezTo>
                    <a:pt x="1328" y="4274"/>
                    <a:pt x="1336" y="4274"/>
                    <a:pt x="1345" y="4274"/>
                  </a:cubicBezTo>
                  <a:cubicBezTo>
                    <a:pt x="1455" y="4274"/>
                    <a:pt x="1544" y="4185"/>
                    <a:pt x="1544" y="4075"/>
                  </a:cubicBezTo>
                  <a:lnTo>
                    <a:pt x="1544" y="2265"/>
                  </a:lnTo>
                  <a:cubicBezTo>
                    <a:pt x="1544" y="789"/>
                    <a:pt x="382" y="61"/>
                    <a:pt x="332" y="30"/>
                  </a:cubicBezTo>
                  <a:cubicBezTo>
                    <a:pt x="300" y="10"/>
                    <a:pt x="264"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2"/>
            <p:cNvSpPr/>
            <p:nvPr/>
          </p:nvSpPr>
          <p:spPr>
            <a:xfrm>
              <a:off x="1622957" y="3505595"/>
              <a:ext cx="42505" cy="117860"/>
            </a:xfrm>
            <a:custGeom>
              <a:rect b="b" l="l" r="r" t="t"/>
              <a:pathLst>
                <a:path extrusionOk="0" h="4273" w="1541">
                  <a:moveTo>
                    <a:pt x="1315" y="0"/>
                  </a:moveTo>
                  <a:cubicBezTo>
                    <a:pt x="1279" y="0"/>
                    <a:pt x="1243" y="10"/>
                    <a:pt x="1211" y="29"/>
                  </a:cubicBezTo>
                  <a:cubicBezTo>
                    <a:pt x="1162" y="59"/>
                    <a:pt x="0" y="790"/>
                    <a:pt x="0" y="2264"/>
                  </a:cubicBezTo>
                  <a:lnTo>
                    <a:pt x="0" y="4065"/>
                  </a:lnTo>
                  <a:cubicBezTo>
                    <a:pt x="0" y="4168"/>
                    <a:pt x="74" y="4257"/>
                    <a:pt x="175" y="4271"/>
                  </a:cubicBezTo>
                  <a:cubicBezTo>
                    <a:pt x="183" y="4272"/>
                    <a:pt x="192" y="4272"/>
                    <a:pt x="200" y="4272"/>
                  </a:cubicBezTo>
                  <a:cubicBezTo>
                    <a:pt x="310" y="4272"/>
                    <a:pt x="400" y="4183"/>
                    <a:pt x="396" y="4074"/>
                  </a:cubicBezTo>
                  <a:lnTo>
                    <a:pt x="396" y="2264"/>
                  </a:lnTo>
                  <a:cubicBezTo>
                    <a:pt x="396" y="1017"/>
                    <a:pt x="1376" y="394"/>
                    <a:pt x="1419" y="368"/>
                  </a:cubicBezTo>
                  <a:cubicBezTo>
                    <a:pt x="1513" y="311"/>
                    <a:pt x="1541" y="189"/>
                    <a:pt x="1485" y="95"/>
                  </a:cubicBezTo>
                  <a:cubicBezTo>
                    <a:pt x="1448" y="34"/>
                    <a:pt x="1382" y="0"/>
                    <a:pt x="13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1622295" y="3462015"/>
              <a:ext cx="211613" cy="74693"/>
            </a:xfrm>
            <a:custGeom>
              <a:rect b="b" l="l" r="r" t="t"/>
              <a:pathLst>
                <a:path extrusionOk="0" h="2708" w="7672">
                  <a:moveTo>
                    <a:pt x="213" y="0"/>
                  </a:moveTo>
                  <a:cubicBezTo>
                    <a:pt x="96" y="0"/>
                    <a:pt x="1" y="96"/>
                    <a:pt x="1" y="213"/>
                  </a:cubicBezTo>
                  <a:lnTo>
                    <a:pt x="1" y="1142"/>
                  </a:lnTo>
                  <a:cubicBezTo>
                    <a:pt x="1" y="1259"/>
                    <a:pt x="96" y="1354"/>
                    <a:pt x="213" y="1354"/>
                  </a:cubicBezTo>
                  <a:lnTo>
                    <a:pt x="482" y="1354"/>
                  </a:lnTo>
                  <a:cubicBezTo>
                    <a:pt x="945" y="1354"/>
                    <a:pt x="1349" y="1604"/>
                    <a:pt x="1568" y="1976"/>
                  </a:cubicBezTo>
                  <a:cubicBezTo>
                    <a:pt x="1677" y="2162"/>
                    <a:pt x="1739" y="2379"/>
                    <a:pt x="1739" y="2612"/>
                  </a:cubicBezTo>
                  <a:cubicBezTo>
                    <a:pt x="1739" y="2638"/>
                    <a:pt x="1749" y="2663"/>
                    <a:pt x="1767" y="2679"/>
                  </a:cubicBezTo>
                  <a:cubicBezTo>
                    <a:pt x="1786" y="2695"/>
                    <a:pt x="1809" y="2707"/>
                    <a:pt x="1834" y="2707"/>
                  </a:cubicBezTo>
                  <a:lnTo>
                    <a:pt x="5894" y="2707"/>
                  </a:lnTo>
                  <a:cubicBezTo>
                    <a:pt x="5948" y="2707"/>
                    <a:pt x="5989" y="2663"/>
                    <a:pt x="5989" y="2609"/>
                  </a:cubicBezTo>
                  <a:cubicBezTo>
                    <a:pt x="5989" y="2379"/>
                    <a:pt x="6052" y="2162"/>
                    <a:pt x="6162" y="1976"/>
                  </a:cubicBezTo>
                  <a:cubicBezTo>
                    <a:pt x="6216" y="1883"/>
                    <a:pt x="6282" y="1798"/>
                    <a:pt x="6358" y="1722"/>
                  </a:cubicBezTo>
                  <a:cubicBezTo>
                    <a:pt x="6587" y="1495"/>
                    <a:pt x="6901" y="1354"/>
                    <a:pt x="7248" y="1354"/>
                  </a:cubicBezTo>
                  <a:lnTo>
                    <a:pt x="7460" y="1354"/>
                  </a:lnTo>
                  <a:cubicBezTo>
                    <a:pt x="7576" y="1354"/>
                    <a:pt x="7671" y="1261"/>
                    <a:pt x="7671" y="1143"/>
                  </a:cubicBezTo>
                  <a:lnTo>
                    <a:pt x="7671" y="213"/>
                  </a:lnTo>
                  <a:cubicBezTo>
                    <a:pt x="7671" y="96"/>
                    <a:pt x="7576" y="0"/>
                    <a:pt x="74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2"/>
            <p:cNvSpPr/>
            <p:nvPr/>
          </p:nvSpPr>
          <p:spPr>
            <a:xfrm>
              <a:off x="1663503" y="3516132"/>
              <a:ext cx="128645" cy="20577"/>
            </a:xfrm>
            <a:custGeom>
              <a:rect b="b" l="l" r="r" t="t"/>
              <a:pathLst>
                <a:path extrusionOk="0" h="746" w="4664">
                  <a:moveTo>
                    <a:pt x="0" y="1"/>
                  </a:moveTo>
                  <a:cubicBezTo>
                    <a:pt x="112" y="191"/>
                    <a:pt x="176" y="411"/>
                    <a:pt x="176" y="647"/>
                  </a:cubicBezTo>
                  <a:cubicBezTo>
                    <a:pt x="176" y="673"/>
                    <a:pt x="185" y="697"/>
                    <a:pt x="204" y="716"/>
                  </a:cubicBezTo>
                  <a:cubicBezTo>
                    <a:pt x="220" y="733"/>
                    <a:pt x="244" y="745"/>
                    <a:pt x="271" y="745"/>
                  </a:cubicBezTo>
                  <a:lnTo>
                    <a:pt x="4392" y="745"/>
                  </a:lnTo>
                  <a:cubicBezTo>
                    <a:pt x="4447" y="745"/>
                    <a:pt x="4488" y="701"/>
                    <a:pt x="4488" y="647"/>
                  </a:cubicBezTo>
                  <a:cubicBezTo>
                    <a:pt x="4488" y="412"/>
                    <a:pt x="4552" y="191"/>
                    <a:pt x="4664" y="2"/>
                  </a:cubicBezTo>
                  <a:lnTo>
                    <a:pt x="46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2"/>
            <p:cNvSpPr/>
            <p:nvPr/>
          </p:nvSpPr>
          <p:spPr>
            <a:xfrm>
              <a:off x="1769971" y="3461960"/>
              <a:ext cx="63164" cy="74749"/>
            </a:xfrm>
            <a:custGeom>
              <a:rect b="b" l="l" r="r" t="t"/>
              <a:pathLst>
                <a:path extrusionOk="0" h="2710" w="2290">
                  <a:moveTo>
                    <a:pt x="1658" y="1"/>
                  </a:moveTo>
                  <a:cubicBezTo>
                    <a:pt x="1771" y="1"/>
                    <a:pt x="1865" y="95"/>
                    <a:pt x="1865" y="210"/>
                  </a:cubicBezTo>
                  <a:lnTo>
                    <a:pt x="1865" y="717"/>
                  </a:lnTo>
                  <a:cubicBezTo>
                    <a:pt x="1865" y="835"/>
                    <a:pt x="1769" y="930"/>
                    <a:pt x="1652" y="930"/>
                  </a:cubicBezTo>
                  <a:lnTo>
                    <a:pt x="1438" y="930"/>
                  </a:lnTo>
                  <a:cubicBezTo>
                    <a:pt x="1020" y="980"/>
                    <a:pt x="685" y="1226"/>
                    <a:pt x="453" y="1547"/>
                  </a:cubicBezTo>
                  <a:cubicBezTo>
                    <a:pt x="222" y="1869"/>
                    <a:pt x="94" y="2265"/>
                    <a:pt x="94" y="2614"/>
                  </a:cubicBezTo>
                  <a:cubicBezTo>
                    <a:pt x="94" y="2665"/>
                    <a:pt x="53" y="2709"/>
                    <a:pt x="0" y="2709"/>
                  </a:cubicBezTo>
                  <a:lnTo>
                    <a:pt x="510" y="2709"/>
                  </a:lnTo>
                  <a:cubicBezTo>
                    <a:pt x="562" y="2709"/>
                    <a:pt x="609" y="2667"/>
                    <a:pt x="609" y="2614"/>
                  </a:cubicBezTo>
                  <a:cubicBezTo>
                    <a:pt x="609" y="2266"/>
                    <a:pt x="749" y="1951"/>
                    <a:pt x="977" y="1724"/>
                  </a:cubicBezTo>
                  <a:cubicBezTo>
                    <a:pt x="1205" y="1497"/>
                    <a:pt x="1519" y="1356"/>
                    <a:pt x="1866" y="1356"/>
                  </a:cubicBezTo>
                  <a:lnTo>
                    <a:pt x="2079" y="1356"/>
                  </a:lnTo>
                  <a:cubicBezTo>
                    <a:pt x="2194" y="1356"/>
                    <a:pt x="2290" y="1263"/>
                    <a:pt x="2290" y="1145"/>
                  </a:cubicBezTo>
                  <a:lnTo>
                    <a:pt x="2290" y="215"/>
                  </a:lnTo>
                  <a:cubicBezTo>
                    <a:pt x="2290" y="98"/>
                    <a:pt x="2194" y="2"/>
                    <a:pt x="207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1769861" y="3516187"/>
              <a:ext cx="21845" cy="20549"/>
            </a:xfrm>
            <a:custGeom>
              <a:rect b="b" l="l" r="r" t="t"/>
              <a:pathLst>
                <a:path extrusionOk="0" h="745" w="792">
                  <a:moveTo>
                    <a:pt x="226" y="0"/>
                  </a:moveTo>
                  <a:cubicBezTo>
                    <a:pt x="141" y="217"/>
                    <a:pt x="97" y="440"/>
                    <a:pt x="97" y="648"/>
                  </a:cubicBezTo>
                  <a:cubicBezTo>
                    <a:pt x="97" y="701"/>
                    <a:pt x="53" y="745"/>
                    <a:pt x="0" y="745"/>
                  </a:cubicBezTo>
                  <a:lnTo>
                    <a:pt x="520" y="745"/>
                  </a:lnTo>
                  <a:cubicBezTo>
                    <a:pt x="572" y="745"/>
                    <a:pt x="616" y="702"/>
                    <a:pt x="616" y="649"/>
                  </a:cubicBezTo>
                  <a:cubicBezTo>
                    <a:pt x="616" y="633"/>
                    <a:pt x="617" y="614"/>
                    <a:pt x="617" y="598"/>
                  </a:cubicBezTo>
                  <a:cubicBezTo>
                    <a:pt x="621" y="400"/>
                    <a:pt x="680" y="202"/>
                    <a:pt x="775" y="29"/>
                  </a:cubicBezTo>
                  <a:cubicBezTo>
                    <a:pt x="778" y="21"/>
                    <a:pt x="784" y="12"/>
                    <a:pt x="790" y="3"/>
                  </a:cubicBezTo>
                  <a:cubicBezTo>
                    <a:pt x="791" y="3"/>
                    <a:pt x="791" y="0"/>
                    <a:pt x="791" y="0"/>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1812062" y="3613581"/>
              <a:ext cx="32768" cy="11033"/>
            </a:xfrm>
            <a:custGeom>
              <a:rect b="b" l="l" r="r" t="t"/>
              <a:pathLst>
                <a:path extrusionOk="0" h="400" w="1188">
                  <a:moveTo>
                    <a:pt x="213" y="1"/>
                  </a:moveTo>
                  <a:cubicBezTo>
                    <a:pt x="94" y="1"/>
                    <a:pt x="0" y="104"/>
                    <a:pt x="15" y="225"/>
                  </a:cubicBezTo>
                  <a:cubicBezTo>
                    <a:pt x="28" y="326"/>
                    <a:pt x="117" y="400"/>
                    <a:pt x="220" y="400"/>
                  </a:cubicBezTo>
                  <a:lnTo>
                    <a:pt x="975" y="400"/>
                  </a:lnTo>
                  <a:cubicBezTo>
                    <a:pt x="1092" y="400"/>
                    <a:pt x="1187" y="297"/>
                    <a:pt x="1172" y="175"/>
                  </a:cubicBezTo>
                  <a:cubicBezTo>
                    <a:pt x="1159" y="74"/>
                    <a:pt x="1070" y="1"/>
                    <a:pt x="9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1610820" y="3613581"/>
              <a:ext cx="32768" cy="11033"/>
            </a:xfrm>
            <a:custGeom>
              <a:rect b="b" l="l" r="r" t="t"/>
              <a:pathLst>
                <a:path extrusionOk="0" h="400" w="1188">
                  <a:moveTo>
                    <a:pt x="213" y="1"/>
                  </a:moveTo>
                  <a:cubicBezTo>
                    <a:pt x="94" y="1"/>
                    <a:pt x="1" y="104"/>
                    <a:pt x="15" y="225"/>
                  </a:cubicBezTo>
                  <a:cubicBezTo>
                    <a:pt x="29" y="326"/>
                    <a:pt x="118" y="400"/>
                    <a:pt x="221" y="400"/>
                  </a:cubicBezTo>
                  <a:lnTo>
                    <a:pt x="975" y="400"/>
                  </a:lnTo>
                  <a:cubicBezTo>
                    <a:pt x="1095" y="400"/>
                    <a:pt x="1188" y="297"/>
                    <a:pt x="1173" y="175"/>
                  </a:cubicBezTo>
                  <a:cubicBezTo>
                    <a:pt x="1161" y="74"/>
                    <a:pt x="1071"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2"/>
            <p:cNvSpPr/>
            <p:nvPr/>
          </p:nvSpPr>
          <p:spPr>
            <a:xfrm>
              <a:off x="1860194" y="3437605"/>
              <a:ext cx="10978" cy="26976"/>
            </a:xfrm>
            <a:custGeom>
              <a:rect b="b" l="l" r="r" t="t"/>
              <a:pathLst>
                <a:path extrusionOk="0" h="978" w="398">
                  <a:moveTo>
                    <a:pt x="200" y="0"/>
                  </a:moveTo>
                  <a:cubicBezTo>
                    <a:pt x="192" y="0"/>
                    <a:pt x="183" y="1"/>
                    <a:pt x="175" y="2"/>
                  </a:cubicBezTo>
                  <a:cubicBezTo>
                    <a:pt x="74" y="13"/>
                    <a:pt x="1" y="104"/>
                    <a:pt x="1" y="207"/>
                  </a:cubicBezTo>
                  <a:lnTo>
                    <a:pt x="1" y="771"/>
                  </a:lnTo>
                  <a:cubicBezTo>
                    <a:pt x="1" y="874"/>
                    <a:pt x="74" y="963"/>
                    <a:pt x="175" y="976"/>
                  </a:cubicBezTo>
                  <a:cubicBezTo>
                    <a:pt x="183" y="977"/>
                    <a:pt x="191" y="978"/>
                    <a:pt x="199" y="978"/>
                  </a:cubicBezTo>
                  <a:cubicBezTo>
                    <a:pt x="309" y="978"/>
                    <a:pt x="398" y="887"/>
                    <a:pt x="398" y="778"/>
                  </a:cubicBezTo>
                  <a:lnTo>
                    <a:pt x="398" y="199"/>
                  </a:lnTo>
                  <a:cubicBezTo>
                    <a:pt x="398" y="88"/>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2"/>
            <p:cNvSpPr/>
            <p:nvPr/>
          </p:nvSpPr>
          <p:spPr>
            <a:xfrm>
              <a:off x="1858732" y="3407429"/>
              <a:ext cx="13984" cy="18011"/>
            </a:xfrm>
            <a:custGeom>
              <a:rect b="b" l="l" r="r" t="t"/>
              <a:pathLst>
                <a:path extrusionOk="0" h="653" w="507">
                  <a:moveTo>
                    <a:pt x="253" y="1"/>
                  </a:moveTo>
                  <a:cubicBezTo>
                    <a:pt x="114" y="1"/>
                    <a:pt x="1" y="111"/>
                    <a:pt x="1" y="248"/>
                  </a:cubicBezTo>
                  <a:lnTo>
                    <a:pt x="1" y="653"/>
                  </a:lnTo>
                  <a:lnTo>
                    <a:pt x="503" y="653"/>
                  </a:lnTo>
                  <a:lnTo>
                    <a:pt x="503" y="248"/>
                  </a:lnTo>
                  <a:cubicBezTo>
                    <a:pt x="506" y="111"/>
                    <a:pt x="392" y="1"/>
                    <a:pt x="2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1855091"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1866069" y="3458319"/>
              <a:ext cx="11061" cy="41070"/>
            </a:xfrm>
            <a:custGeom>
              <a:rect b="b" l="l" r="r" t="t"/>
              <a:pathLst>
                <a:path extrusionOk="0" h="1489" w="401">
                  <a:moveTo>
                    <a:pt x="0" y="1"/>
                  </a:moveTo>
                  <a:lnTo>
                    <a:pt x="0" y="1488"/>
                  </a:lnTo>
                  <a:lnTo>
                    <a:pt x="160" y="1488"/>
                  </a:lnTo>
                  <a:cubicBezTo>
                    <a:pt x="292" y="1488"/>
                    <a:pt x="400" y="1380"/>
                    <a:pt x="400" y="1248"/>
                  </a:cubicBezTo>
                  <a:lnTo>
                    <a:pt x="400" y="241"/>
                  </a:lnTo>
                  <a:cubicBezTo>
                    <a:pt x="400" y="109"/>
                    <a:pt x="292" y="1"/>
                    <a:pt x="160"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1847699" y="3425358"/>
              <a:ext cx="35968" cy="18370"/>
            </a:xfrm>
            <a:custGeom>
              <a:rect b="b" l="l" r="r" t="t"/>
              <a:pathLst>
                <a:path extrusionOk="0" h="666" w="1304">
                  <a:moveTo>
                    <a:pt x="1" y="0"/>
                  </a:moveTo>
                  <a:lnTo>
                    <a:pt x="1" y="476"/>
                  </a:lnTo>
                  <a:cubicBezTo>
                    <a:pt x="1" y="580"/>
                    <a:pt x="86" y="665"/>
                    <a:pt x="190" y="665"/>
                  </a:cubicBezTo>
                  <a:lnTo>
                    <a:pt x="1117" y="665"/>
                  </a:lnTo>
                  <a:cubicBezTo>
                    <a:pt x="1221" y="665"/>
                    <a:pt x="1304" y="580"/>
                    <a:pt x="1302" y="475"/>
                  </a:cubicBezTo>
                  <a:lnTo>
                    <a:pt x="1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1871916" y="3425386"/>
              <a:ext cx="11750" cy="18342"/>
            </a:xfrm>
            <a:custGeom>
              <a:rect b="b" l="l" r="r" t="t"/>
              <a:pathLst>
                <a:path extrusionOk="0" h="665" w="426">
                  <a:moveTo>
                    <a:pt x="1" y="0"/>
                  </a:moveTo>
                  <a:lnTo>
                    <a:pt x="1" y="664"/>
                  </a:lnTo>
                  <a:lnTo>
                    <a:pt x="242" y="664"/>
                  </a:lnTo>
                  <a:cubicBezTo>
                    <a:pt x="343" y="664"/>
                    <a:pt x="426" y="579"/>
                    <a:pt x="426" y="475"/>
                  </a:cubicBezTo>
                  <a:lnTo>
                    <a:pt x="426"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1815924" y="3419566"/>
              <a:ext cx="99711" cy="11033"/>
            </a:xfrm>
            <a:custGeom>
              <a:rect b="b" l="l" r="r" t="t"/>
              <a:pathLst>
                <a:path extrusionOk="0" h="400" w="3615">
                  <a:moveTo>
                    <a:pt x="213" y="0"/>
                  </a:moveTo>
                  <a:cubicBezTo>
                    <a:pt x="95" y="0"/>
                    <a:pt x="1" y="103"/>
                    <a:pt x="15" y="225"/>
                  </a:cubicBezTo>
                  <a:cubicBezTo>
                    <a:pt x="29" y="326"/>
                    <a:pt x="118" y="399"/>
                    <a:pt x="221" y="399"/>
                  </a:cubicBezTo>
                  <a:lnTo>
                    <a:pt x="3402" y="399"/>
                  </a:lnTo>
                  <a:cubicBezTo>
                    <a:pt x="3519" y="399"/>
                    <a:pt x="3615" y="294"/>
                    <a:pt x="3600" y="175"/>
                  </a:cubicBezTo>
                  <a:cubicBezTo>
                    <a:pt x="3588" y="74"/>
                    <a:pt x="3498"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1582686" y="3407429"/>
              <a:ext cx="13984" cy="18011"/>
            </a:xfrm>
            <a:custGeom>
              <a:rect b="b" l="l" r="r" t="t"/>
              <a:pathLst>
                <a:path extrusionOk="0" h="653" w="507">
                  <a:moveTo>
                    <a:pt x="254" y="1"/>
                  </a:moveTo>
                  <a:cubicBezTo>
                    <a:pt x="115" y="1"/>
                    <a:pt x="1" y="111"/>
                    <a:pt x="2" y="248"/>
                  </a:cubicBezTo>
                  <a:lnTo>
                    <a:pt x="2" y="653"/>
                  </a:lnTo>
                  <a:lnTo>
                    <a:pt x="506" y="653"/>
                  </a:lnTo>
                  <a:lnTo>
                    <a:pt x="506" y="248"/>
                  </a:lnTo>
                  <a:cubicBezTo>
                    <a:pt x="506" y="111"/>
                    <a:pt x="393" y="1"/>
                    <a:pt x="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1584148" y="3437605"/>
              <a:ext cx="11033" cy="26976"/>
            </a:xfrm>
            <a:custGeom>
              <a:rect b="b" l="l" r="r" t="t"/>
              <a:pathLst>
                <a:path extrusionOk="0" h="978" w="400">
                  <a:moveTo>
                    <a:pt x="200" y="0"/>
                  </a:moveTo>
                  <a:cubicBezTo>
                    <a:pt x="192" y="0"/>
                    <a:pt x="183" y="1"/>
                    <a:pt x="175" y="2"/>
                  </a:cubicBezTo>
                  <a:cubicBezTo>
                    <a:pt x="74" y="13"/>
                    <a:pt x="0" y="104"/>
                    <a:pt x="0" y="207"/>
                  </a:cubicBezTo>
                  <a:lnTo>
                    <a:pt x="0" y="771"/>
                  </a:lnTo>
                  <a:cubicBezTo>
                    <a:pt x="0" y="874"/>
                    <a:pt x="74" y="963"/>
                    <a:pt x="175" y="976"/>
                  </a:cubicBezTo>
                  <a:cubicBezTo>
                    <a:pt x="183" y="977"/>
                    <a:pt x="192" y="978"/>
                    <a:pt x="200" y="978"/>
                  </a:cubicBezTo>
                  <a:cubicBezTo>
                    <a:pt x="310" y="978"/>
                    <a:pt x="399" y="889"/>
                    <a:pt x="399" y="778"/>
                  </a:cubicBezTo>
                  <a:lnTo>
                    <a:pt x="399" y="199"/>
                  </a:lnTo>
                  <a:cubicBezTo>
                    <a:pt x="399" y="88"/>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1579045"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1589996" y="3458319"/>
              <a:ext cx="11088" cy="41070"/>
            </a:xfrm>
            <a:custGeom>
              <a:rect b="b" l="l" r="r" t="t"/>
              <a:pathLst>
                <a:path extrusionOk="0" h="1489" w="402">
                  <a:moveTo>
                    <a:pt x="1" y="1"/>
                  </a:moveTo>
                  <a:lnTo>
                    <a:pt x="1" y="1488"/>
                  </a:lnTo>
                  <a:lnTo>
                    <a:pt x="161" y="1488"/>
                  </a:lnTo>
                  <a:cubicBezTo>
                    <a:pt x="293" y="1488"/>
                    <a:pt x="401" y="1380"/>
                    <a:pt x="401" y="1248"/>
                  </a:cubicBezTo>
                  <a:lnTo>
                    <a:pt x="401" y="241"/>
                  </a:lnTo>
                  <a:cubicBezTo>
                    <a:pt x="401" y="109"/>
                    <a:pt x="293" y="1"/>
                    <a:pt x="161"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1571736" y="3425358"/>
              <a:ext cx="35885" cy="18370"/>
            </a:xfrm>
            <a:custGeom>
              <a:rect b="b" l="l" r="r" t="t"/>
              <a:pathLst>
                <a:path extrusionOk="0" h="666" w="1301">
                  <a:moveTo>
                    <a:pt x="1" y="0"/>
                  </a:moveTo>
                  <a:lnTo>
                    <a:pt x="1" y="476"/>
                  </a:lnTo>
                  <a:cubicBezTo>
                    <a:pt x="1" y="580"/>
                    <a:pt x="84" y="665"/>
                    <a:pt x="190" y="665"/>
                  </a:cubicBezTo>
                  <a:lnTo>
                    <a:pt x="1114" y="665"/>
                  </a:lnTo>
                  <a:cubicBezTo>
                    <a:pt x="1217" y="665"/>
                    <a:pt x="1300" y="580"/>
                    <a:pt x="1300" y="475"/>
                  </a:cubicBezTo>
                  <a:lnTo>
                    <a:pt x="13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1595871" y="3425386"/>
              <a:ext cx="11750" cy="18342"/>
            </a:xfrm>
            <a:custGeom>
              <a:rect b="b" l="l" r="r" t="t"/>
              <a:pathLst>
                <a:path extrusionOk="0" h="665" w="426">
                  <a:moveTo>
                    <a:pt x="0" y="0"/>
                  </a:moveTo>
                  <a:lnTo>
                    <a:pt x="0" y="664"/>
                  </a:lnTo>
                  <a:lnTo>
                    <a:pt x="242" y="664"/>
                  </a:lnTo>
                  <a:cubicBezTo>
                    <a:pt x="343" y="664"/>
                    <a:pt x="425" y="579"/>
                    <a:pt x="425" y="475"/>
                  </a:cubicBezTo>
                  <a:lnTo>
                    <a:pt x="425"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1539961" y="3419566"/>
              <a:ext cx="99711" cy="11033"/>
            </a:xfrm>
            <a:custGeom>
              <a:rect b="b" l="l" r="r" t="t"/>
              <a:pathLst>
                <a:path extrusionOk="0" h="400" w="3615">
                  <a:moveTo>
                    <a:pt x="213" y="0"/>
                  </a:moveTo>
                  <a:cubicBezTo>
                    <a:pt x="93" y="0"/>
                    <a:pt x="1" y="103"/>
                    <a:pt x="15" y="225"/>
                  </a:cubicBezTo>
                  <a:cubicBezTo>
                    <a:pt x="27" y="326"/>
                    <a:pt x="118" y="399"/>
                    <a:pt x="220" y="399"/>
                  </a:cubicBezTo>
                  <a:lnTo>
                    <a:pt x="3402" y="399"/>
                  </a:lnTo>
                  <a:cubicBezTo>
                    <a:pt x="3521" y="399"/>
                    <a:pt x="3615" y="294"/>
                    <a:pt x="3600" y="175"/>
                  </a:cubicBezTo>
                  <a:cubicBezTo>
                    <a:pt x="3587" y="74"/>
                    <a:pt x="3497"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1685376" y="3476689"/>
              <a:ext cx="12054" cy="10978"/>
            </a:xfrm>
            <a:custGeom>
              <a:rect b="b" l="l" r="r" t="t"/>
              <a:pathLst>
                <a:path extrusionOk="0" h="398" w="437">
                  <a:moveTo>
                    <a:pt x="213" y="0"/>
                  </a:moveTo>
                  <a:cubicBezTo>
                    <a:pt x="94" y="0"/>
                    <a:pt x="0" y="103"/>
                    <a:pt x="15" y="223"/>
                  </a:cubicBezTo>
                  <a:cubicBezTo>
                    <a:pt x="28" y="324"/>
                    <a:pt x="117" y="397"/>
                    <a:pt x="220" y="397"/>
                  </a:cubicBezTo>
                  <a:lnTo>
                    <a:pt x="226" y="397"/>
                  </a:lnTo>
                  <a:cubicBezTo>
                    <a:pt x="343" y="397"/>
                    <a:pt x="437" y="295"/>
                    <a:pt x="424" y="175"/>
                  </a:cubicBezTo>
                  <a:cubicBezTo>
                    <a:pt x="410" y="74"/>
                    <a:pt x="321"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1698864" y="3476689"/>
              <a:ext cx="12081" cy="10978"/>
            </a:xfrm>
            <a:custGeom>
              <a:rect b="b" l="l" r="r" t="t"/>
              <a:pathLst>
                <a:path extrusionOk="0" h="398" w="438">
                  <a:moveTo>
                    <a:pt x="213" y="0"/>
                  </a:moveTo>
                  <a:cubicBezTo>
                    <a:pt x="94" y="0"/>
                    <a:pt x="1" y="103"/>
                    <a:pt x="15" y="223"/>
                  </a:cubicBezTo>
                  <a:cubicBezTo>
                    <a:pt x="27" y="324"/>
                    <a:pt x="118" y="397"/>
                    <a:pt x="220" y="397"/>
                  </a:cubicBezTo>
                  <a:lnTo>
                    <a:pt x="226" y="397"/>
                  </a:lnTo>
                  <a:cubicBezTo>
                    <a:pt x="344" y="397"/>
                    <a:pt x="437" y="295"/>
                    <a:pt x="424" y="175"/>
                  </a:cubicBezTo>
                  <a:cubicBezTo>
                    <a:pt x="411" y="74"/>
                    <a:pt x="322"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1719937" y="3476689"/>
              <a:ext cx="54944" cy="10978"/>
            </a:xfrm>
            <a:custGeom>
              <a:rect b="b" l="l" r="r" t="t"/>
              <a:pathLst>
                <a:path extrusionOk="0" h="398" w="1992">
                  <a:moveTo>
                    <a:pt x="213" y="0"/>
                  </a:moveTo>
                  <a:cubicBezTo>
                    <a:pt x="94" y="0"/>
                    <a:pt x="0" y="103"/>
                    <a:pt x="15" y="223"/>
                  </a:cubicBezTo>
                  <a:cubicBezTo>
                    <a:pt x="28" y="324"/>
                    <a:pt x="117" y="397"/>
                    <a:pt x="220" y="397"/>
                  </a:cubicBezTo>
                  <a:lnTo>
                    <a:pt x="1779" y="397"/>
                  </a:lnTo>
                  <a:cubicBezTo>
                    <a:pt x="1897" y="397"/>
                    <a:pt x="1992" y="295"/>
                    <a:pt x="1977" y="175"/>
                  </a:cubicBezTo>
                  <a:cubicBezTo>
                    <a:pt x="1964" y="74"/>
                    <a:pt x="1875" y="0"/>
                    <a:pt x="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2"/>
            <p:cNvSpPr/>
            <p:nvPr/>
          </p:nvSpPr>
          <p:spPr>
            <a:xfrm>
              <a:off x="1705097" y="3617249"/>
              <a:ext cx="12440" cy="15363"/>
            </a:xfrm>
            <a:custGeom>
              <a:rect b="b" l="l" r="r" t="t"/>
              <a:pathLst>
                <a:path extrusionOk="0" h="557" w="451">
                  <a:moveTo>
                    <a:pt x="235" y="0"/>
                  </a:moveTo>
                  <a:cubicBezTo>
                    <a:pt x="138" y="0"/>
                    <a:pt x="54" y="72"/>
                    <a:pt x="40" y="168"/>
                  </a:cubicBezTo>
                  <a:lnTo>
                    <a:pt x="16" y="328"/>
                  </a:lnTo>
                  <a:cubicBezTo>
                    <a:pt x="0" y="438"/>
                    <a:pt x="75" y="539"/>
                    <a:pt x="183" y="555"/>
                  </a:cubicBezTo>
                  <a:cubicBezTo>
                    <a:pt x="194" y="557"/>
                    <a:pt x="205" y="557"/>
                    <a:pt x="214" y="557"/>
                  </a:cubicBezTo>
                  <a:cubicBezTo>
                    <a:pt x="311" y="557"/>
                    <a:pt x="397" y="488"/>
                    <a:pt x="411" y="388"/>
                  </a:cubicBezTo>
                  <a:lnTo>
                    <a:pt x="434" y="228"/>
                  </a:lnTo>
                  <a:cubicBezTo>
                    <a:pt x="450" y="122"/>
                    <a:pt x="375" y="19"/>
                    <a:pt x="267" y="3"/>
                  </a:cubicBezTo>
                  <a:cubicBezTo>
                    <a:pt x="256" y="1"/>
                    <a:pt x="246"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2"/>
            <p:cNvSpPr/>
            <p:nvPr/>
          </p:nvSpPr>
          <p:spPr>
            <a:xfrm>
              <a:off x="1701263" y="3642708"/>
              <a:ext cx="12412" cy="15391"/>
            </a:xfrm>
            <a:custGeom>
              <a:rect b="b" l="l" r="r" t="t"/>
              <a:pathLst>
                <a:path extrusionOk="0" h="558" w="450">
                  <a:moveTo>
                    <a:pt x="235" y="1"/>
                  </a:moveTo>
                  <a:cubicBezTo>
                    <a:pt x="138" y="1"/>
                    <a:pt x="54" y="72"/>
                    <a:pt x="40" y="169"/>
                  </a:cubicBezTo>
                  <a:lnTo>
                    <a:pt x="16" y="328"/>
                  </a:lnTo>
                  <a:cubicBezTo>
                    <a:pt x="0" y="437"/>
                    <a:pt x="75" y="539"/>
                    <a:pt x="183" y="556"/>
                  </a:cubicBezTo>
                  <a:cubicBezTo>
                    <a:pt x="194" y="557"/>
                    <a:pt x="204" y="557"/>
                    <a:pt x="214" y="557"/>
                  </a:cubicBezTo>
                  <a:cubicBezTo>
                    <a:pt x="309" y="557"/>
                    <a:pt x="396" y="488"/>
                    <a:pt x="410" y="389"/>
                  </a:cubicBezTo>
                  <a:lnTo>
                    <a:pt x="434" y="230"/>
                  </a:lnTo>
                  <a:cubicBezTo>
                    <a:pt x="450" y="120"/>
                    <a:pt x="375" y="19"/>
                    <a:pt x="267" y="3"/>
                  </a:cubicBezTo>
                  <a:cubicBezTo>
                    <a:pt x="256" y="1"/>
                    <a:pt x="246" y="1"/>
                    <a:pt x="2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2"/>
            <p:cNvSpPr/>
            <p:nvPr/>
          </p:nvSpPr>
          <p:spPr>
            <a:xfrm>
              <a:off x="1697319" y="3668167"/>
              <a:ext cx="12495" cy="15391"/>
            </a:xfrm>
            <a:custGeom>
              <a:rect b="b" l="l" r="r" t="t"/>
              <a:pathLst>
                <a:path extrusionOk="0" h="558" w="453">
                  <a:moveTo>
                    <a:pt x="238" y="1"/>
                  </a:moveTo>
                  <a:cubicBezTo>
                    <a:pt x="142" y="1"/>
                    <a:pt x="57" y="72"/>
                    <a:pt x="42" y="169"/>
                  </a:cubicBezTo>
                  <a:lnTo>
                    <a:pt x="18" y="329"/>
                  </a:lnTo>
                  <a:cubicBezTo>
                    <a:pt x="1" y="439"/>
                    <a:pt x="77" y="540"/>
                    <a:pt x="184" y="556"/>
                  </a:cubicBezTo>
                  <a:cubicBezTo>
                    <a:pt x="196" y="557"/>
                    <a:pt x="206" y="557"/>
                    <a:pt x="216" y="557"/>
                  </a:cubicBezTo>
                  <a:cubicBezTo>
                    <a:pt x="310" y="557"/>
                    <a:pt x="397" y="488"/>
                    <a:pt x="411" y="389"/>
                  </a:cubicBezTo>
                  <a:lnTo>
                    <a:pt x="436" y="229"/>
                  </a:lnTo>
                  <a:cubicBezTo>
                    <a:pt x="452" y="122"/>
                    <a:pt x="378" y="19"/>
                    <a:pt x="269" y="3"/>
                  </a:cubicBezTo>
                  <a:cubicBezTo>
                    <a:pt x="259" y="2"/>
                    <a:pt x="248" y="1"/>
                    <a:pt x="2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2"/>
            <p:cNvSpPr/>
            <p:nvPr/>
          </p:nvSpPr>
          <p:spPr>
            <a:xfrm>
              <a:off x="1693457" y="3693653"/>
              <a:ext cx="12467" cy="15363"/>
            </a:xfrm>
            <a:custGeom>
              <a:rect b="b" l="l" r="r" t="t"/>
              <a:pathLst>
                <a:path extrusionOk="0" h="557" w="452">
                  <a:moveTo>
                    <a:pt x="237" y="0"/>
                  </a:moveTo>
                  <a:cubicBezTo>
                    <a:pt x="140" y="0"/>
                    <a:pt x="56" y="72"/>
                    <a:pt x="41" y="168"/>
                  </a:cubicBezTo>
                  <a:lnTo>
                    <a:pt x="16" y="328"/>
                  </a:lnTo>
                  <a:cubicBezTo>
                    <a:pt x="0" y="436"/>
                    <a:pt x="75" y="539"/>
                    <a:pt x="183" y="555"/>
                  </a:cubicBezTo>
                  <a:cubicBezTo>
                    <a:pt x="195" y="557"/>
                    <a:pt x="205" y="557"/>
                    <a:pt x="214" y="557"/>
                  </a:cubicBezTo>
                  <a:cubicBezTo>
                    <a:pt x="309" y="557"/>
                    <a:pt x="396" y="488"/>
                    <a:pt x="411" y="388"/>
                  </a:cubicBezTo>
                  <a:lnTo>
                    <a:pt x="434" y="230"/>
                  </a:lnTo>
                  <a:cubicBezTo>
                    <a:pt x="452" y="120"/>
                    <a:pt x="375" y="19"/>
                    <a:pt x="268" y="3"/>
                  </a:cubicBezTo>
                  <a:cubicBezTo>
                    <a:pt x="258" y="1"/>
                    <a:pt x="247" y="0"/>
                    <a:pt x="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2"/>
            <p:cNvSpPr/>
            <p:nvPr/>
          </p:nvSpPr>
          <p:spPr>
            <a:xfrm>
              <a:off x="1689568" y="3719112"/>
              <a:ext cx="12440" cy="15363"/>
            </a:xfrm>
            <a:custGeom>
              <a:rect b="b" l="l" r="r" t="t"/>
              <a:pathLst>
                <a:path extrusionOk="0" h="557" w="451">
                  <a:moveTo>
                    <a:pt x="236" y="0"/>
                  </a:moveTo>
                  <a:cubicBezTo>
                    <a:pt x="139" y="0"/>
                    <a:pt x="56" y="72"/>
                    <a:pt x="40" y="169"/>
                  </a:cubicBezTo>
                  <a:lnTo>
                    <a:pt x="17" y="328"/>
                  </a:lnTo>
                  <a:cubicBezTo>
                    <a:pt x="1" y="438"/>
                    <a:pt x="75" y="539"/>
                    <a:pt x="184" y="555"/>
                  </a:cubicBezTo>
                  <a:cubicBezTo>
                    <a:pt x="194" y="557"/>
                    <a:pt x="206" y="557"/>
                    <a:pt x="214" y="557"/>
                  </a:cubicBezTo>
                  <a:cubicBezTo>
                    <a:pt x="311" y="557"/>
                    <a:pt x="396" y="488"/>
                    <a:pt x="411" y="388"/>
                  </a:cubicBezTo>
                  <a:lnTo>
                    <a:pt x="434" y="230"/>
                  </a:lnTo>
                  <a:cubicBezTo>
                    <a:pt x="450" y="122"/>
                    <a:pt x="376" y="19"/>
                    <a:pt x="267" y="3"/>
                  </a:cubicBezTo>
                  <a:cubicBezTo>
                    <a:pt x="257" y="1"/>
                    <a:pt x="246" y="0"/>
                    <a:pt x="2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2"/>
            <p:cNvSpPr/>
            <p:nvPr/>
          </p:nvSpPr>
          <p:spPr>
            <a:xfrm>
              <a:off x="1685679" y="3744570"/>
              <a:ext cx="12440" cy="15391"/>
            </a:xfrm>
            <a:custGeom>
              <a:rect b="b" l="l" r="r" t="t"/>
              <a:pathLst>
                <a:path extrusionOk="0" h="558" w="451">
                  <a:moveTo>
                    <a:pt x="236" y="1"/>
                  </a:moveTo>
                  <a:cubicBezTo>
                    <a:pt x="139" y="1"/>
                    <a:pt x="55" y="72"/>
                    <a:pt x="40" y="169"/>
                  </a:cubicBezTo>
                  <a:lnTo>
                    <a:pt x="17" y="329"/>
                  </a:lnTo>
                  <a:cubicBezTo>
                    <a:pt x="1" y="437"/>
                    <a:pt x="76" y="540"/>
                    <a:pt x="184" y="556"/>
                  </a:cubicBezTo>
                  <a:cubicBezTo>
                    <a:pt x="194" y="557"/>
                    <a:pt x="206" y="557"/>
                    <a:pt x="215" y="557"/>
                  </a:cubicBezTo>
                  <a:cubicBezTo>
                    <a:pt x="312" y="557"/>
                    <a:pt x="397" y="488"/>
                    <a:pt x="411" y="389"/>
                  </a:cubicBezTo>
                  <a:lnTo>
                    <a:pt x="435" y="229"/>
                  </a:lnTo>
                  <a:cubicBezTo>
                    <a:pt x="451" y="119"/>
                    <a:pt x="376" y="19"/>
                    <a:pt x="268" y="3"/>
                  </a:cubicBezTo>
                  <a:cubicBezTo>
                    <a:pt x="257" y="1"/>
                    <a:pt x="246"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2"/>
            <p:cNvSpPr/>
            <p:nvPr/>
          </p:nvSpPr>
          <p:spPr>
            <a:xfrm>
              <a:off x="1672219" y="3613222"/>
              <a:ext cx="14536" cy="15060"/>
            </a:xfrm>
            <a:custGeom>
              <a:rect b="b" l="l" r="r" t="t"/>
              <a:pathLst>
                <a:path extrusionOk="0" h="546" w="527">
                  <a:moveTo>
                    <a:pt x="299" y="1"/>
                  </a:moveTo>
                  <a:cubicBezTo>
                    <a:pt x="225" y="1"/>
                    <a:pt x="153" y="44"/>
                    <a:pt x="118" y="115"/>
                  </a:cubicBezTo>
                  <a:lnTo>
                    <a:pt x="49" y="262"/>
                  </a:lnTo>
                  <a:cubicBezTo>
                    <a:pt x="1" y="363"/>
                    <a:pt x="45" y="480"/>
                    <a:pt x="144" y="527"/>
                  </a:cubicBezTo>
                  <a:cubicBezTo>
                    <a:pt x="171" y="540"/>
                    <a:pt x="199" y="546"/>
                    <a:pt x="228" y="546"/>
                  </a:cubicBezTo>
                  <a:cubicBezTo>
                    <a:pt x="303" y="546"/>
                    <a:pt x="375" y="503"/>
                    <a:pt x="410" y="432"/>
                  </a:cubicBezTo>
                  <a:lnTo>
                    <a:pt x="479" y="285"/>
                  </a:lnTo>
                  <a:cubicBezTo>
                    <a:pt x="527" y="185"/>
                    <a:pt x="483" y="68"/>
                    <a:pt x="383" y="20"/>
                  </a:cubicBezTo>
                  <a:cubicBezTo>
                    <a:pt x="356" y="7"/>
                    <a:pt x="328" y="1"/>
                    <a:pt x="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2"/>
            <p:cNvSpPr/>
            <p:nvPr/>
          </p:nvSpPr>
          <p:spPr>
            <a:xfrm>
              <a:off x="1661241" y="3636530"/>
              <a:ext cx="14453" cy="15060"/>
            </a:xfrm>
            <a:custGeom>
              <a:rect b="b" l="l" r="r" t="t"/>
              <a:pathLst>
                <a:path extrusionOk="0" h="546" w="524">
                  <a:moveTo>
                    <a:pt x="298" y="0"/>
                  </a:moveTo>
                  <a:cubicBezTo>
                    <a:pt x="223" y="0"/>
                    <a:pt x="152" y="43"/>
                    <a:pt x="117" y="114"/>
                  </a:cubicBezTo>
                  <a:lnTo>
                    <a:pt x="47" y="261"/>
                  </a:lnTo>
                  <a:cubicBezTo>
                    <a:pt x="0" y="362"/>
                    <a:pt x="44" y="479"/>
                    <a:pt x="142" y="528"/>
                  </a:cubicBezTo>
                  <a:cubicBezTo>
                    <a:pt x="170" y="539"/>
                    <a:pt x="198" y="545"/>
                    <a:pt x="227" y="545"/>
                  </a:cubicBezTo>
                  <a:cubicBezTo>
                    <a:pt x="302" y="545"/>
                    <a:pt x="372" y="503"/>
                    <a:pt x="408" y="432"/>
                  </a:cubicBezTo>
                  <a:lnTo>
                    <a:pt x="478" y="286"/>
                  </a:lnTo>
                  <a:cubicBezTo>
                    <a:pt x="523" y="185"/>
                    <a:pt x="481" y="67"/>
                    <a:pt x="383" y="19"/>
                  </a:cubicBezTo>
                  <a:cubicBezTo>
                    <a:pt x="355" y="6"/>
                    <a:pt x="326" y="0"/>
                    <a:pt x="2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2"/>
            <p:cNvSpPr/>
            <p:nvPr/>
          </p:nvSpPr>
          <p:spPr>
            <a:xfrm>
              <a:off x="1650236" y="3659809"/>
              <a:ext cx="14453" cy="15060"/>
            </a:xfrm>
            <a:custGeom>
              <a:rect b="b" l="l" r="r" t="t"/>
              <a:pathLst>
                <a:path extrusionOk="0" h="546" w="524">
                  <a:moveTo>
                    <a:pt x="297" y="1"/>
                  </a:moveTo>
                  <a:cubicBezTo>
                    <a:pt x="222" y="1"/>
                    <a:pt x="151" y="44"/>
                    <a:pt x="116" y="116"/>
                  </a:cubicBezTo>
                  <a:lnTo>
                    <a:pt x="47" y="262"/>
                  </a:lnTo>
                  <a:cubicBezTo>
                    <a:pt x="1" y="362"/>
                    <a:pt x="43" y="479"/>
                    <a:pt x="143" y="528"/>
                  </a:cubicBezTo>
                  <a:cubicBezTo>
                    <a:pt x="169" y="541"/>
                    <a:pt x="197" y="545"/>
                    <a:pt x="226" y="545"/>
                  </a:cubicBezTo>
                  <a:cubicBezTo>
                    <a:pt x="301" y="545"/>
                    <a:pt x="373" y="504"/>
                    <a:pt x="408" y="432"/>
                  </a:cubicBezTo>
                  <a:lnTo>
                    <a:pt x="477" y="286"/>
                  </a:lnTo>
                  <a:cubicBezTo>
                    <a:pt x="524" y="185"/>
                    <a:pt x="481" y="67"/>
                    <a:pt x="382" y="21"/>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2"/>
            <p:cNvSpPr/>
            <p:nvPr/>
          </p:nvSpPr>
          <p:spPr>
            <a:xfrm>
              <a:off x="1639285" y="3683144"/>
              <a:ext cx="14426" cy="15032"/>
            </a:xfrm>
            <a:custGeom>
              <a:rect b="b" l="l" r="r" t="t"/>
              <a:pathLst>
                <a:path extrusionOk="0" h="545" w="523">
                  <a:moveTo>
                    <a:pt x="296" y="0"/>
                  </a:moveTo>
                  <a:cubicBezTo>
                    <a:pt x="221" y="0"/>
                    <a:pt x="150" y="42"/>
                    <a:pt x="116" y="114"/>
                  </a:cubicBezTo>
                  <a:lnTo>
                    <a:pt x="46" y="261"/>
                  </a:lnTo>
                  <a:cubicBezTo>
                    <a:pt x="0" y="362"/>
                    <a:pt x="43" y="479"/>
                    <a:pt x="141" y="526"/>
                  </a:cubicBezTo>
                  <a:cubicBezTo>
                    <a:pt x="169" y="539"/>
                    <a:pt x="197" y="545"/>
                    <a:pt x="226" y="545"/>
                  </a:cubicBezTo>
                  <a:cubicBezTo>
                    <a:pt x="299" y="545"/>
                    <a:pt x="373" y="501"/>
                    <a:pt x="408" y="431"/>
                  </a:cubicBezTo>
                  <a:lnTo>
                    <a:pt x="477" y="284"/>
                  </a:lnTo>
                  <a:cubicBezTo>
                    <a:pt x="522" y="183"/>
                    <a:pt x="481" y="66"/>
                    <a:pt x="381" y="19"/>
                  </a:cubicBezTo>
                  <a:cubicBezTo>
                    <a:pt x="354" y="6"/>
                    <a:pt x="325" y="0"/>
                    <a:pt x="2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2"/>
            <p:cNvSpPr/>
            <p:nvPr/>
          </p:nvSpPr>
          <p:spPr>
            <a:xfrm>
              <a:off x="1628280" y="3706341"/>
              <a:ext cx="14426" cy="15088"/>
            </a:xfrm>
            <a:custGeom>
              <a:rect b="b" l="l" r="r" t="t"/>
              <a:pathLst>
                <a:path extrusionOk="0" h="547" w="523">
                  <a:moveTo>
                    <a:pt x="296" y="1"/>
                  </a:moveTo>
                  <a:cubicBezTo>
                    <a:pt x="221" y="1"/>
                    <a:pt x="150" y="44"/>
                    <a:pt x="115" y="116"/>
                  </a:cubicBezTo>
                  <a:lnTo>
                    <a:pt x="46" y="262"/>
                  </a:lnTo>
                  <a:cubicBezTo>
                    <a:pt x="1" y="363"/>
                    <a:pt x="42" y="481"/>
                    <a:pt x="141" y="527"/>
                  </a:cubicBezTo>
                  <a:cubicBezTo>
                    <a:pt x="169" y="541"/>
                    <a:pt x="196" y="547"/>
                    <a:pt x="225" y="547"/>
                  </a:cubicBezTo>
                  <a:cubicBezTo>
                    <a:pt x="301" y="547"/>
                    <a:pt x="372" y="504"/>
                    <a:pt x="407" y="432"/>
                  </a:cubicBezTo>
                  <a:lnTo>
                    <a:pt x="477" y="286"/>
                  </a:lnTo>
                  <a:cubicBezTo>
                    <a:pt x="523" y="185"/>
                    <a:pt x="480" y="67"/>
                    <a:pt x="382" y="20"/>
                  </a:cubicBezTo>
                  <a:cubicBezTo>
                    <a:pt x="354" y="7"/>
                    <a:pt x="325"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2"/>
            <p:cNvSpPr/>
            <p:nvPr/>
          </p:nvSpPr>
          <p:spPr>
            <a:xfrm>
              <a:off x="1617247" y="3729648"/>
              <a:ext cx="14426" cy="15060"/>
            </a:xfrm>
            <a:custGeom>
              <a:rect b="b" l="l" r="r" t="t"/>
              <a:pathLst>
                <a:path extrusionOk="0" h="546" w="523">
                  <a:moveTo>
                    <a:pt x="297" y="1"/>
                  </a:moveTo>
                  <a:cubicBezTo>
                    <a:pt x="222" y="1"/>
                    <a:pt x="151" y="43"/>
                    <a:pt x="116" y="115"/>
                  </a:cubicBezTo>
                  <a:lnTo>
                    <a:pt x="46" y="261"/>
                  </a:lnTo>
                  <a:cubicBezTo>
                    <a:pt x="1" y="362"/>
                    <a:pt x="43" y="480"/>
                    <a:pt x="141" y="527"/>
                  </a:cubicBezTo>
                  <a:cubicBezTo>
                    <a:pt x="169" y="540"/>
                    <a:pt x="197" y="546"/>
                    <a:pt x="226" y="546"/>
                  </a:cubicBezTo>
                  <a:cubicBezTo>
                    <a:pt x="301" y="546"/>
                    <a:pt x="373" y="503"/>
                    <a:pt x="408" y="431"/>
                  </a:cubicBezTo>
                  <a:lnTo>
                    <a:pt x="477" y="285"/>
                  </a:lnTo>
                  <a:cubicBezTo>
                    <a:pt x="522" y="185"/>
                    <a:pt x="481" y="68"/>
                    <a:pt x="382" y="20"/>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2"/>
            <p:cNvSpPr/>
            <p:nvPr/>
          </p:nvSpPr>
          <p:spPr>
            <a:xfrm>
              <a:off x="1738086" y="3617249"/>
              <a:ext cx="12440" cy="15363"/>
            </a:xfrm>
            <a:custGeom>
              <a:rect b="b" l="l" r="r" t="t"/>
              <a:pathLst>
                <a:path extrusionOk="0" h="557" w="451">
                  <a:moveTo>
                    <a:pt x="215" y="0"/>
                  </a:moveTo>
                  <a:cubicBezTo>
                    <a:pt x="204" y="0"/>
                    <a:pt x="194" y="1"/>
                    <a:pt x="183" y="3"/>
                  </a:cubicBezTo>
                  <a:cubicBezTo>
                    <a:pt x="75" y="19"/>
                    <a:pt x="0" y="122"/>
                    <a:pt x="16" y="230"/>
                  </a:cubicBezTo>
                  <a:lnTo>
                    <a:pt x="40" y="388"/>
                  </a:lnTo>
                  <a:cubicBezTo>
                    <a:pt x="54" y="486"/>
                    <a:pt x="139" y="557"/>
                    <a:pt x="236" y="557"/>
                  </a:cubicBezTo>
                  <a:cubicBezTo>
                    <a:pt x="248" y="557"/>
                    <a:pt x="257" y="557"/>
                    <a:pt x="267" y="555"/>
                  </a:cubicBezTo>
                  <a:cubicBezTo>
                    <a:pt x="375" y="539"/>
                    <a:pt x="450" y="437"/>
                    <a:pt x="434" y="328"/>
                  </a:cubicBezTo>
                  <a:lnTo>
                    <a:pt x="411" y="168"/>
                  </a:lnTo>
                  <a:cubicBezTo>
                    <a:pt x="396"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2"/>
            <p:cNvSpPr/>
            <p:nvPr/>
          </p:nvSpPr>
          <p:spPr>
            <a:xfrm>
              <a:off x="1741947" y="3642708"/>
              <a:ext cx="12495" cy="15391"/>
            </a:xfrm>
            <a:custGeom>
              <a:rect b="b" l="l" r="r" t="t"/>
              <a:pathLst>
                <a:path extrusionOk="0" h="558" w="453">
                  <a:moveTo>
                    <a:pt x="215" y="1"/>
                  </a:moveTo>
                  <a:cubicBezTo>
                    <a:pt x="205" y="1"/>
                    <a:pt x="195" y="1"/>
                    <a:pt x="184" y="3"/>
                  </a:cubicBezTo>
                  <a:cubicBezTo>
                    <a:pt x="76" y="19"/>
                    <a:pt x="1" y="122"/>
                    <a:pt x="17" y="230"/>
                  </a:cubicBezTo>
                  <a:lnTo>
                    <a:pt x="42" y="389"/>
                  </a:lnTo>
                  <a:cubicBezTo>
                    <a:pt x="57" y="487"/>
                    <a:pt x="140" y="557"/>
                    <a:pt x="237" y="557"/>
                  </a:cubicBezTo>
                  <a:cubicBezTo>
                    <a:pt x="247" y="557"/>
                    <a:pt x="257" y="557"/>
                    <a:pt x="269" y="556"/>
                  </a:cubicBezTo>
                  <a:cubicBezTo>
                    <a:pt x="376" y="539"/>
                    <a:pt x="452" y="437"/>
                    <a:pt x="435" y="328"/>
                  </a:cubicBezTo>
                  <a:lnTo>
                    <a:pt x="411" y="169"/>
                  </a:lnTo>
                  <a:cubicBezTo>
                    <a:pt x="397" y="72"/>
                    <a:pt x="312"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2"/>
            <p:cNvSpPr/>
            <p:nvPr/>
          </p:nvSpPr>
          <p:spPr>
            <a:xfrm>
              <a:off x="1745837" y="3668167"/>
              <a:ext cx="12467" cy="15391"/>
            </a:xfrm>
            <a:custGeom>
              <a:rect b="b" l="l" r="r" t="t"/>
              <a:pathLst>
                <a:path extrusionOk="0" h="558" w="452">
                  <a:moveTo>
                    <a:pt x="215" y="1"/>
                  </a:moveTo>
                  <a:cubicBezTo>
                    <a:pt x="205" y="1"/>
                    <a:pt x="194" y="2"/>
                    <a:pt x="184" y="3"/>
                  </a:cubicBezTo>
                  <a:cubicBezTo>
                    <a:pt x="75" y="19"/>
                    <a:pt x="1" y="122"/>
                    <a:pt x="17" y="231"/>
                  </a:cubicBezTo>
                  <a:lnTo>
                    <a:pt x="42" y="389"/>
                  </a:lnTo>
                  <a:cubicBezTo>
                    <a:pt x="56" y="487"/>
                    <a:pt x="140" y="557"/>
                    <a:pt x="236" y="557"/>
                  </a:cubicBezTo>
                  <a:cubicBezTo>
                    <a:pt x="247" y="557"/>
                    <a:pt x="257" y="557"/>
                    <a:pt x="269" y="556"/>
                  </a:cubicBezTo>
                  <a:cubicBezTo>
                    <a:pt x="377" y="540"/>
                    <a:pt x="452" y="437"/>
                    <a:pt x="436" y="329"/>
                  </a:cubicBezTo>
                  <a:lnTo>
                    <a:pt x="411"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2"/>
            <p:cNvSpPr/>
            <p:nvPr/>
          </p:nvSpPr>
          <p:spPr>
            <a:xfrm>
              <a:off x="1749753" y="3693653"/>
              <a:ext cx="12440" cy="15363"/>
            </a:xfrm>
            <a:custGeom>
              <a:rect b="b" l="l" r="r" t="t"/>
              <a:pathLst>
                <a:path extrusionOk="0" h="557" w="451">
                  <a:moveTo>
                    <a:pt x="215" y="0"/>
                  </a:moveTo>
                  <a:cubicBezTo>
                    <a:pt x="205" y="0"/>
                    <a:pt x="194" y="1"/>
                    <a:pt x="184" y="3"/>
                  </a:cubicBezTo>
                  <a:cubicBezTo>
                    <a:pt x="75" y="19"/>
                    <a:pt x="1" y="121"/>
                    <a:pt x="17" y="230"/>
                  </a:cubicBezTo>
                  <a:lnTo>
                    <a:pt x="40" y="388"/>
                  </a:lnTo>
                  <a:cubicBezTo>
                    <a:pt x="55" y="486"/>
                    <a:pt x="140" y="557"/>
                    <a:pt x="237" y="557"/>
                  </a:cubicBezTo>
                  <a:cubicBezTo>
                    <a:pt x="245" y="557"/>
                    <a:pt x="257" y="557"/>
                    <a:pt x="267" y="555"/>
                  </a:cubicBezTo>
                  <a:cubicBezTo>
                    <a:pt x="376" y="539"/>
                    <a:pt x="451" y="436"/>
                    <a:pt x="434" y="328"/>
                  </a:cubicBezTo>
                  <a:lnTo>
                    <a:pt x="411" y="168"/>
                  </a:lnTo>
                  <a:cubicBezTo>
                    <a:pt x="395" y="72"/>
                    <a:pt x="310"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2"/>
            <p:cNvSpPr/>
            <p:nvPr/>
          </p:nvSpPr>
          <p:spPr>
            <a:xfrm>
              <a:off x="1753642" y="3719112"/>
              <a:ext cx="12440" cy="15363"/>
            </a:xfrm>
            <a:custGeom>
              <a:rect b="b" l="l" r="r" t="t"/>
              <a:pathLst>
                <a:path extrusionOk="0" h="557" w="451">
                  <a:moveTo>
                    <a:pt x="215" y="0"/>
                  </a:moveTo>
                  <a:cubicBezTo>
                    <a:pt x="205" y="0"/>
                    <a:pt x="194" y="1"/>
                    <a:pt x="184" y="3"/>
                  </a:cubicBezTo>
                  <a:cubicBezTo>
                    <a:pt x="75" y="19"/>
                    <a:pt x="0" y="122"/>
                    <a:pt x="17" y="230"/>
                  </a:cubicBezTo>
                  <a:lnTo>
                    <a:pt x="40" y="388"/>
                  </a:lnTo>
                  <a:cubicBezTo>
                    <a:pt x="55" y="487"/>
                    <a:pt x="140" y="557"/>
                    <a:pt x="236" y="557"/>
                  </a:cubicBezTo>
                  <a:cubicBezTo>
                    <a:pt x="245" y="557"/>
                    <a:pt x="257" y="557"/>
                    <a:pt x="267" y="555"/>
                  </a:cubicBezTo>
                  <a:cubicBezTo>
                    <a:pt x="376" y="539"/>
                    <a:pt x="450" y="437"/>
                    <a:pt x="434" y="328"/>
                  </a:cubicBezTo>
                  <a:lnTo>
                    <a:pt x="411" y="169"/>
                  </a:lnTo>
                  <a:cubicBezTo>
                    <a:pt x="395"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2"/>
            <p:cNvSpPr/>
            <p:nvPr/>
          </p:nvSpPr>
          <p:spPr>
            <a:xfrm>
              <a:off x="1757532" y="3744570"/>
              <a:ext cx="12467" cy="15391"/>
            </a:xfrm>
            <a:custGeom>
              <a:rect b="b" l="l" r="r" t="t"/>
              <a:pathLst>
                <a:path extrusionOk="0" h="558" w="452">
                  <a:moveTo>
                    <a:pt x="215" y="1"/>
                  </a:moveTo>
                  <a:cubicBezTo>
                    <a:pt x="204" y="1"/>
                    <a:pt x="194" y="1"/>
                    <a:pt x="183" y="3"/>
                  </a:cubicBezTo>
                  <a:cubicBezTo>
                    <a:pt x="75" y="19"/>
                    <a:pt x="0" y="122"/>
                    <a:pt x="16" y="230"/>
                  </a:cubicBezTo>
                  <a:lnTo>
                    <a:pt x="41" y="389"/>
                  </a:lnTo>
                  <a:cubicBezTo>
                    <a:pt x="56" y="487"/>
                    <a:pt x="139" y="557"/>
                    <a:pt x="236" y="557"/>
                  </a:cubicBezTo>
                  <a:cubicBezTo>
                    <a:pt x="246" y="557"/>
                    <a:pt x="257" y="557"/>
                    <a:pt x="268" y="556"/>
                  </a:cubicBezTo>
                  <a:cubicBezTo>
                    <a:pt x="375" y="540"/>
                    <a:pt x="451" y="437"/>
                    <a:pt x="434" y="329"/>
                  </a:cubicBezTo>
                  <a:lnTo>
                    <a:pt x="410"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2"/>
            <p:cNvSpPr/>
            <p:nvPr/>
          </p:nvSpPr>
          <p:spPr>
            <a:xfrm>
              <a:off x="1768923" y="3613222"/>
              <a:ext cx="14536" cy="15060"/>
            </a:xfrm>
            <a:custGeom>
              <a:rect b="b" l="l" r="r" t="t"/>
              <a:pathLst>
                <a:path extrusionOk="0" h="546" w="527">
                  <a:moveTo>
                    <a:pt x="227" y="1"/>
                  </a:moveTo>
                  <a:cubicBezTo>
                    <a:pt x="199" y="1"/>
                    <a:pt x="171" y="7"/>
                    <a:pt x="144" y="20"/>
                  </a:cubicBezTo>
                  <a:cubicBezTo>
                    <a:pt x="44" y="68"/>
                    <a:pt x="0" y="187"/>
                    <a:pt x="49" y="285"/>
                  </a:cubicBezTo>
                  <a:lnTo>
                    <a:pt x="118" y="432"/>
                  </a:lnTo>
                  <a:cubicBezTo>
                    <a:pt x="151" y="503"/>
                    <a:pt x="223" y="546"/>
                    <a:pt x="298" y="546"/>
                  </a:cubicBezTo>
                  <a:cubicBezTo>
                    <a:pt x="326" y="546"/>
                    <a:pt x="355" y="539"/>
                    <a:pt x="384" y="527"/>
                  </a:cubicBezTo>
                  <a:cubicBezTo>
                    <a:pt x="483" y="480"/>
                    <a:pt x="526" y="361"/>
                    <a:pt x="480" y="262"/>
                  </a:cubicBezTo>
                  <a:lnTo>
                    <a:pt x="409" y="115"/>
                  </a:lnTo>
                  <a:cubicBezTo>
                    <a:pt x="375" y="44"/>
                    <a:pt x="3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2"/>
            <p:cNvSpPr/>
            <p:nvPr/>
          </p:nvSpPr>
          <p:spPr>
            <a:xfrm>
              <a:off x="1779901" y="3636530"/>
              <a:ext cx="14508" cy="15060"/>
            </a:xfrm>
            <a:custGeom>
              <a:rect b="b" l="l" r="r" t="t"/>
              <a:pathLst>
                <a:path extrusionOk="0" h="546" w="526">
                  <a:moveTo>
                    <a:pt x="227" y="0"/>
                  </a:moveTo>
                  <a:cubicBezTo>
                    <a:pt x="199" y="0"/>
                    <a:pt x="170" y="6"/>
                    <a:pt x="143" y="19"/>
                  </a:cubicBezTo>
                  <a:cubicBezTo>
                    <a:pt x="45" y="67"/>
                    <a:pt x="1" y="186"/>
                    <a:pt x="48" y="286"/>
                  </a:cubicBezTo>
                  <a:lnTo>
                    <a:pt x="118" y="432"/>
                  </a:lnTo>
                  <a:cubicBezTo>
                    <a:pt x="150" y="503"/>
                    <a:pt x="222" y="545"/>
                    <a:pt x="297" y="545"/>
                  </a:cubicBezTo>
                  <a:cubicBezTo>
                    <a:pt x="326" y="545"/>
                    <a:pt x="356" y="538"/>
                    <a:pt x="383" y="528"/>
                  </a:cubicBezTo>
                  <a:cubicBezTo>
                    <a:pt x="482" y="479"/>
                    <a:pt x="526" y="360"/>
                    <a:pt x="479" y="261"/>
                  </a:cubicBezTo>
                  <a:lnTo>
                    <a:pt x="408" y="114"/>
                  </a:lnTo>
                  <a:cubicBezTo>
                    <a:pt x="374" y="43"/>
                    <a:pt x="302"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2"/>
            <p:cNvSpPr/>
            <p:nvPr/>
          </p:nvSpPr>
          <p:spPr>
            <a:xfrm>
              <a:off x="1790906" y="3659809"/>
              <a:ext cx="14536" cy="15060"/>
            </a:xfrm>
            <a:custGeom>
              <a:rect b="b" l="l" r="r" t="t"/>
              <a:pathLst>
                <a:path extrusionOk="0" h="546" w="527">
                  <a:moveTo>
                    <a:pt x="229" y="1"/>
                  </a:moveTo>
                  <a:cubicBezTo>
                    <a:pt x="200" y="1"/>
                    <a:pt x="171" y="7"/>
                    <a:pt x="144" y="21"/>
                  </a:cubicBezTo>
                  <a:cubicBezTo>
                    <a:pt x="45" y="67"/>
                    <a:pt x="1" y="186"/>
                    <a:pt x="49" y="286"/>
                  </a:cubicBezTo>
                  <a:lnTo>
                    <a:pt x="118" y="432"/>
                  </a:lnTo>
                  <a:cubicBezTo>
                    <a:pt x="152" y="504"/>
                    <a:pt x="223" y="545"/>
                    <a:pt x="298" y="545"/>
                  </a:cubicBezTo>
                  <a:cubicBezTo>
                    <a:pt x="327" y="545"/>
                    <a:pt x="355" y="538"/>
                    <a:pt x="383" y="528"/>
                  </a:cubicBezTo>
                  <a:cubicBezTo>
                    <a:pt x="483" y="479"/>
                    <a:pt x="527" y="361"/>
                    <a:pt x="478" y="262"/>
                  </a:cubicBezTo>
                  <a:lnTo>
                    <a:pt x="409" y="116"/>
                  </a:lnTo>
                  <a:cubicBezTo>
                    <a:pt x="375" y="44"/>
                    <a:pt x="303"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2"/>
            <p:cNvSpPr/>
            <p:nvPr/>
          </p:nvSpPr>
          <p:spPr>
            <a:xfrm>
              <a:off x="1801939" y="3683089"/>
              <a:ext cx="14508" cy="15088"/>
            </a:xfrm>
            <a:custGeom>
              <a:rect b="b" l="l" r="r" t="t"/>
              <a:pathLst>
                <a:path extrusionOk="0" h="547" w="526">
                  <a:moveTo>
                    <a:pt x="228" y="1"/>
                  </a:moveTo>
                  <a:cubicBezTo>
                    <a:pt x="200" y="1"/>
                    <a:pt x="170" y="7"/>
                    <a:pt x="143" y="21"/>
                  </a:cubicBezTo>
                  <a:cubicBezTo>
                    <a:pt x="45" y="68"/>
                    <a:pt x="1" y="188"/>
                    <a:pt x="48" y="286"/>
                  </a:cubicBezTo>
                  <a:lnTo>
                    <a:pt x="118" y="433"/>
                  </a:lnTo>
                  <a:cubicBezTo>
                    <a:pt x="150" y="504"/>
                    <a:pt x="222" y="547"/>
                    <a:pt x="297" y="547"/>
                  </a:cubicBezTo>
                  <a:cubicBezTo>
                    <a:pt x="325" y="547"/>
                    <a:pt x="354" y="540"/>
                    <a:pt x="383" y="528"/>
                  </a:cubicBezTo>
                  <a:cubicBezTo>
                    <a:pt x="481" y="481"/>
                    <a:pt x="525" y="361"/>
                    <a:pt x="478" y="263"/>
                  </a:cubicBezTo>
                  <a:lnTo>
                    <a:pt x="408" y="116"/>
                  </a:lnTo>
                  <a:cubicBezTo>
                    <a:pt x="374"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2"/>
            <p:cNvSpPr/>
            <p:nvPr/>
          </p:nvSpPr>
          <p:spPr>
            <a:xfrm>
              <a:off x="1812890" y="3706341"/>
              <a:ext cx="14536" cy="15088"/>
            </a:xfrm>
            <a:custGeom>
              <a:rect b="b" l="l" r="r" t="t"/>
              <a:pathLst>
                <a:path extrusionOk="0" h="547" w="527">
                  <a:moveTo>
                    <a:pt x="228" y="1"/>
                  </a:moveTo>
                  <a:cubicBezTo>
                    <a:pt x="200" y="1"/>
                    <a:pt x="171" y="7"/>
                    <a:pt x="143" y="20"/>
                  </a:cubicBezTo>
                  <a:cubicBezTo>
                    <a:pt x="45" y="67"/>
                    <a:pt x="1" y="187"/>
                    <a:pt x="48" y="286"/>
                  </a:cubicBezTo>
                  <a:lnTo>
                    <a:pt x="118" y="432"/>
                  </a:lnTo>
                  <a:cubicBezTo>
                    <a:pt x="150" y="504"/>
                    <a:pt x="222" y="547"/>
                    <a:pt x="297" y="547"/>
                  </a:cubicBezTo>
                  <a:cubicBezTo>
                    <a:pt x="328" y="547"/>
                    <a:pt x="357" y="541"/>
                    <a:pt x="383" y="527"/>
                  </a:cubicBezTo>
                  <a:cubicBezTo>
                    <a:pt x="483" y="481"/>
                    <a:pt x="527" y="360"/>
                    <a:pt x="479" y="262"/>
                  </a:cubicBezTo>
                  <a:lnTo>
                    <a:pt x="410" y="116"/>
                  </a:lnTo>
                  <a:cubicBezTo>
                    <a:pt x="375"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2"/>
            <p:cNvSpPr/>
            <p:nvPr/>
          </p:nvSpPr>
          <p:spPr>
            <a:xfrm>
              <a:off x="1823895" y="3729648"/>
              <a:ext cx="14536" cy="15060"/>
            </a:xfrm>
            <a:custGeom>
              <a:rect b="b" l="l" r="r" t="t"/>
              <a:pathLst>
                <a:path extrusionOk="0" h="546" w="527">
                  <a:moveTo>
                    <a:pt x="228" y="1"/>
                  </a:moveTo>
                  <a:cubicBezTo>
                    <a:pt x="199" y="1"/>
                    <a:pt x="171" y="7"/>
                    <a:pt x="144" y="20"/>
                  </a:cubicBezTo>
                  <a:cubicBezTo>
                    <a:pt x="44" y="68"/>
                    <a:pt x="0" y="187"/>
                    <a:pt x="49" y="285"/>
                  </a:cubicBezTo>
                  <a:lnTo>
                    <a:pt x="118" y="431"/>
                  </a:lnTo>
                  <a:cubicBezTo>
                    <a:pt x="151" y="503"/>
                    <a:pt x="223" y="546"/>
                    <a:pt x="298" y="546"/>
                  </a:cubicBezTo>
                  <a:cubicBezTo>
                    <a:pt x="327" y="546"/>
                    <a:pt x="355" y="540"/>
                    <a:pt x="384" y="527"/>
                  </a:cubicBezTo>
                  <a:cubicBezTo>
                    <a:pt x="483" y="480"/>
                    <a:pt x="527" y="361"/>
                    <a:pt x="480" y="261"/>
                  </a:cubicBezTo>
                  <a:lnTo>
                    <a:pt x="409" y="115"/>
                  </a:lnTo>
                  <a:cubicBezTo>
                    <a:pt x="375" y="43"/>
                    <a:pt x="302"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2"/>
            <p:cNvSpPr/>
            <p:nvPr/>
          </p:nvSpPr>
          <p:spPr>
            <a:xfrm>
              <a:off x="1689596" y="3564484"/>
              <a:ext cx="76928" cy="36685"/>
            </a:xfrm>
            <a:custGeom>
              <a:rect b="b" l="l" r="r" t="t"/>
              <a:pathLst>
                <a:path extrusionOk="0" h="1330" w="2789">
                  <a:moveTo>
                    <a:pt x="882" y="0"/>
                  </a:moveTo>
                  <a:cubicBezTo>
                    <a:pt x="395" y="0"/>
                    <a:pt x="1" y="396"/>
                    <a:pt x="1" y="883"/>
                  </a:cubicBezTo>
                  <a:lnTo>
                    <a:pt x="1" y="1111"/>
                  </a:lnTo>
                  <a:cubicBezTo>
                    <a:pt x="1" y="1231"/>
                    <a:pt x="98" y="1330"/>
                    <a:pt x="219" y="1330"/>
                  </a:cubicBezTo>
                  <a:lnTo>
                    <a:pt x="2572" y="1330"/>
                  </a:lnTo>
                  <a:cubicBezTo>
                    <a:pt x="2690" y="1330"/>
                    <a:pt x="2788" y="1231"/>
                    <a:pt x="2788" y="1111"/>
                  </a:cubicBezTo>
                  <a:lnTo>
                    <a:pt x="2788" y="883"/>
                  </a:lnTo>
                  <a:cubicBezTo>
                    <a:pt x="2788" y="395"/>
                    <a:pt x="2394" y="0"/>
                    <a:pt x="19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2"/>
            <p:cNvSpPr/>
            <p:nvPr/>
          </p:nvSpPr>
          <p:spPr>
            <a:xfrm>
              <a:off x="1728267" y="3564567"/>
              <a:ext cx="38257" cy="36602"/>
            </a:xfrm>
            <a:custGeom>
              <a:rect b="b" l="l" r="r" t="t"/>
              <a:pathLst>
                <a:path extrusionOk="0" h="1327" w="1387">
                  <a:moveTo>
                    <a:pt x="511" y="0"/>
                  </a:moveTo>
                  <a:cubicBezTo>
                    <a:pt x="509" y="0"/>
                    <a:pt x="507" y="0"/>
                    <a:pt x="506" y="0"/>
                  </a:cubicBezTo>
                  <a:lnTo>
                    <a:pt x="0" y="0"/>
                  </a:lnTo>
                  <a:cubicBezTo>
                    <a:pt x="488" y="0"/>
                    <a:pt x="882" y="395"/>
                    <a:pt x="882" y="883"/>
                  </a:cubicBezTo>
                  <a:lnTo>
                    <a:pt x="882" y="1327"/>
                  </a:lnTo>
                  <a:lnTo>
                    <a:pt x="1170" y="1327"/>
                  </a:lnTo>
                  <a:cubicBezTo>
                    <a:pt x="1290" y="1327"/>
                    <a:pt x="1386" y="1228"/>
                    <a:pt x="1386" y="1108"/>
                  </a:cubicBezTo>
                  <a:lnTo>
                    <a:pt x="1386" y="880"/>
                  </a:lnTo>
                  <a:cubicBezTo>
                    <a:pt x="1386" y="395"/>
                    <a:pt x="995" y="0"/>
                    <a:pt x="511"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1" name="Google Shape;2131;p42"/>
          <p:cNvGrpSpPr/>
          <p:nvPr/>
        </p:nvGrpSpPr>
        <p:grpSpPr>
          <a:xfrm>
            <a:off x="696037" y="1328068"/>
            <a:ext cx="730107" cy="696884"/>
            <a:chOff x="3977178" y="1619256"/>
            <a:chExt cx="373495" cy="311930"/>
          </a:xfrm>
        </p:grpSpPr>
        <p:sp>
          <p:nvSpPr>
            <p:cNvPr id="2132" name="Google Shape;2132;p42"/>
            <p:cNvSpPr/>
            <p:nvPr/>
          </p:nvSpPr>
          <p:spPr>
            <a:xfrm>
              <a:off x="4100803" y="1718774"/>
              <a:ext cx="125776" cy="11061"/>
            </a:xfrm>
            <a:custGeom>
              <a:rect b="b" l="l" r="r" t="t"/>
              <a:pathLst>
                <a:path extrusionOk="0" h="401" w="4560">
                  <a:moveTo>
                    <a:pt x="204" y="1"/>
                  </a:moveTo>
                  <a:cubicBezTo>
                    <a:pt x="91" y="1"/>
                    <a:pt x="0" y="94"/>
                    <a:pt x="3" y="206"/>
                  </a:cubicBezTo>
                  <a:cubicBezTo>
                    <a:pt x="8" y="316"/>
                    <a:pt x="103" y="401"/>
                    <a:pt x="213" y="401"/>
                  </a:cubicBezTo>
                  <a:lnTo>
                    <a:pt x="4359" y="401"/>
                  </a:lnTo>
                  <a:cubicBezTo>
                    <a:pt x="4470" y="401"/>
                    <a:pt x="4559" y="308"/>
                    <a:pt x="4558" y="196"/>
                  </a:cubicBezTo>
                  <a:cubicBezTo>
                    <a:pt x="4554" y="86"/>
                    <a:pt x="4458" y="1"/>
                    <a:pt x="43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2"/>
            <p:cNvSpPr/>
            <p:nvPr/>
          </p:nvSpPr>
          <p:spPr>
            <a:xfrm>
              <a:off x="4084502" y="1705065"/>
              <a:ext cx="28851" cy="100924"/>
            </a:xfrm>
            <a:custGeom>
              <a:rect b="b" l="l" r="r" t="t"/>
              <a:pathLst>
                <a:path extrusionOk="0" h="3659" w="1046">
                  <a:moveTo>
                    <a:pt x="828" y="1"/>
                  </a:moveTo>
                  <a:cubicBezTo>
                    <a:pt x="733" y="1"/>
                    <a:pt x="649" y="75"/>
                    <a:pt x="631" y="172"/>
                  </a:cubicBezTo>
                  <a:lnTo>
                    <a:pt x="18" y="3421"/>
                  </a:lnTo>
                  <a:cubicBezTo>
                    <a:pt x="1" y="3508"/>
                    <a:pt x="43" y="3597"/>
                    <a:pt x="130" y="3640"/>
                  </a:cubicBezTo>
                  <a:cubicBezTo>
                    <a:pt x="157" y="3653"/>
                    <a:pt x="187" y="3659"/>
                    <a:pt x="218" y="3659"/>
                  </a:cubicBezTo>
                  <a:lnTo>
                    <a:pt x="807" y="3659"/>
                  </a:lnTo>
                  <a:cubicBezTo>
                    <a:pt x="920" y="3659"/>
                    <a:pt x="1009" y="3566"/>
                    <a:pt x="1006" y="3454"/>
                  </a:cubicBezTo>
                  <a:cubicBezTo>
                    <a:pt x="1003" y="3344"/>
                    <a:pt x="908" y="3259"/>
                    <a:pt x="798" y="3259"/>
                  </a:cubicBezTo>
                  <a:lnTo>
                    <a:pt x="453" y="3259"/>
                  </a:lnTo>
                  <a:lnTo>
                    <a:pt x="1024" y="237"/>
                  </a:lnTo>
                  <a:cubicBezTo>
                    <a:pt x="1046" y="128"/>
                    <a:pt x="972" y="21"/>
                    <a:pt x="861" y="4"/>
                  </a:cubicBezTo>
                  <a:cubicBezTo>
                    <a:pt x="850" y="2"/>
                    <a:pt x="839" y="1"/>
                    <a:pt x="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2"/>
            <p:cNvSpPr/>
            <p:nvPr/>
          </p:nvSpPr>
          <p:spPr>
            <a:xfrm>
              <a:off x="4214553" y="1769222"/>
              <a:ext cx="28851" cy="36767"/>
            </a:xfrm>
            <a:custGeom>
              <a:rect b="b" l="l" r="r" t="t"/>
              <a:pathLst>
                <a:path extrusionOk="0" h="1333" w="1046">
                  <a:moveTo>
                    <a:pt x="656" y="0"/>
                  </a:moveTo>
                  <a:cubicBezTo>
                    <a:pt x="644" y="0"/>
                    <a:pt x="632" y="1"/>
                    <a:pt x="620" y="4"/>
                  </a:cubicBezTo>
                  <a:cubicBezTo>
                    <a:pt x="513" y="24"/>
                    <a:pt x="441" y="128"/>
                    <a:pt x="462" y="237"/>
                  </a:cubicBezTo>
                  <a:lnTo>
                    <a:pt x="594" y="933"/>
                  </a:lnTo>
                  <a:lnTo>
                    <a:pt x="239" y="933"/>
                  </a:lnTo>
                  <a:cubicBezTo>
                    <a:pt x="104" y="933"/>
                    <a:pt x="0" y="1070"/>
                    <a:pt x="56" y="1213"/>
                  </a:cubicBezTo>
                  <a:cubicBezTo>
                    <a:pt x="85" y="1286"/>
                    <a:pt x="159" y="1333"/>
                    <a:pt x="238" y="1333"/>
                  </a:cubicBezTo>
                  <a:lnTo>
                    <a:pt x="833" y="1333"/>
                  </a:lnTo>
                  <a:cubicBezTo>
                    <a:pt x="858" y="1333"/>
                    <a:pt x="880" y="1328"/>
                    <a:pt x="902" y="1321"/>
                  </a:cubicBezTo>
                  <a:cubicBezTo>
                    <a:pt x="998" y="1284"/>
                    <a:pt x="1045" y="1188"/>
                    <a:pt x="1029" y="1095"/>
                  </a:cubicBezTo>
                  <a:lnTo>
                    <a:pt x="853" y="163"/>
                  </a:lnTo>
                  <a:cubicBezTo>
                    <a:pt x="835" y="67"/>
                    <a:pt x="750"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2"/>
            <p:cNvSpPr/>
            <p:nvPr/>
          </p:nvSpPr>
          <p:spPr>
            <a:xfrm>
              <a:off x="4214470" y="1704100"/>
              <a:ext cx="20163" cy="54117"/>
            </a:xfrm>
            <a:custGeom>
              <a:rect b="b" l="l" r="r" t="t"/>
              <a:pathLst>
                <a:path extrusionOk="0" h="1962" w="731">
                  <a:moveTo>
                    <a:pt x="220" y="0"/>
                  </a:moveTo>
                  <a:cubicBezTo>
                    <a:pt x="207" y="0"/>
                    <a:pt x="195" y="1"/>
                    <a:pt x="182" y="4"/>
                  </a:cubicBezTo>
                  <a:cubicBezTo>
                    <a:pt x="72" y="24"/>
                    <a:pt x="0" y="128"/>
                    <a:pt x="21" y="238"/>
                  </a:cubicBezTo>
                  <a:lnTo>
                    <a:pt x="314" y="1797"/>
                  </a:lnTo>
                  <a:cubicBezTo>
                    <a:pt x="333" y="1894"/>
                    <a:pt x="417" y="1962"/>
                    <a:pt x="512" y="1962"/>
                  </a:cubicBezTo>
                  <a:cubicBezTo>
                    <a:pt x="525" y="1962"/>
                    <a:pt x="538" y="1960"/>
                    <a:pt x="548" y="1959"/>
                  </a:cubicBezTo>
                  <a:cubicBezTo>
                    <a:pt x="658" y="1938"/>
                    <a:pt x="730" y="1834"/>
                    <a:pt x="710" y="1724"/>
                  </a:cubicBezTo>
                  <a:lnTo>
                    <a:pt x="417" y="165"/>
                  </a:lnTo>
                  <a:cubicBezTo>
                    <a:pt x="398" y="68"/>
                    <a:pt x="315" y="0"/>
                    <a:pt x="2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2"/>
            <p:cNvSpPr/>
            <p:nvPr/>
          </p:nvSpPr>
          <p:spPr>
            <a:xfrm>
              <a:off x="4220483" y="1681454"/>
              <a:ext cx="77369" cy="11033"/>
            </a:xfrm>
            <a:custGeom>
              <a:rect b="b" l="l" r="r" t="t"/>
              <a:pathLst>
                <a:path extrusionOk="0" h="400" w="2805">
                  <a:moveTo>
                    <a:pt x="204" y="1"/>
                  </a:moveTo>
                  <a:cubicBezTo>
                    <a:pt x="93" y="1"/>
                    <a:pt x="1" y="93"/>
                    <a:pt x="5" y="206"/>
                  </a:cubicBezTo>
                  <a:cubicBezTo>
                    <a:pt x="8" y="316"/>
                    <a:pt x="103" y="400"/>
                    <a:pt x="213" y="400"/>
                  </a:cubicBezTo>
                  <a:lnTo>
                    <a:pt x="2602" y="400"/>
                  </a:lnTo>
                  <a:cubicBezTo>
                    <a:pt x="2713" y="400"/>
                    <a:pt x="2804" y="309"/>
                    <a:pt x="2801" y="194"/>
                  </a:cubicBezTo>
                  <a:cubicBezTo>
                    <a:pt x="2798" y="85"/>
                    <a:pt x="2703"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2"/>
            <p:cNvSpPr/>
            <p:nvPr/>
          </p:nvSpPr>
          <p:spPr>
            <a:xfrm>
              <a:off x="4262685" y="1619256"/>
              <a:ext cx="27114" cy="19804"/>
            </a:xfrm>
            <a:custGeom>
              <a:rect b="b" l="l" r="r" t="t"/>
              <a:pathLst>
                <a:path extrusionOk="0" h="718" w="983">
                  <a:moveTo>
                    <a:pt x="215" y="1"/>
                  </a:moveTo>
                  <a:cubicBezTo>
                    <a:pt x="96" y="1"/>
                    <a:pt x="1" y="96"/>
                    <a:pt x="1" y="214"/>
                  </a:cubicBezTo>
                  <a:lnTo>
                    <a:pt x="1" y="717"/>
                  </a:lnTo>
                  <a:lnTo>
                    <a:pt x="983" y="717"/>
                  </a:lnTo>
                  <a:lnTo>
                    <a:pt x="983" y="214"/>
                  </a:lnTo>
                  <a:cubicBezTo>
                    <a:pt x="983" y="96"/>
                    <a:pt x="887" y="1"/>
                    <a:pt x="7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2"/>
            <p:cNvSpPr/>
            <p:nvPr/>
          </p:nvSpPr>
          <p:spPr>
            <a:xfrm>
              <a:off x="4269994" y="1664739"/>
              <a:ext cx="11088" cy="34671"/>
            </a:xfrm>
            <a:custGeom>
              <a:rect b="b" l="l" r="r" t="t"/>
              <a:pathLst>
                <a:path extrusionOk="0" h="1257" w="402">
                  <a:moveTo>
                    <a:pt x="203" y="0"/>
                  </a:moveTo>
                  <a:cubicBezTo>
                    <a:pt x="201" y="0"/>
                    <a:pt x="198" y="0"/>
                    <a:pt x="196" y="0"/>
                  </a:cubicBezTo>
                  <a:cubicBezTo>
                    <a:pt x="86" y="3"/>
                    <a:pt x="1" y="98"/>
                    <a:pt x="1" y="208"/>
                  </a:cubicBezTo>
                  <a:lnTo>
                    <a:pt x="1" y="1048"/>
                  </a:lnTo>
                  <a:cubicBezTo>
                    <a:pt x="1" y="1158"/>
                    <a:pt x="86" y="1253"/>
                    <a:pt x="196" y="1256"/>
                  </a:cubicBezTo>
                  <a:cubicBezTo>
                    <a:pt x="198" y="1256"/>
                    <a:pt x="199" y="1256"/>
                    <a:pt x="201" y="1256"/>
                  </a:cubicBezTo>
                  <a:cubicBezTo>
                    <a:pt x="312" y="1256"/>
                    <a:pt x="401" y="1167"/>
                    <a:pt x="401" y="1057"/>
                  </a:cubicBezTo>
                  <a:lnTo>
                    <a:pt x="401" y="200"/>
                  </a:lnTo>
                  <a:cubicBezTo>
                    <a:pt x="401" y="91"/>
                    <a:pt x="311"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2"/>
            <p:cNvSpPr/>
            <p:nvPr/>
          </p:nvSpPr>
          <p:spPr>
            <a:xfrm>
              <a:off x="4255375" y="1651445"/>
              <a:ext cx="41043" cy="21239"/>
            </a:xfrm>
            <a:custGeom>
              <a:rect b="b" l="l" r="r" t="t"/>
              <a:pathLst>
                <a:path extrusionOk="0" h="770" w="1488">
                  <a:moveTo>
                    <a:pt x="0" y="0"/>
                  </a:moveTo>
                  <a:lnTo>
                    <a:pt x="0" y="556"/>
                  </a:lnTo>
                  <a:cubicBezTo>
                    <a:pt x="0" y="674"/>
                    <a:pt x="96" y="769"/>
                    <a:pt x="214" y="769"/>
                  </a:cubicBezTo>
                  <a:lnTo>
                    <a:pt x="1271" y="769"/>
                  </a:lnTo>
                  <a:cubicBezTo>
                    <a:pt x="1390" y="769"/>
                    <a:pt x="1488" y="674"/>
                    <a:pt x="1488" y="556"/>
                  </a:cubicBezTo>
                  <a:lnTo>
                    <a:pt x="14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2"/>
            <p:cNvSpPr/>
            <p:nvPr/>
          </p:nvSpPr>
          <p:spPr>
            <a:xfrm>
              <a:off x="4242246" y="1636081"/>
              <a:ext cx="66639" cy="21239"/>
            </a:xfrm>
            <a:custGeom>
              <a:rect b="b" l="l" r="r" t="t"/>
              <a:pathLst>
                <a:path extrusionOk="0" h="770" w="2416">
                  <a:moveTo>
                    <a:pt x="0" y="0"/>
                  </a:moveTo>
                  <a:lnTo>
                    <a:pt x="0" y="556"/>
                  </a:lnTo>
                  <a:cubicBezTo>
                    <a:pt x="0" y="674"/>
                    <a:pt x="95" y="770"/>
                    <a:pt x="214" y="770"/>
                  </a:cubicBezTo>
                  <a:lnTo>
                    <a:pt x="2200" y="770"/>
                  </a:lnTo>
                  <a:cubicBezTo>
                    <a:pt x="2317" y="770"/>
                    <a:pt x="2414" y="674"/>
                    <a:pt x="2415" y="556"/>
                  </a:cubicBezTo>
                  <a:lnTo>
                    <a:pt x="2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2"/>
            <p:cNvSpPr/>
            <p:nvPr/>
          </p:nvSpPr>
          <p:spPr>
            <a:xfrm>
              <a:off x="4294184" y="1636081"/>
              <a:ext cx="15391" cy="21239"/>
            </a:xfrm>
            <a:custGeom>
              <a:rect b="b" l="l" r="r" t="t"/>
              <a:pathLst>
                <a:path extrusionOk="0" h="770" w="558">
                  <a:moveTo>
                    <a:pt x="0" y="0"/>
                  </a:moveTo>
                  <a:lnTo>
                    <a:pt x="0" y="770"/>
                  </a:lnTo>
                  <a:lnTo>
                    <a:pt x="342" y="770"/>
                  </a:lnTo>
                  <a:cubicBezTo>
                    <a:pt x="462" y="770"/>
                    <a:pt x="557" y="674"/>
                    <a:pt x="557" y="556"/>
                  </a:cubicBezTo>
                  <a:lnTo>
                    <a:pt x="557"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2"/>
            <p:cNvSpPr/>
            <p:nvPr/>
          </p:nvSpPr>
          <p:spPr>
            <a:xfrm>
              <a:off x="4202058" y="1630179"/>
              <a:ext cx="148615" cy="11005"/>
            </a:xfrm>
            <a:custGeom>
              <a:rect b="b" l="l" r="r" t="t"/>
              <a:pathLst>
                <a:path extrusionOk="0" h="399" w="5388">
                  <a:moveTo>
                    <a:pt x="204" y="0"/>
                  </a:moveTo>
                  <a:cubicBezTo>
                    <a:pt x="91" y="0"/>
                    <a:pt x="0" y="94"/>
                    <a:pt x="3" y="205"/>
                  </a:cubicBezTo>
                  <a:cubicBezTo>
                    <a:pt x="8" y="315"/>
                    <a:pt x="103" y="399"/>
                    <a:pt x="213" y="399"/>
                  </a:cubicBezTo>
                  <a:lnTo>
                    <a:pt x="5184" y="399"/>
                  </a:lnTo>
                  <a:cubicBezTo>
                    <a:pt x="5297" y="399"/>
                    <a:pt x="5388" y="308"/>
                    <a:pt x="5385" y="194"/>
                  </a:cubicBezTo>
                  <a:cubicBezTo>
                    <a:pt x="5380" y="84"/>
                    <a:pt x="5285" y="0"/>
                    <a:pt x="51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2"/>
            <p:cNvSpPr/>
            <p:nvPr/>
          </p:nvSpPr>
          <p:spPr>
            <a:xfrm>
              <a:off x="4030054" y="1681454"/>
              <a:ext cx="77314" cy="11033"/>
            </a:xfrm>
            <a:custGeom>
              <a:rect b="b" l="l" r="r" t="t"/>
              <a:pathLst>
                <a:path extrusionOk="0" h="400" w="2803">
                  <a:moveTo>
                    <a:pt x="204" y="1"/>
                  </a:moveTo>
                  <a:cubicBezTo>
                    <a:pt x="91" y="1"/>
                    <a:pt x="1" y="93"/>
                    <a:pt x="3" y="206"/>
                  </a:cubicBezTo>
                  <a:cubicBezTo>
                    <a:pt x="8" y="316"/>
                    <a:pt x="103" y="400"/>
                    <a:pt x="213" y="400"/>
                  </a:cubicBezTo>
                  <a:lnTo>
                    <a:pt x="2602" y="400"/>
                  </a:lnTo>
                  <a:cubicBezTo>
                    <a:pt x="2713" y="400"/>
                    <a:pt x="2803" y="309"/>
                    <a:pt x="2801" y="194"/>
                  </a:cubicBezTo>
                  <a:cubicBezTo>
                    <a:pt x="2798" y="85"/>
                    <a:pt x="2703" y="1"/>
                    <a:pt x="2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2"/>
            <p:cNvSpPr/>
            <p:nvPr/>
          </p:nvSpPr>
          <p:spPr>
            <a:xfrm>
              <a:off x="4038632" y="1619256"/>
              <a:ext cx="27114" cy="19804"/>
            </a:xfrm>
            <a:custGeom>
              <a:rect b="b" l="l" r="r" t="t"/>
              <a:pathLst>
                <a:path extrusionOk="0" h="718" w="983">
                  <a:moveTo>
                    <a:pt x="216" y="1"/>
                  </a:moveTo>
                  <a:cubicBezTo>
                    <a:pt x="96" y="1"/>
                    <a:pt x="0" y="96"/>
                    <a:pt x="0" y="214"/>
                  </a:cubicBezTo>
                  <a:lnTo>
                    <a:pt x="0" y="717"/>
                  </a:lnTo>
                  <a:lnTo>
                    <a:pt x="982" y="717"/>
                  </a:lnTo>
                  <a:lnTo>
                    <a:pt x="982" y="214"/>
                  </a:lnTo>
                  <a:cubicBezTo>
                    <a:pt x="982" y="96"/>
                    <a:pt x="887" y="1"/>
                    <a:pt x="7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2"/>
            <p:cNvSpPr/>
            <p:nvPr/>
          </p:nvSpPr>
          <p:spPr>
            <a:xfrm>
              <a:off x="4046658" y="1664739"/>
              <a:ext cx="11061" cy="34671"/>
            </a:xfrm>
            <a:custGeom>
              <a:rect b="b" l="l" r="r" t="t"/>
              <a:pathLst>
                <a:path extrusionOk="0" h="1257" w="401">
                  <a:moveTo>
                    <a:pt x="203" y="0"/>
                  </a:moveTo>
                  <a:cubicBezTo>
                    <a:pt x="201" y="0"/>
                    <a:pt x="198" y="0"/>
                    <a:pt x="196" y="0"/>
                  </a:cubicBezTo>
                  <a:cubicBezTo>
                    <a:pt x="86" y="3"/>
                    <a:pt x="1" y="98"/>
                    <a:pt x="1" y="208"/>
                  </a:cubicBezTo>
                  <a:lnTo>
                    <a:pt x="1" y="1048"/>
                  </a:lnTo>
                  <a:cubicBezTo>
                    <a:pt x="1" y="1158"/>
                    <a:pt x="86" y="1253"/>
                    <a:pt x="196" y="1256"/>
                  </a:cubicBezTo>
                  <a:cubicBezTo>
                    <a:pt x="198" y="1256"/>
                    <a:pt x="199" y="1256"/>
                    <a:pt x="201" y="1256"/>
                  </a:cubicBezTo>
                  <a:cubicBezTo>
                    <a:pt x="312" y="1256"/>
                    <a:pt x="401" y="1167"/>
                    <a:pt x="401" y="1057"/>
                  </a:cubicBezTo>
                  <a:lnTo>
                    <a:pt x="401" y="200"/>
                  </a:lnTo>
                  <a:cubicBezTo>
                    <a:pt x="401" y="91"/>
                    <a:pt x="311" y="0"/>
                    <a:pt x="2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2"/>
            <p:cNvSpPr/>
            <p:nvPr/>
          </p:nvSpPr>
          <p:spPr>
            <a:xfrm>
              <a:off x="4031267" y="1651445"/>
              <a:ext cx="41070" cy="21239"/>
            </a:xfrm>
            <a:custGeom>
              <a:rect b="b" l="l" r="r" t="t"/>
              <a:pathLst>
                <a:path extrusionOk="0" h="770" w="1489">
                  <a:moveTo>
                    <a:pt x="1" y="0"/>
                  </a:moveTo>
                  <a:lnTo>
                    <a:pt x="1" y="556"/>
                  </a:lnTo>
                  <a:cubicBezTo>
                    <a:pt x="2" y="674"/>
                    <a:pt x="97" y="769"/>
                    <a:pt x="216" y="769"/>
                  </a:cubicBezTo>
                  <a:lnTo>
                    <a:pt x="1274" y="769"/>
                  </a:lnTo>
                  <a:cubicBezTo>
                    <a:pt x="1393" y="769"/>
                    <a:pt x="1488" y="674"/>
                    <a:pt x="1488" y="556"/>
                  </a:cubicBezTo>
                  <a:lnTo>
                    <a:pt x="14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2"/>
            <p:cNvSpPr/>
            <p:nvPr/>
          </p:nvSpPr>
          <p:spPr>
            <a:xfrm>
              <a:off x="4018828" y="1636081"/>
              <a:ext cx="66667" cy="21239"/>
            </a:xfrm>
            <a:custGeom>
              <a:rect b="b" l="l" r="r" t="t"/>
              <a:pathLst>
                <a:path extrusionOk="0" h="770" w="2417">
                  <a:moveTo>
                    <a:pt x="0" y="0"/>
                  </a:moveTo>
                  <a:lnTo>
                    <a:pt x="0" y="556"/>
                  </a:lnTo>
                  <a:cubicBezTo>
                    <a:pt x="0" y="674"/>
                    <a:pt x="98" y="770"/>
                    <a:pt x="217" y="770"/>
                  </a:cubicBezTo>
                  <a:lnTo>
                    <a:pt x="2203" y="770"/>
                  </a:lnTo>
                  <a:cubicBezTo>
                    <a:pt x="2322" y="770"/>
                    <a:pt x="2417" y="674"/>
                    <a:pt x="2417" y="556"/>
                  </a:cubicBezTo>
                  <a:lnTo>
                    <a:pt x="2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2"/>
            <p:cNvSpPr/>
            <p:nvPr/>
          </p:nvSpPr>
          <p:spPr>
            <a:xfrm>
              <a:off x="4018828" y="1636081"/>
              <a:ext cx="15446" cy="21239"/>
            </a:xfrm>
            <a:custGeom>
              <a:rect b="b" l="l" r="r" t="t"/>
              <a:pathLst>
                <a:path extrusionOk="0" h="770" w="560">
                  <a:moveTo>
                    <a:pt x="3" y="0"/>
                  </a:moveTo>
                  <a:lnTo>
                    <a:pt x="3" y="556"/>
                  </a:lnTo>
                  <a:cubicBezTo>
                    <a:pt x="0" y="674"/>
                    <a:pt x="98" y="770"/>
                    <a:pt x="217" y="770"/>
                  </a:cubicBezTo>
                  <a:lnTo>
                    <a:pt x="560" y="770"/>
                  </a:lnTo>
                  <a:lnTo>
                    <a:pt x="560"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2"/>
            <p:cNvSpPr/>
            <p:nvPr/>
          </p:nvSpPr>
          <p:spPr>
            <a:xfrm>
              <a:off x="3977178" y="1630179"/>
              <a:ext cx="148670" cy="11005"/>
            </a:xfrm>
            <a:custGeom>
              <a:rect b="b" l="l" r="r" t="t"/>
              <a:pathLst>
                <a:path extrusionOk="0" h="399" w="5390">
                  <a:moveTo>
                    <a:pt x="204" y="0"/>
                  </a:moveTo>
                  <a:cubicBezTo>
                    <a:pt x="93" y="0"/>
                    <a:pt x="1" y="94"/>
                    <a:pt x="5" y="205"/>
                  </a:cubicBezTo>
                  <a:cubicBezTo>
                    <a:pt x="8" y="315"/>
                    <a:pt x="103" y="399"/>
                    <a:pt x="213" y="399"/>
                  </a:cubicBezTo>
                  <a:lnTo>
                    <a:pt x="5186" y="399"/>
                  </a:lnTo>
                  <a:cubicBezTo>
                    <a:pt x="5297" y="399"/>
                    <a:pt x="5389" y="308"/>
                    <a:pt x="5385" y="194"/>
                  </a:cubicBezTo>
                  <a:cubicBezTo>
                    <a:pt x="5382" y="84"/>
                    <a:pt x="5287" y="0"/>
                    <a:pt x="51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2"/>
            <p:cNvSpPr/>
            <p:nvPr/>
          </p:nvSpPr>
          <p:spPr>
            <a:xfrm>
              <a:off x="4086736" y="1666836"/>
              <a:ext cx="154407" cy="43249"/>
            </a:xfrm>
            <a:custGeom>
              <a:rect b="b" l="l" r="r" t="t"/>
              <a:pathLst>
                <a:path extrusionOk="0" h="1568" w="5598">
                  <a:moveTo>
                    <a:pt x="1000" y="0"/>
                  </a:moveTo>
                  <a:cubicBezTo>
                    <a:pt x="814" y="0"/>
                    <a:pt x="644" y="110"/>
                    <a:pt x="575" y="283"/>
                  </a:cubicBezTo>
                  <a:cubicBezTo>
                    <a:pt x="516" y="430"/>
                    <a:pt x="406" y="606"/>
                    <a:pt x="208" y="730"/>
                  </a:cubicBezTo>
                  <a:cubicBezTo>
                    <a:pt x="78" y="812"/>
                    <a:pt x="0" y="957"/>
                    <a:pt x="0" y="1111"/>
                  </a:cubicBezTo>
                  <a:cubicBezTo>
                    <a:pt x="0" y="1362"/>
                    <a:pt x="204" y="1567"/>
                    <a:pt x="457" y="1567"/>
                  </a:cubicBezTo>
                  <a:lnTo>
                    <a:pt x="5141" y="1567"/>
                  </a:lnTo>
                  <a:cubicBezTo>
                    <a:pt x="5392" y="1567"/>
                    <a:pt x="5597" y="1363"/>
                    <a:pt x="5597" y="1111"/>
                  </a:cubicBezTo>
                  <a:cubicBezTo>
                    <a:pt x="5597" y="957"/>
                    <a:pt x="5521" y="812"/>
                    <a:pt x="5390" y="730"/>
                  </a:cubicBezTo>
                  <a:cubicBezTo>
                    <a:pt x="5193" y="604"/>
                    <a:pt x="5084" y="430"/>
                    <a:pt x="5024" y="283"/>
                  </a:cubicBezTo>
                  <a:cubicBezTo>
                    <a:pt x="4954" y="110"/>
                    <a:pt x="4785" y="0"/>
                    <a:pt x="4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2"/>
            <p:cNvSpPr/>
            <p:nvPr/>
          </p:nvSpPr>
          <p:spPr>
            <a:xfrm>
              <a:off x="4197921" y="1666780"/>
              <a:ext cx="43332" cy="43249"/>
            </a:xfrm>
            <a:custGeom>
              <a:rect b="b" l="l" r="r" t="t"/>
              <a:pathLst>
                <a:path extrusionOk="0" h="1568" w="1571">
                  <a:moveTo>
                    <a:pt x="1" y="1"/>
                  </a:moveTo>
                  <a:cubicBezTo>
                    <a:pt x="188" y="1"/>
                    <a:pt x="357" y="111"/>
                    <a:pt x="426" y="282"/>
                  </a:cubicBezTo>
                  <a:cubicBezTo>
                    <a:pt x="487" y="429"/>
                    <a:pt x="594" y="603"/>
                    <a:pt x="792" y="729"/>
                  </a:cubicBezTo>
                  <a:cubicBezTo>
                    <a:pt x="857" y="770"/>
                    <a:pt x="910" y="828"/>
                    <a:pt x="945" y="893"/>
                  </a:cubicBezTo>
                  <a:cubicBezTo>
                    <a:pt x="981" y="959"/>
                    <a:pt x="1000" y="1034"/>
                    <a:pt x="1000" y="1112"/>
                  </a:cubicBezTo>
                  <a:cubicBezTo>
                    <a:pt x="1000" y="1364"/>
                    <a:pt x="795" y="1568"/>
                    <a:pt x="543" y="1568"/>
                  </a:cubicBezTo>
                  <a:lnTo>
                    <a:pt x="1090" y="1568"/>
                  </a:lnTo>
                  <a:cubicBezTo>
                    <a:pt x="1293" y="1568"/>
                    <a:pt x="1478" y="1437"/>
                    <a:pt x="1535" y="1244"/>
                  </a:cubicBezTo>
                  <a:cubicBezTo>
                    <a:pt x="1570" y="1122"/>
                    <a:pt x="1556" y="998"/>
                    <a:pt x="1499" y="893"/>
                  </a:cubicBezTo>
                  <a:cubicBezTo>
                    <a:pt x="1464" y="829"/>
                    <a:pt x="1412" y="770"/>
                    <a:pt x="1346" y="729"/>
                  </a:cubicBezTo>
                  <a:cubicBezTo>
                    <a:pt x="1148" y="605"/>
                    <a:pt x="1038" y="429"/>
                    <a:pt x="980" y="282"/>
                  </a:cubicBezTo>
                  <a:cubicBezTo>
                    <a:pt x="910" y="111"/>
                    <a:pt x="740" y="1"/>
                    <a:pt x="555"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2"/>
            <p:cNvSpPr/>
            <p:nvPr/>
          </p:nvSpPr>
          <p:spPr>
            <a:xfrm>
              <a:off x="4110953" y="1688791"/>
              <a:ext cx="11585" cy="11005"/>
            </a:xfrm>
            <a:custGeom>
              <a:rect b="b" l="l" r="r" t="t"/>
              <a:pathLst>
                <a:path extrusionOk="0" h="399" w="420">
                  <a:moveTo>
                    <a:pt x="204" y="0"/>
                  </a:moveTo>
                  <a:cubicBezTo>
                    <a:pt x="92" y="0"/>
                    <a:pt x="0" y="94"/>
                    <a:pt x="4" y="205"/>
                  </a:cubicBezTo>
                  <a:cubicBezTo>
                    <a:pt x="7" y="315"/>
                    <a:pt x="103" y="399"/>
                    <a:pt x="213" y="399"/>
                  </a:cubicBezTo>
                  <a:lnTo>
                    <a:pt x="217" y="399"/>
                  </a:lnTo>
                  <a:cubicBezTo>
                    <a:pt x="328" y="399"/>
                    <a:pt x="419" y="307"/>
                    <a:pt x="416" y="194"/>
                  </a:cubicBezTo>
                  <a:cubicBezTo>
                    <a:pt x="412" y="84"/>
                    <a:pt x="317" y="0"/>
                    <a:pt x="2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2"/>
            <p:cNvSpPr/>
            <p:nvPr/>
          </p:nvSpPr>
          <p:spPr>
            <a:xfrm>
              <a:off x="4124634" y="1688791"/>
              <a:ext cx="11557" cy="11005"/>
            </a:xfrm>
            <a:custGeom>
              <a:rect b="b" l="l" r="r" t="t"/>
              <a:pathLst>
                <a:path extrusionOk="0" h="399" w="419">
                  <a:moveTo>
                    <a:pt x="205" y="0"/>
                  </a:moveTo>
                  <a:cubicBezTo>
                    <a:pt x="92" y="0"/>
                    <a:pt x="1" y="94"/>
                    <a:pt x="4" y="205"/>
                  </a:cubicBezTo>
                  <a:cubicBezTo>
                    <a:pt x="8" y="315"/>
                    <a:pt x="103" y="399"/>
                    <a:pt x="213" y="399"/>
                  </a:cubicBezTo>
                  <a:lnTo>
                    <a:pt x="216" y="399"/>
                  </a:lnTo>
                  <a:cubicBezTo>
                    <a:pt x="329" y="399"/>
                    <a:pt x="419" y="307"/>
                    <a:pt x="416" y="194"/>
                  </a:cubicBezTo>
                  <a:cubicBezTo>
                    <a:pt x="413" y="84"/>
                    <a:pt x="317"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2"/>
            <p:cNvSpPr/>
            <p:nvPr/>
          </p:nvSpPr>
          <p:spPr>
            <a:xfrm>
              <a:off x="4157954" y="1736399"/>
              <a:ext cx="11061" cy="15419"/>
            </a:xfrm>
            <a:custGeom>
              <a:rect b="b" l="l" r="r" t="t"/>
              <a:pathLst>
                <a:path extrusionOk="0" h="559" w="401">
                  <a:moveTo>
                    <a:pt x="200" y="1"/>
                  </a:moveTo>
                  <a:cubicBezTo>
                    <a:pt x="90" y="1"/>
                    <a:pt x="0" y="91"/>
                    <a:pt x="2" y="201"/>
                  </a:cubicBezTo>
                  <a:lnTo>
                    <a:pt x="2" y="361"/>
                  </a:lnTo>
                  <a:cubicBezTo>
                    <a:pt x="2" y="468"/>
                    <a:pt x="91" y="559"/>
                    <a:pt x="201" y="559"/>
                  </a:cubicBezTo>
                  <a:cubicBezTo>
                    <a:pt x="311" y="559"/>
                    <a:pt x="401" y="468"/>
                    <a:pt x="399" y="358"/>
                  </a:cubicBezTo>
                  <a:lnTo>
                    <a:pt x="399" y="198"/>
                  </a:lnTo>
                  <a:cubicBezTo>
                    <a:pt x="399" y="89"/>
                    <a:pt x="310" y="1"/>
                    <a:pt x="2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2"/>
            <p:cNvSpPr/>
            <p:nvPr/>
          </p:nvSpPr>
          <p:spPr>
            <a:xfrm>
              <a:off x="4157954" y="1761995"/>
              <a:ext cx="11061" cy="15391"/>
            </a:xfrm>
            <a:custGeom>
              <a:rect b="b" l="l" r="r" t="t"/>
              <a:pathLst>
                <a:path extrusionOk="0" h="558" w="401">
                  <a:moveTo>
                    <a:pt x="200" y="0"/>
                  </a:moveTo>
                  <a:cubicBezTo>
                    <a:pt x="90" y="0"/>
                    <a:pt x="0" y="90"/>
                    <a:pt x="2" y="200"/>
                  </a:cubicBezTo>
                  <a:lnTo>
                    <a:pt x="2" y="359"/>
                  </a:lnTo>
                  <a:cubicBezTo>
                    <a:pt x="2" y="469"/>
                    <a:pt x="91" y="557"/>
                    <a:pt x="201" y="557"/>
                  </a:cubicBezTo>
                  <a:cubicBezTo>
                    <a:pt x="311" y="557"/>
                    <a:pt x="401" y="468"/>
                    <a:pt x="399" y="358"/>
                  </a:cubicBezTo>
                  <a:lnTo>
                    <a:pt x="399" y="198"/>
                  </a:lnTo>
                  <a:cubicBezTo>
                    <a:pt x="399" y="90"/>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2"/>
            <p:cNvSpPr/>
            <p:nvPr/>
          </p:nvSpPr>
          <p:spPr>
            <a:xfrm>
              <a:off x="4158671" y="1788392"/>
              <a:ext cx="11061" cy="15419"/>
            </a:xfrm>
            <a:custGeom>
              <a:rect b="b" l="l" r="r" t="t"/>
              <a:pathLst>
                <a:path extrusionOk="0" h="559" w="401">
                  <a:moveTo>
                    <a:pt x="202" y="0"/>
                  </a:moveTo>
                  <a:cubicBezTo>
                    <a:pt x="92" y="0"/>
                    <a:pt x="1" y="90"/>
                    <a:pt x="1" y="200"/>
                  </a:cubicBezTo>
                  <a:lnTo>
                    <a:pt x="1" y="361"/>
                  </a:lnTo>
                  <a:cubicBezTo>
                    <a:pt x="1" y="471"/>
                    <a:pt x="92" y="559"/>
                    <a:pt x="202" y="559"/>
                  </a:cubicBezTo>
                  <a:cubicBezTo>
                    <a:pt x="312" y="559"/>
                    <a:pt x="401" y="469"/>
                    <a:pt x="401" y="359"/>
                  </a:cubicBezTo>
                  <a:lnTo>
                    <a:pt x="401" y="200"/>
                  </a:lnTo>
                  <a:cubicBezTo>
                    <a:pt x="400" y="88"/>
                    <a:pt x="309" y="0"/>
                    <a:pt x="2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2"/>
            <p:cNvSpPr/>
            <p:nvPr/>
          </p:nvSpPr>
          <p:spPr>
            <a:xfrm>
              <a:off x="4158037" y="1866230"/>
              <a:ext cx="12385" cy="11143"/>
            </a:xfrm>
            <a:custGeom>
              <a:rect b="b" l="l" r="r" t="t"/>
              <a:pathLst>
                <a:path extrusionOk="0" h="404" w="449">
                  <a:moveTo>
                    <a:pt x="224" y="0"/>
                  </a:moveTo>
                  <a:cubicBezTo>
                    <a:pt x="205" y="0"/>
                    <a:pt x="186" y="3"/>
                    <a:pt x="167" y="8"/>
                  </a:cubicBezTo>
                  <a:cubicBezTo>
                    <a:pt x="61" y="39"/>
                    <a:pt x="0" y="153"/>
                    <a:pt x="31" y="259"/>
                  </a:cubicBezTo>
                  <a:cubicBezTo>
                    <a:pt x="58" y="347"/>
                    <a:pt x="138" y="404"/>
                    <a:pt x="225" y="404"/>
                  </a:cubicBezTo>
                  <a:cubicBezTo>
                    <a:pt x="242" y="404"/>
                    <a:pt x="263" y="402"/>
                    <a:pt x="280" y="397"/>
                  </a:cubicBezTo>
                  <a:cubicBezTo>
                    <a:pt x="387" y="366"/>
                    <a:pt x="449" y="253"/>
                    <a:pt x="418" y="147"/>
                  </a:cubicBezTo>
                  <a:lnTo>
                    <a:pt x="417" y="143"/>
                  </a:lnTo>
                  <a:cubicBezTo>
                    <a:pt x="391" y="56"/>
                    <a:pt x="310" y="0"/>
                    <a:pt x="2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2"/>
            <p:cNvSpPr/>
            <p:nvPr/>
          </p:nvSpPr>
          <p:spPr>
            <a:xfrm>
              <a:off x="4105271" y="1814043"/>
              <a:ext cx="117391" cy="117143"/>
            </a:xfrm>
            <a:custGeom>
              <a:rect b="b" l="l" r="r" t="t"/>
              <a:pathLst>
                <a:path extrusionOk="0" h="4247" w="4256">
                  <a:moveTo>
                    <a:pt x="2309" y="1197"/>
                  </a:moveTo>
                  <a:cubicBezTo>
                    <a:pt x="2309" y="1197"/>
                    <a:pt x="2982" y="1562"/>
                    <a:pt x="3061" y="1935"/>
                  </a:cubicBezTo>
                  <a:lnTo>
                    <a:pt x="2970" y="1935"/>
                  </a:lnTo>
                  <a:cubicBezTo>
                    <a:pt x="2964" y="1935"/>
                    <a:pt x="2959" y="1935"/>
                    <a:pt x="2953" y="1935"/>
                  </a:cubicBezTo>
                  <a:cubicBezTo>
                    <a:pt x="2850" y="1935"/>
                    <a:pt x="2769" y="2022"/>
                    <a:pt x="2769" y="2126"/>
                  </a:cubicBezTo>
                  <a:cubicBezTo>
                    <a:pt x="2769" y="2237"/>
                    <a:pt x="2859" y="2327"/>
                    <a:pt x="2970" y="2333"/>
                  </a:cubicBezTo>
                  <a:lnTo>
                    <a:pt x="3061" y="2333"/>
                  </a:lnTo>
                  <a:cubicBezTo>
                    <a:pt x="2982" y="2693"/>
                    <a:pt x="2337" y="3059"/>
                    <a:pt x="2337" y="3059"/>
                  </a:cubicBezTo>
                  <a:lnTo>
                    <a:pt x="2337" y="2958"/>
                  </a:lnTo>
                  <a:cubicBezTo>
                    <a:pt x="2337" y="2848"/>
                    <a:pt x="2248" y="2759"/>
                    <a:pt x="2138" y="2759"/>
                  </a:cubicBezTo>
                  <a:cubicBezTo>
                    <a:pt x="2028" y="2759"/>
                    <a:pt x="1937" y="2848"/>
                    <a:pt x="1937" y="2958"/>
                  </a:cubicBezTo>
                  <a:lnTo>
                    <a:pt x="1937" y="3103"/>
                  </a:lnTo>
                  <a:cubicBezTo>
                    <a:pt x="1554" y="3021"/>
                    <a:pt x="1252" y="2716"/>
                    <a:pt x="1170" y="2334"/>
                  </a:cubicBezTo>
                  <a:lnTo>
                    <a:pt x="1267" y="2334"/>
                  </a:lnTo>
                  <a:cubicBezTo>
                    <a:pt x="1351" y="2334"/>
                    <a:pt x="1428" y="2287"/>
                    <a:pt x="1459" y="2208"/>
                  </a:cubicBezTo>
                  <a:cubicBezTo>
                    <a:pt x="1519" y="2054"/>
                    <a:pt x="1409" y="1909"/>
                    <a:pt x="1263" y="1909"/>
                  </a:cubicBezTo>
                  <a:lnTo>
                    <a:pt x="1200" y="1909"/>
                  </a:lnTo>
                  <a:cubicBezTo>
                    <a:pt x="1277" y="1562"/>
                    <a:pt x="1563" y="1276"/>
                    <a:pt x="1937" y="1197"/>
                  </a:cubicBezTo>
                  <a:lnTo>
                    <a:pt x="1937" y="1286"/>
                  </a:lnTo>
                  <a:cubicBezTo>
                    <a:pt x="1928" y="1395"/>
                    <a:pt x="2013" y="1484"/>
                    <a:pt x="2122" y="1484"/>
                  </a:cubicBezTo>
                  <a:cubicBezTo>
                    <a:pt x="2125" y="1484"/>
                    <a:pt x="2128" y="1484"/>
                    <a:pt x="2130" y="1484"/>
                  </a:cubicBezTo>
                  <a:cubicBezTo>
                    <a:pt x="2132" y="1484"/>
                    <a:pt x="2133" y="1484"/>
                    <a:pt x="2134" y="1484"/>
                  </a:cubicBezTo>
                  <a:cubicBezTo>
                    <a:pt x="2243" y="1484"/>
                    <a:pt x="2309" y="1286"/>
                    <a:pt x="2309" y="1286"/>
                  </a:cubicBezTo>
                  <a:lnTo>
                    <a:pt x="2309" y="1197"/>
                  </a:lnTo>
                  <a:close/>
                  <a:moveTo>
                    <a:pt x="2138" y="1"/>
                  </a:moveTo>
                  <a:cubicBezTo>
                    <a:pt x="2028" y="1"/>
                    <a:pt x="1937" y="90"/>
                    <a:pt x="1937" y="200"/>
                  </a:cubicBezTo>
                  <a:lnTo>
                    <a:pt x="1937" y="814"/>
                  </a:lnTo>
                  <a:cubicBezTo>
                    <a:pt x="1358" y="899"/>
                    <a:pt x="901" y="1359"/>
                    <a:pt x="813" y="1938"/>
                  </a:cubicBezTo>
                  <a:lnTo>
                    <a:pt x="234" y="1938"/>
                  </a:lnTo>
                  <a:cubicBezTo>
                    <a:pt x="104" y="1938"/>
                    <a:pt x="1" y="2064"/>
                    <a:pt x="45" y="2202"/>
                  </a:cubicBezTo>
                  <a:cubicBezTo>
                    <a:pt x="71" y="2283"/>
                    <a:pt x="149" y="2335"/>
                    <a:pt x="234" y="2335"/>
                  </a:cubicBezTo>
                  <a:lnTo>
                    <a:pt x="811" y="2335"/>
                  </a:lnTo>
                  <a:cubicBezTo>
                    <a:pt x="896" y="2919"/>
                    <a:pt x="1357" y="3380"/>
                    <a:pt x="1935" y="3467"/>
                  </a:cubicBezTo>
                  <a:lnTo>
                    <a:pt x="1935" y="4047"/>
                  </a:lnTo>
                  <a:cubicBezTo>
                    <a:pt x="1935" y="4157"/>
                    <a:pt x="2025" y="4246"/>
                    <a:pt x="2135" y="4246"/>
                  </a:cubicBezTo>
                  <a:cubicBezTo>
                    <a:pt x="2245" y="4246"/>
                    <a:pt x="2336" y="4157"/>
                    <a:pt x="2336" y="4047"/>
                  </a:cubicBezTo>
                  <a:lnTo>
                    <a:pt x="2336" y="3468"/>
                  </a:lnTo>
                  <a:cubicBezTo>
                    <a:pt x="2336" y="3468"/>
                    <a:pt x="3380" y="2917"/>
                    <a:pt x="3468" y="2335"/>
                  </a:cubicBezTo>
                  <a:lnTo>
                    <a:pt x="4053" y="2335"/>
                  </a:lnTo>
                  <a:cubicBezTo>
                    <a:pt x="4164" y="2331"/>
                    <a:pt x="4254" y="2239"/>
                    <a:pt x="4254" y="2129"/>
                  </a:cubicBezTo>
                  <a:cubicBezTo>
                    <a:pt x="4255" y="2016"/>
                    <a:pt x="4053" y="1910"/>
                    <a:pt x="4053" y="1910"/>
                  </a:cubicBezTo>
                  <a:lnTo>
                    <a:pt x="3461" y="1910"/>
                  </a:lnTo>
                  <a:cubicBezTo>
                    <a:pt x="3376" y="1329"/>
                    <a:pt x="2916" y="867"/>
                    <a:pt x="2337" y="781"/>
                  </a:cubicBezTo>
                  <a:lnTo>
                    <a:pt x="2337" y="200"/>
                  </a:lnTo>
                  <a:cubicBezTo>
                    <a:pt x="2337" y="90"/>
                    <a:pt x="2248" y="1"/>
                    <a:pt x="21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42"/>
          <p:cNvGrpSpPr/>
          <p:nvPr/>
        </p:nvGrpSpPr>
        <p:grpSpPr>
          <a:xfrm>
            <a:off x="757960" y="3591499"/>
            <a:ext cx="647867" cy="696883"/>
            <a:chOff x="724622" y="3432860"/>
            <a:chExt cx="375618" cy="291437"/>
          </a:xfrm>
        </p:grpSpPr>
        <p:sp>
          <p:nvSpPr>
            <p:cNvPr id="2160" name="Google Shape;2160;p42"/>
            <p:cNvSpPr/>
            <p:nvPr/>
          </p:nvSpPr>
          <p:spPr>
            <a:xfrm>
              <a:off x="810817" y="3518090"/>
              <a:ext cx="44463" cy="164447"/>
            </a:xfrm>
            <a:custGeom>
              <a:rect b="b" l="l" r="r" t="t"/>
              <a:pathLst>
                <a:path extrusionOk="0" h="5962" w="1612">
                  <a:moveTo>
                    <a:pt x="1395" y="0"/>
                  </a:moveTo>
                  <a:cubicBezTo>
                    <a:pt x="1302" y="0"/>
                    <a:pt x="1218" y="65"/>
                    <a:pt x="1199" y="158"/>
                  </a:cubicBezTo>
                  <a:lnTo>
                    <a:pt x="19" y="5723"/>
                  </a:lnTo>
                  <a:cubicBezTo>
                    <a:pt x="0" y="5808"/>
                    <a:pt x="43" y="5902"/>
                    <a:pt x="129" y="5944"/>
                  </a:cubicBezTo>
                  <a:cubicBezTo>
                    <a:pt x="156" y="5957"/>
                    <a:pt x="188" y="5962"/>
                    <a:pt x="219" y="5962"/>
                  </a:cubicBezTo>
                  <a:lnTo>
                    <a:pt x="1214" y="5962"/>
                  </a:lnTo>
                  <a:cubicBezTo>
                    <a:pt x="1333" y="5962"/>
                    <a:pt x="1426" y="5859"/>
                    <a:pt x="1410" y="5739"/>
                  </a:cubicBezTo>
                  <a:cubicBezTo>
                    <a:pt x="1399" y="5638"/>
                    <a:pt x="1309" y="5565"/>
                    <a:pt x="1207" y="5565"/>
                  </a:cubicBezTo>
                  <a:lnTo>
                    <a:pt x="461" y="5565"/>
                  </a:lnTo>
                  <a:lnTo>
                    <a:pt x="1589" y="242"/>
                  </a:lnTo>
                  <a:cubicBezTo>
                    <a:pt x="1611" y="133"/>
                    <a:pt x="1544" y="26"/>
                    <a:pt x="1435" y="4"/>
                  </a:cubicBezTo>
                  <a:cubicBezTo>
                    <a:pt x="1422" y="2"/>
                    <a:pt x="1408" y="0"/>
                    <a:pt x="1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2"/>
            <p:cNvSpPr/>
            <p:nvPr/>
          </p:nvSpPr>
          <p:spPr>
            <a:xfrm>
              <a:off x="969555" y="3518063"/>
              <a:ext cx="44077" cy="164474"/>
            </a:xfrm>
            <a:custGeom>
              <a:rect b="b" l="l" r="r" t="t"/>
              <a:pathLst>
                <a:path extrusionOk="0" h="5963" w="1598">
                  <a:moveTo>
                    <a:pt x="218" y="1"/>
                  </a:moveTo>
                  <a:cubicBezTo>
                    <a:pt x="205" y="1"/>
                    <a:pt x="191" y="2"/>
                    <a:pt x="176" y="5"/>
                  </a:cubicBezTo>
                  <a:cubicBezTo>
                    <a:pt x="69" y="29"/>
                    <a:pt x="1" y="134"/>
                    <a:pt x="24" y="243"/>
                  </a:cubicBezTo>
                  <a:lnTo>
                    <a:pt x="1152" y="5566"/>
                  </a:lnTo>
                  <a:lnTo>
                    <a:pt x="399" y="5566"/>
                  </a:lnTo>
                  <a:cubicBezTo>
                    <a:pt x="280" y="5566"/>
                    <a:pt x="187" y="5668"/>
                    <a:pt x="201" y="5790"/>
                  </a:cubicBezTo>
                  <a:cubicBezTo>
                    <a:pt x="215" y="5889"/>
                    <a:pt x="304" y="5963"/>
                    <a:pt x="407" y="5963"/>
                  </a:cubicBezTo>
                  <a:lnTo>
                    <a:pt x="1397" y="5963"/>
                  </a:lnTo>
                  <a:cubicBezTo>
                    <a:pt x="1487" y="5963"/>
                    <a:pt x="1570" y="5903"/>
                    <a:pt x="1594" y="5806"/>
                  </a:cubicBezTo>
                  <a:cubicBezTo>
                    <a:pt x="1598" y="5778"/>
                    <a:pt x="1597" y="5747"/>
                    <a:pt x="1591" y="5719"/>
                  </a:cubicBezTo>
                  <a:lnTo>
                    <a:pt x="414" y="159"/>
                  </a:lnTo>
                  <a:cubicBezTo>
                    <a:pt x="393" y="66"/>
                    <a:pt x="311" y="1"/>
                    <a:pt x="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2"/>
            <p:cNvSpPr/>
            <p:nvPr/>
          </p:nvSpPr>
          <p:spPr>
            <a:xfrm>
              <a:off x="841462" y="3532461"/>
              <a:ext cx="143126" cy="10978"/>
            </a:xfrm>
            <a:custGeom>
              <a:rect b="b" l="l" r="r" t="t"/>
              <a:pathLst>
                <a:path extrusionOk="0" h="398" w="5189">
                  <a:moveTo>
                    <a:pt x="213" y="1"/>
                  </a:moveTo>
                  <a:cubicBezTo>
                    <a:pt x="93" y="1"/>
                    <a:pt x="0" y="103"/>
                    <a:pt x="15" y="223"/>
                  </a:cubicBezTo>
                  <a:cubicBezTo>
                    <a:pt x="27" y="325"/>
                    <a:pt x="116" y="398"/>
                    <a:pt x="220" y="398"/>
                  </a:cubicBezTo>
                  <a:lnTo>
                    <a:pt x="4976" y="398"/>
                  </a:lnTo>
                  <a:cubicBezTo>
                    <a:pt x="5094" y="398"/>
                    <a:pt x="5188" y="295"/>
                    <a:pt x="5175" y="175"/>
                  </a:cubicBezTo>
                  <a:cubicBezTo>
                    <a:pt x="5162" y="74"/>
                    <a:pt x="5072"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2"/>
            <p:cNvSpPr/>
            <p:nvPr/>
          </p:nvSpPr>
          <p:spPr>
            <a:xfrm>
              <a:off x="1011149" y="3432860"/>
              <a:ext cx="27114" cy="19804"/>
            </a:xfrm>
            <a:custGeom>
              <a:rect b="b" l="l" r="r" t="t"/>
              <a:pathLst>
                <a:path extrusionOk="0" h="718" w="983">
                  <a:moveTo>
                    <a:pt x="213" y="1"/>
                  </a:moveTo>
                  <a:cubicBezTo>
                    <a:pt x="96" y="1"/>
                    <a:pt x="1" y="96"/>
                    <a:pt x="1" y="213"/>
                  </a:cubicBezTo>
                  <a:lnTo>
                    <a:pt x="1" y="717"/>
                  </a:lnTo>
                  <a:lnTo>
                    <a:pt x="982" y="717"/>
                  </a:lnTo>
                  <a:lnTo>
                    <a:pt x="982" y="213"/>
                  </a:lnTo>
                  <a:cubicBezTo>
                    <a:pt x="982" y="96"/>
                    <a:pt x="887" y="1"/>
                    <a:pt x="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2"/>
            <p:cNvSpPr/>
            <p:nvPr/>
          </p:nvSpPr>
          <p:spPr>
            <a:xfrm>
              <a:off x="968451" y="3495114"/>
              <a:ext cx="78500" cy="10978"/>
            </a:xfrm>
            <a:custGeom>
              <a:rect b="b" l="l" r="r" t="t"/>
              <a:pathLst>
                <a:path extrusionOk="0" h="398" w="2846">
                  <a:moveTo>
                    <a:pt x="213" y="1"/>
                  </a:moveTo>
                  <a:cubicBezTo>
                    <a:pt x="95" y="1"/>
                    <a:pt x="1" y="103"/>
                    <a:pt x="16" y="225"/>
                  </a:cubicBezTo>
                  <a:cubicBezTo>
                    <a:pt x="29" y="324"/>
                    <a:pt x="118" y="398"/>
                    <a:pt x="221" y="398"/>
                  </a:cubicBezTo>
                  <a:lnTo>
                    <a:pt x="2636" y="398"/>
                  </a:lnTo>
                  <a:cubicBezTo>
                    <a:pt x="2753" y="398"/>
                    <a:pt x="2846" y="295"/>
                    <a:pt x="2832" y="175"/>
                  </a:cubicBezTo>
                  <a:cubicBezTo>
                    <a:pt x="2821" y="74"/>
                    <a:pt x="2730" y="1"/>
                    <a:pt x="2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2"/>
            <p:cNvSpPr/>
            <p:nvPr/>
          </p:nvSpPr>
          <p:spPr>
            <a:xfrm>
              <a:off x="1019203" y="3478261"/>
              <a:ext cx="10978" cy="34919"/>
            </a:xfrm>
            <a:custGeom>
              <a:rect b="b" l="l" r="r" t="t"/>
              <a:pathLst>
                <a:path extrusionOk="0" h="1266" w="398">
                  <a:moveTo>
                    <a:pt x="199" y="0"/>
                  </a:moveTo>
                  <a:cubicBezTo>
                    <a:pt x="191" y="0"/>
                    <a:pt x="183" y="1"/>
                    <a:pt x="175" y="2"/>
                  </a:cubicBezTo>
                  <a:cubicBezTo>
                    <a:pt x="73" y="15"/>
                    <a:pt x="0" y="104"/>
                    <a:pt x="0" y="207"/>
                  </a:cubicBezTo>
                  <a:lnTo>
                    <a:pt x="0" y="1059"/>
                  </a:lnTo>
                  <a:cubicBezTo>
                    <a:pt x="0" y="1160"/>
                    <a:pt x="73" y="1250"/>
                    <a:pt x="175" y="1264"/>
                  </a:cubicBezTo>
                  <a:cubicBezTo>
                    <a:pt x="183" y="1265"/>
                    <a:pt x="191" y="1265"/>
                    <a:pt x="199" y="1265"/>
                  </a:cubicBezTo>
                  <a:cubicBezTo>
                    <a:pt x="308" y="1265"/>
                    <a:pt x="397" y="1175"/>
                    <a:pt x="397" y="1066"/>
                  </a:cubicBezTo>
                  <a:lnTo>
                    <a:pt x="397" y="200"/>
                  </a:lnTo>
                  <a:cubicBezTo>
                    <a:pt x="397" y="89"/>
                    <a:pt x="309" y="0"/>
                    <a:pt x="1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2"/>
            <p:cNvSpPr/>
            <p:nvPr/>
          </p:nvSpPr>
          <p:spPr>
            <a:xfrm>
              <a:off x="1003840" y="3465132"/>
              <a:ext cx="41787" cy="21239"/>
            </a:xfrm>
            <a:custGeom>
              <a:rect b="b" l="l" r="r" t="t"/>
              <a:pathLst>
                <a:path extrusionOk="0" h="770" w="1515">
                  <a:moveTo>
                    <a:pt x="0" y="0"/>
                  </a:moveTo>
                  <a:lnTo>
                    <a:pt x="0" y="556"/>
                  </a:lnTo>
                  <a:cubicBezTo>
                    <a:pt x="0" y="674"/>
                    <a:pt x="96" y="770"/>
                    <a:pt x="213" y="770"/>
                  </a:cubicBezTo>
                  <a:lnTo>
                    <a:pt x="1302" y="770"/>
                  </a:lnTo>
                  <a:cubicBezTo>
                    <a:pt x="1419" y="770"/>
                    <a:pt x="1514" y="674"/>
                    <a:pt x="1514" y="556"/>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2"/>
            <p:cNvSpPr/>
            <p:nvPr/>
          </p:nvSpPr>
          <p:spPr>
            <a:xfrm>
              <a:off x="991345" y="3449686"/>
              <a:ext cx="66694" cy="21239"/>
            </a:xfrm>
            <a:custGeom>
              <a:rect b="b" l="l" r="r" t="t"/>
              <a:pathLst>
                <a:path extrusionOk="0" h="770" w="2418">
                  <a:moveTo>
                    <a:pt x="0" y="0"/>
                  </a:moveTo>
                  <a:lnTo>
                    <a:pt x="0" y="557"/>
                  </a:lnTo>
                  <a:cubicBezTo>
                    <a:pt x="0" y="674"/>
                    <a:pt x="96" y="770"/>
                    <a:pt x="213" y="770"/>
                  </a:cubicBezTo>
                  <a:lnTo>
                    <a:pt x="2205" y="770"/>
                  </a:lnTo>
                  <a:cubicBezTo>
                    <a:pt x="2322" y="770"/>
                    <a:pt x="2417" y="674"/>
                    <a:pt x="2417" y="557"/>
                  </a:cubicBezTo>
                  <a:lnTo>
                    <a:pt x="24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2"/>
            <p:cNvSpPr/>
            <p:nvPr/>
          </p:nvSpPr>
          <p:spPr>
            <a:xfrm>
              <a:off x="1042648" y="3449686"/>
              <a:ext cx="15391" cy="21239"/>
            </a:xfrm>
            <a:custGeom>
              <a:rect b="b" l="l" r="r" t="t"/>
              <a:pathLst>
                <a:path extrusionOk="0" h="770" w="558">
                  <a:moveTo>
                    <a:pt x="0" y="0"/>
                  </a:moveTo>
                  <a:lnTo>
                    <a:pt x="0" y="770"/>
                  </a:lnTo>
                  <a:lnTo>
                    <a:pt x="345" y="770"/>
                  </a:lnTo>
                  <a:cubicBezTo>
                    <a:pt x="462" y="770"/>
                    <a:pt x="557" y="674"/>
                    <a:pt x="557" y="557"/>
                  </a:cubicBezTo>
                  <a:lnTo>
                    <a:pt x="5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2"/>
            <p:cNvSpPr/>
            <p:nvPr/>
          </p:nvSpPr>
          <p:spPr>
            <a:xfrm>
              <a:off x="949502" y="3443811"/>
              <a:ext cx="150738" cy="11033"/>
            </a:xfrm>
            <a:custGeom>
              <a:rect b="b" l="l" r="r" t="t"/>
              <a:pathLst>
                <a:path extrusionOk="0" h="400" w="5465">
                  <a:moveTo>
                    <a:pt x="213" y="1"/>
                  </a:moveTo>
                  <a:cubicBezTo>
                    <a:pt x="94" y="1"/>
                    <a:pt x="1" y="103"/>
                    <a:pt x="15" y="225"/>
                  </a:cubicBezTo>
                  <a:cubicBezTo>
                    <a:pt x="28" y="326"/>
                    <a:pt x="118" y="399"/>
                    <a:pt x="220" y="399"/>
                  </a:cubicBezTo>
                  <a:lnTo>
                    <a:pt x="5253" y="399"/>
                  </a:lnTo>
                  <a:cubicBezTo>
                    <a:pt x="5370" y="399"/>
                    <a:pt x="5464" y="297"/>
                    <a:pt x="5451" y="175"/>
                  </a:cubicBezTo>
                  <a:cubicBezTo>
                    <a:pt x="5438" y="74"/>
                    <a:pt x="5348" y="1"/>
                    <a:pt x="52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2"/>
            <p:cNvSpPr/>
            <p:nvPr/>
          </p:nvSpPr>
          <p:spPr>
            <a:xfrm>
              <a:off x="787097" y="3432860"/>
              <a:ext cx="27114" cy="19804"/>
            </a:xfrm>
            <a:custGeom>
              <a:rect b="b" l="l" r="r" t="t"/>
              <a:pathLst>
                <a:path extrusionOk="0" h="718" w="983">
                  <a:moveTo>
                    <a:pt x="213" y="1"/>
                  </a:moveTo>
                  <a:cubicBezTo>
                    <a:pt x="95" y="1"/>
                    <a:pt x="0" y="96"/>
                    <a:pt x="0" y="213"/>
                  </a:cubicBezTo>
                  <a:lnTo>
                    <a:pt x="0" y="717"/>
                  </a:lnTo>
                  <a:lnTo>
                    <a:pt x="982" y="717"/>
                  </a:lnTo>
                  <a:lnTo>
                    <a:pt x="982" y="213"/>
                  </a:lnTo>
                  <a:cubicBezTo>
                    <a:pt x="982" y="96"/>
                    <a:pt x="887" y="1"/>
                    <a:pt x="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2"/>
            <p:cNvSpPr/>
            <p:nvPr/>
          </p:nvSpPr>
          <p:spPr>
            <a:xfrm>
              <a:off x="777829" y="3495114"/>
              <a:ext cx="78527" cy="10978"/>
            </a:xfrm>
            <a:custGeom>
              <a:rect b="b" l="l" r="r" t="t"/>
              <a:pathLst>
                <a:path extrusionOk="0" h="398" w="2847">
                  <a:moveTo>
                    <a:pt x="213" y="1"/>
                  </a:moveTo>
                  <a:cubicBezTo>
                    <a:pt x="94" y="1"/>
                    <a:pt x="1" y="103"/>
                    <a:pt x="15" y="225"/>
                  </a:cubicBezTo>
                  <a:cubicBezTo>
                    <a:pt x="28" y="324"/>
                    <a:pt x="118" y="398"/>
                    <a:pt x="220" y="398"/>
                  </a:cubicBezTo>
                  <a:lnTo>
                    <a:pt x="2634" y="398"/>
                  </a:lnTo>
                  <a:cubicBezTo>
                    <a:pt x="2754" y="398"/>
                    <a:pt x="2847" y="295"/>
                    <a:pt x="2832" y="175"/>
                  </a:cubicBezTo>
                  <a:cubicBezTo>
                    <a:pt x="2820" y="74"/>
                    <a:pt x="2729" y="1"/>
                    <a:pt x="2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2"/>
            <p:cNvSpPr/>
            <p:nvPr/>
          </p:nvSpPr>
          <p:spPr>
            <a:xfrm>
              <a:off x="795178" y="3478261"/>
              <a:ext cx="10978" cy="34919"/>
            </a:xfrm>
            <a:custGeom>
              <a:rect b="b" l="l" r="r" t="t"/>
              <a:pathLst>
                <a:path extrusionOk="0" h="1266" w="398">
                  <a:moveTo>
                    <a:pt x="198" y="0"/>
                  </a:moveTo>
                  <a:cubicBezTo>
                    <a:pt x="190" y="0"/>
                    <a:pt x="182" y="1"/>
                    <a:pt x="173" y="2"/>
                  </a:cubicBezTo>
                  <a:cubicBezTo>
                    <a:pt x="74" y="15"/>
                    <a:pt x="0" y="104"/>
                    <a:pt x="0" y="207"/>
                  </a:cubicBezTo>
                  <a:lnTo>
                    <a:pt x="0" y="1059"/>
                  </a:lnTo>
                  <a:cubicBezTo>
                    <a:pt x="0" y="1160"/>
                    <a:pt x="74" y="1250"/>
                    <a:pt x="173" y="1264"/>
                  </a:cubicBezTo>
                  <a:cubicBezTo>
                    <a:pt x="182" y="1265"/>
                    <a:pt x="190" y="1265"/>
                    <a:pt x="198" y="1265"/>
                  </a:cubicBezTo>
                  <a:cubicBezTo>
                    <a:pt x="309" y="1265"/>
                    <a:pt x="397" y="1176"/>
                    <a:pt x="397" y="1066"/>
                  </a:cubicBezTo>
                  <a:lnTo>
                    <a:pt x="397" y="200"/>
                  </a:lnTo>
                  <a:cubicBezTo>
                    <a:pt x="397" y="89"/>
                    <a:pt x="309" y="0"/>
                    <a:pt x="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2"/>
            <p:cNvSpPr/>
            <p:nvPr/>
          </p:nvSpPr>
          <p:spPr>
            <a:xfrm>
              <a:off x="779732" y="3465132"/>
              <a:ext cx="41787" cy="21239"/>
            </a:xfrm>
            <a:custGeom>
              <a:rect b="b" l="l" r="r" t="t"/>
              <a:pathLst>
                <a:path extrusionOk="0" h="770" w="1515">
                  <a:moveTo>
                    <a:pt x="0" y="0"/>
                  </a:moveTo>
                  <a:lnTo>
                    <a:pt x="0" y="556"/>
                  </a:lnTo>
                  <a:cubicBezTo>
                    <a:pt x="0" y="674"/>
                    <a:pt x="96" y="770"/>
                    <a:pt x="213" y="770"/>
                  </a:cubicBezTo>
                  <a:lnTo>
                    <a:pt x="1302" y="770"/>
                  </a:lnTo>
                  <a:cubicBezTo>
                    <a:pt x="1419" y="770"/>
                    <a:pt x="1514" y="674"/>
                    <a:pt x="1514" y="556"/>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2"/>
            <p:cNvSpPr/>
            <p:nvPr/>
          </p:nvSpPr>
          <p:spPr>
            <a:xfrm>
              <a:off x="767320" y="3449686"/>
              <a:ext cx="66694" cy="21239"/>
            </a:xfrm>
            <a:custGeom>
              <a:rect b="b" l="l" r="r" t="t"/>
              <a:pathLst>
                <a:path extrusionOk="0" h="770" w="2418">
                  <a:moveTo>
                    <a:pt x="1" y="0"/>
                  </a:moveTo>
                  <a:lnTo>
                    <a:pt x="1" y="557"/>
                  </a:lnTo>
                  <a:cubicBezTo>
                    <a:pt x="1" y="674"/>
                    <a:pt x="96" y="770"/>
                    <a:pt x="213" y="770"/>
                  </a:cubicBezTo>
                  <a:lnTo>
                    <a:pt x="2205" y="770"/>
                  </a:lnTo>
                  <a:cubicBezTo>
                    <a:pt x="2322" y="770"/>
                    <a:pt x="2417" y="674"/>
                    <a:pt x="2417" y="557"/>
                  </a:cubicBezTo>
                  <a:lnTo>
                    <a:pt x="24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2"/>
            <p:cNvSpPr/>
            <p:nvPr/>
          </p:nvSpPr>
          <p:spPr>
            <a:xfrm>
              <a:off x="767320" y="3449686"/>
              <a:ext cx="15391" cy="21239"/>
            </a:xfrm>
            <a:custGeom>
              <a:rect b="b" l="l" r="r" t="t"/>
              <a:pathLst>
                <a:path extrusionOk="0" h="770" w="558">
                  <a:moveTo>
                    <a:pt x="1" y="0"/>
                  </a:moveTo>
                  <a:lnTo>
                    <a:pt x="1" y="557"/>
                  </a:lnTo>
                  <a:cubicBezTo>
                    <a:pt x="1" y="674"/>
                    <a:pt x="96" y="770"/>
                    <a:pt x="213" y="770"/>
                  </a:cubicBezTo>
                  <a:lnTo>
                    <a:pt x="557" y="770"/>
                  </a:lnTo>
                  <a:lnTo>
                    <a:pt x="5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2"/>
            <p:cNvSpPr/>
            <p:nvPr/>
          </p:nvSpPr>
          <p:spPr>
            <a:xfrm>
              <a:off x="724622" y="3443811"/>
              <a:ext cx="150683" cy="11033"/>
            </a:xfrm>
            <a:custGeom>
              <a:rect b="b" l="l" r="r" t="t"/>
              <a:pathLst>
                <a:path extrusionOk="0" h="400" w="5463">
                  <a:moveTo>
                    <a:pt x="213" y="1"/>
                  </a:moveTo>
                  <a:cubicBezTo>
                    <a:pt x="93" y="1"/>
                    <a:pt x="1" y="103"/>
                    <a:pt x="16" y="225"/>
                  </a:cubicBezTo>
                  <a:cubicBezTo>
                    <a:pt x="27" y="326"/>
                    <a:pt x="118" y="399"/>
                    <a:pt x="221" y="399"/>
                  </a:cubicBezTo>
                  <a:lnTo>
                    <a:pt x="5250" y="399"/>
                  </a:lnTo>
                  <a:cubicBezTo>
                    <a:pt x="5369" y="399"/>
                    <a:pt x="5463" y="297"/>
                    <a:pt x="5450" y="175"/>
                  </a:cubicBezTo>
                  <a:cubicBezTo>
                    <a:pt x="5438" y="74"/>
                    <a:pt x="5347" y="1"/>
                    <a:pt x="5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2"/>
            <p:cNvSpPr/>
            <p:nvPr/>
          </p:nvSpPr>
          <p:spPr>
            <a:xfrm>
              <a:off x="835228" y="3480495"/>
              <a:ext cx="154407" cy="43194"/>
            </a:xfrm>
            <a:custGeom>
              <a:rect b="b" l="l" r="r" t="t"/>
              <a:pathLst>
                <a:path extrusionOk="0" h="1566" w="5598">
                  <a:moveTo>
                    <a:pt x="999" y="0"/>
                  </a:moveTo>
                  <a:cubicBezTo>
                    <a:pt x="814" y="0"/>
                    <a:pt x="644" y="110"/>
                    <a:pt x="574" y="281"/>
                  </a:cubicBezTo>
                  <a:cubicBezTo>
                    <a:pt x="515" y="428"/>
                    <a:pt x="405" y="604"/>
                    <a:pt x="207" y="728"/>
                  </a:cubicBezTo>
                  <a:cubicBezTo>
                    <a:pt x="77" y="810"/>
                    <a:pt x="1" y="956"/>
                    <a:pt x="1" y="1109"/>
                  </a:cubicBezTo>
                  <a:cubicBezTo>
                    <a:pt x="1" y="1360"/>
                    <a:pt x="204" y="1565"/>
                    <a:pt x="456" y="1565"/>
                  </a:cubicBezTo>
                  <a:lnTo>
                    <a:pt x="5140" y="1565"/>
                  </a:lnTo>
                  <a:cubicBezTo>
                    <a:pt x="5392" y="1565"/>
                    <a:pt x="5597" y="1361"/>
                    <a:pt x="5597" y="1109"/>
                  </a:cubicBezTo>
                  <a:cubicBezTo>
                    <a:pt x="5597" y="956"/>
                    <a:pt x="5520" y="810"/>
                    <a:pt x="5389" y="728"/>
                  </a:cubicBezTo>
                  <a:cubicBezTo>
                    <a:pt x="5192" y="602"/>
                    <a:pt x="5085" y="428"/>
                    <a:pt x="5023" y="281"/>
                  </a:cubicBezTo>
                  <a:cubicBezTo>
                    <a:pt x="4954" y="110"/>
                    <a:pt x="4784" y="0"/>
                    <a:pt x="45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2"/>
            <p:cNvSpPr/>
            <p:nvPr/>
          </p:nvSpPr>
          <p:spPr>
            <a:xfrm>
              <a:off x="946441" y="3480495"/>
              <a:ext cx="43305" cy="43194"/>
            </a:xfrm>
            <a:custGeom>
              <a:rect b="b" l="l" r="r" t="t"/>
              <a:pathLst>
                <a:path extrusionOk="0" h="1566" w="1570">
                  <a:moveTo>
                    <a:pt x="0" y="0"/>
                  </a:moveTo>
                  <a:cubicBezTo>
                    <a:pt x="188" y="0"/>
                    <a:pt x="356" y="110"/>
                    <a:pt x="425" y="281"/>
                  </a:cubicBezTo>
                  <a:cubicBezTo>
                    <a:pt x="485" y="428"/>
                    <a:pt x="594" y="602"/>
                    <a:pt x="792" y="728"/>
                  </a:cubicBezTo>
                  <a:cubicBezTo>
                    <a:pt x="856" y="769"/>
                    <a:pt x="909" y="825"/>
                    <a:pt x="944" y="891"/>
                  </a:cubicBezTo>
                  <a:cubicBezTo>
                    <a:pt x="981" y="957"/>
                    <a:pt x="998" y="1033"/>
                    <a:pt x="998" y="1109"/>
                  </a:cubicBezTo>
                  <a:cubicBezTo>
                    <a:pt x="998" y="1363"/>
                    <a:pt x="793" y="1565"/>
                    <a:pt x="543" y="1565"/>
                  </a:cubicBezTo>
                  <a:lnTo>
                    <a:pt x="1091" y="1565"/>
                  </a:lnTo>
                  <a:cubicBezTo>
                    <a:pt x="1283" y="1565"/>
                    <a:pt x="1460" y="1448"/>
                    <a:pt x="1524" y="1268"/>
                  </a:cubicBezTo>
                  <a:cubicBezTo>
                    <a:pt x="1570" y="1137"/>
                    <a:pt x="1558" y="1001"/>
                    <a:pt x="1497" y="891"/>
                  </a:cubicBezTo>
                  <a:cubicBezTo>
                    <a:pt x="1463" y="828"/>
                    <a:pt x="1412" y="769"/>
                    <a:pt x="1346" y="728"/>
                  </a:cubicBezTo>
                  <a:cubicBezTo>
                    <a:pt x="1148" y="604"/>
                    <a:pt x="1038" y="428"/>
                    <a:pt x="979" y="281"/>
                  </a:cubicBezTo>
                  <a:cubicBezTo>
                    <a:pt x="909" y="110"/>
                    <a:pt x="739" y="0"/>
                    <a:pt x="554" y="0"/>
                  </a:cubicBez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2"/>
            <p:cNvSpPr/>
            <p:nvPr/>
          </p:nvSpPr>
          <p:spPr>
            <a:xfrm>
              <a:off x="859170" y="3502423"/>
              <a:ext cx="12109" cy="11033"/>
            </a:xfrm>
            <a:custGeom>
              <a:rect b="b" l="l" r="r" t="t"/>
              <a:pathLst>
                <a:path extrusionOk="0" h="400" w="439">
                  <a:moveTo>
                    <a:pt x="213" y="1"/>
                  </a:moveTo>
                  <a:cubicBezTo>
                    <a:pt x="94" y="1"/>
                    <a:pt x="0" y="103"/>
                    <a:pt x="15" y="225"/>
                  </a:cubicBezTo>
                  <a:cubicBezTo>
                    <a:pt x="28" y="326"/>
                    <a:pt x="117" y="399"/>
                    <a:pt x="220" y="399"/>
                  </a:cubicBezTo>
                  <a:lnTo>
                    <a:pt x="226" y="399"/>
                  </a:lnTo>
                  <a:cubicBezTo>
                    <a:pt x="343" y="399"/>
                    <a:pt x="438" y="297"/>
                    <a:pt x="424" y="175"/>
                  </a:cubicBezTo>
                  <a:cubicBezTo>
                    <a:pt x="411" y="74"/>
                    <a:pt x="321" y="1"/>
                    <a:pt x="219" y="1"/>
                  </a:cubicBezTo>
                  <a:close/>
                </a:path>
              </a:pathLst>
            </a:custGeom>
            <a:solidFill>
              <a:srgbClr val="817D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2"/>
            <p:cNvSpPr/>
            <p:nvPr/>
          </p:nvSpPr>
          <p:spPr>
            <a:xfrm>
              <a:off x="872823" y="3502423"/>
              <a:ext cx="12109" cy="11033"/>
            </a:xfrm>
            <a:custGeom>
              <a:rect b="b" l="l" r="r" t="t"/>
              <a:pathLst>
                <a:path extrusionOk="0" h="400" w="439">
                  <a:moveTo>
                    <a:pt x="213" y="1"/>
                  </a:moveTo>
                  <a:cubicBezTo>
                    <a:pt x="94" y="1"/>
                    <a:pt x="1" y="103"/>
                    <a:pt x="15" y="225"/>
                  </a:cubicBezTo>
                  <a:cubicBezTo>
                    <a:pt x="28" y="326"/>
                    <a:pt x="118" y="399"/>
                    <a:pt x="220" y="399"/>
                  </a:cubicBezTo>
                  <a:lnTo>
                    <a:pt x="226" y="399"/>
                  </a:lnTo>
                  <a:cubicBezTo>
                    <a:pt x="345" y="399"/>
                    <a:pt x="439" y="297"/>
                    <a:pt x="424" y="175"/>
                  </a:cubicBezTo>
                  <a:cubicBezTo>
                    <a:pt x="411" y="74"/>
                    <a:pt x="321" y="1"/>
                    <a:pt x="219" y="1"/>
                  </a:cubicBezTo>
                  <a:close/>
                </a:path>
              </a:pathLst>
            </a:custGeom>
            <a:solidFill>
              <a:srgbClr val="817D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2"/>
            <p:cNvSpPr/>
            <p:nvPr/>
          </p:nvSpPr>
          <p:spPr>
            <a:xfrm>
              <a:off x="928402" y="3618849"/>
              <a:ext cx="34423" cy="15391"/>
            </a:xfrm>
            <a:custGeom>
              <a:rect b="b" l="l" r="r" t="t"/>
              <a:pathLst>
                <a:path extrusionOk="0" h="558" w="1248">
                  <a:moveTo>
                    <a:pt x="213" y="0"/>
                  </a:moveTo>
                  <a:cubicBezTo>
                    <a:pt x="96" y="0"/>
                    <a:pt x="1" y="96"/>
                    <a:pt x="1" y="213"/>
                  </a:cubicBezTo>
                  <a:lnTo>
                    <a:pt x="1" y="557"/>
                  </a:lnTo>
                  <a:lnTo>
                    <a:pt x="1248" y="557"/>
                  </a:lnTo>
                  <a:lnTo>
                    <a:pt x="1248" y="213"/>
                  </a:lnTo>
                  <a:cubicBezTo>
                    <a:pt x="1248" y="96"/>
                    <a:pt x="1153" y="0"/>
                    <a:pt x="1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2"/>
            <p:cNvSpPr/>
            <p:nvPr/>
          </p:nvSpPr>
          <p:spPr>
            <a:xfrm>
              <a:off x="841296" y="3630544"/>
              <a:ext cx="142077" cy="93753"/>
            </a:xfrm>
            <a:custGeom>
              <a:rect b="b" l="l" r="r" t="t"/>
              <a:pathLst>
                <a:path extrusionOk="0" h="3399" w="5151">
                  <a:moveTo>
                    <a:pt x="213" y="0"/>
                  </a:moveTo>
                  <a:cubicBezTo>
                    <a:pt x="96" y="0"/>
                    <a:pt x="0" y="95"/>
                    <a:pt x="0" y="213"/>
                  </a:cubicBezTo>
                  <a:lnTo>
                    <a:pt x="0" y="3186"/>
                  </a:lnTo>
                  <a:cubicBezTo>
                    <a:pt x="0" y="3303"/>
                    <a:pt x="96" y="3399"/>
                    <a:pt x="213" y="3399"/>
                  </a:cubicBezTo>
                  <a:lnTo>
                    <a:pt x="4938" y="3399"/>
                  </a:lnTo>
                  <a:cubicBezTo>
                    <a:pt x="5055" y="3399"/>
                    <a:pt x="5150" y="3303"/>
                    <a:pt x="5150" y="3186"/>
                  </a:cubicBezTo>
                  <a:lnTo>
                    <a:pt x="5150" y="213"/>
                  </a:lnTo>
                  <a:cubicBezTo>
                    <a:pt x="5150" y="95"/>
                    <a:pt x="5054" y="0"/>
                    <a:pt x="4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2"/>
            <p:cNvSpPr/>
            <p:nvPr/>
          </p:nvSpPr>
          <p:spPr>
            <a:xfrm>
              <a:off x="968672" y="3630544"/>
              <a:ext cx="14701" cy="93753"/>
            </a:xfrm>
            <a:custGeom>
              <a:rect b="b" l="l" r="r" t="t"/>
              <a:pathLst>
                <a:path extrusionOk="0" h="3399" w="533">
                  <a:moveTo>
                    <a:pt x="0" y="0"/>
                  </a:moveTo>
                  <a:lnTo>
                    <a:pt x="0" y="3399"/>
                  </a:lnTo>
                  <a:lnTo>
                    <a:pt x="320" y="3399"/>
                  </a:lnTo>
                  <a:cubicBezTo>
                    <a:pt x="437" y="3399"/>
                    <a:pt x="532" y="3303"/>
                    <a:pt x="532" y="3186"/>
                  </a:cubicBezTo>
                  <a:lnTo>
                    <a:pt x="532" y="213"/>
                  </a:lnTo>
                  <a:cubicBezTo>
                    <a:pt x="532" y="95"/>
                    <a:pt x="437" y="0"/>
                    <a:pt x="320"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2"/>
            <p:cNvSpPr/>
            <p:nvPr/>
          </p:nvSpPr>
          <p:spPr>
            <a:xfrm>
              <a:off x="911025" y="3651148"/>
              <a:ext cx="51248" cy="51248"/>
            </a:xfrm>
            <a:custGeom>
              <a:rect b="b" l="l" r="r" t="t"/>
              <a:pathLst>
                <a:path extrusionOk="0" h="1858" w="1858">
                  <a:moveTo>
                    <a:pt x="928" y="0"/>
                  </a:moveTo>
                  <a:cubicBezTo>
                    <a:pt x="415" y="0"/>
                    <a:pt x="0" y="417"/>
                    <a:pt x="0" y="930"/>
                  </a:cubicBezTo>
                  <a:cubicBezTo>
                    <a:pt x="0" y="1443"/>
                    <a:pt x="415" y="1857"/>
                    <a:pt x="928" y="1857"/>
                  </a:cubicBezTo>
                  <a:cubicBezTo>
                    <a:pt x="1443" y="1857"/>
                    <a:pt x="1857" y="1443"/>
                    <a:pt x="1857" y="930"/>
                  </a:cubicBezTo>
                  <a:cubicBezTo>
                    <a:pt x="1857" y="417"/>
                    <a:pt x="1443" y="0"/>
                    <a:pt x="9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2"/>
            <p:cNvSpPr/>
            <p:nvPr/>
          </p:nvSpPr>
          <p:spPr>
            <a:xfrm>
              <a:off x="927850" y="3667918"/>
              <a:ext cx="17570" cy="16853"/>
            </a:xfrm>
            <a:custGeom>
              <a:rect b="b" l="l" r="r" t="t"/>
              <a:pathLst>
                <a:path extrusionOk="0" h="611" w="637">
                  <a:moveTo>
                    <a:pt x="308" y="1"/>
                  </a:moveTo>
                  <a:cubicBezTo>
                    <a:pt x="138" y="1"/>
                    <a:pt x="0" y="140"/>
                    <a:pt x="2" y="310"/>
                  </a:cubicBezTo>
                  <a:cubicBezTo>
                    <a:pt x="6" y="478"/>
                    <a:pt x="150" y="610"/>
                    <a:pt x="318" y="610"/>
                  </a:cubicBezTo>
                  <a:lnTo>
                    <a:pt x="328" y="610"/>
                  </a:lnTo>
                  <a:cubicBezTo>
                    <a:pt x="498" y="610"/>
                    <a:pt x="636" y="471"/>
                    <a:pt x="635" y="301"/>
                  </a:cubicBezTo>
                  <a:cubicBezTo>
                    <a:pt x="630" y="133"/>
                    <a:pt x="485" y="1"/>
                    <a:pt x="3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2"/>
            <p:cNvSpPr/>
            <p:nvPr/>
          </p:nvSpPr>
          <p:spPr>
            <a:xfrm>
              <a:off x="855280" y="3642294"/>
              <a:ext cx="12109" cy="11033"/>
            </a:xfrm>
            <a:custGeom>
              <a:rect b="b" l="l" r="r" t="t"/>
              <a:pathLst>
                <a:path extrusionOk="0" h="400" w="439">
                  <a:moveTo>
                    <a:pt x="213" y="0"/>
                  </a:moveTo>
                  <a:cubicBezTo>
                    <a:pt x="94" y="0"/>
                    <a:pt x="1" y="103"/>
                    <a:pt x="15" y="225"/>
                  </a:cubicBezTo>
                  <a:cubicBezTo>
                    <a:pt x="28" y="326"/>
                    <a:pt x="118" y="399"/>
                    <a:pt x="220" y="399"/>
                  </a:cubicBezTo>
                  <a:lnTo>
                    <a:pt x="226" y="399"/>
                  </a:lnTo>
                  <a:cubicBezTo>
                    <a:pt x="343" y="399"/>
                    <a:pt x="439" y="294"/>
                    <a:pt x="424" y="175"/>
                  </a:cubicBezTo>
                  <a:cubicBezTo>
                    <a:pt x="411" y="74"/>
                    <a:pt x="321"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2"/>
            <p:cNvSpPr/>
            <p:nvPr/>
          </p:nvSpPr>
          <p:spPr>
            <a:xfrm>
              <a:off x="873016" y="3642294"/>
              <a:ext cx="12054" cy="11033"/>
            </a:xfrm>
            <a:custGeom>
              <a:rect b="b" l="l" r="r" t="t"/>
              <a:pathLst>
                <a:path extrusionOk="0" h="400" w="437">
                  <a:moveTo>
                    <a:pt x="213" y="0"/>
                  </a:moveTo>
                  <a:cubicBezTo>
                    <a:pt x="95" y="0"/>
                    <a:pt x="1" y="103"/>
                    <a:pt x="16" y="225"/>
                  </a:cubicBezTo>
                  <a:cubicBezTo>
                    <a:pt x="29" y="326"/>
                    <a:pt x="118" y="399"/>
                    <a:pt x="221" y="399"/>
                  </a:cubicBezTo>
                  <a:lnTo>
                    <a:pt x="227" y="399"/>
                  </a:lnTo>
                  <a:cubicBezTo>
                    <a:pt x="344" y="399"/>
                    <a:pt x="436" y="294"/>
                    <a:pt x="424" y="175"/>
                  </a:cubicBezTo>
                  <a:cubicBezTo>
                    <a:pt x="411" y="74"/>
                    <a:pt x="322"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2"/>
            <p:cNvSpPr/>
            <p:nvPr/>
          </p:nvSpPr>
          <p:spPr>
            <a:xfrm>
              <a:off x="858121" y="3664940"/>
              <a:ext cx="22700" cy="16136"/>
            </a:xfrm>
            <a:custGeom>
              <a:rect b="b" l="l" r="r" t="t"/>
              <a:pathLst>
                <a:path extrusionOk="0" h="585" w="823">
                  <a:moveTo>
                    <a:pt x="0" y="0"/>
                  </a:moveTo>
                  <a:lnTo>
                    <a:pt x="0" y="585"/>
                  </a:lnTo>
                  <a:lnTo>
                    <a:pt x="822" y="585"/>
                  </a:lnTo>
                  <a:lnTo>
                    <a:pt x="8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2"/>
            <p:cNvSpPr/>
            <p:nvPr/>
          </p:nvSpPr>
          <p:spPr>
            <a:xfrm>
              <a:off x="907191" y="3474813"/>
              <a:ext cx="10978" cy="53951"/>
            </a:xfrm>
            <a:custGeom>
              <a:rect b="b" l="l" r="r" t="t"/>
              <a:pathLst>
                <a:path extrusionOk="0" h="1956" w="398">
                  <a:moveTo>
                    <a:pt x="199" y="1"/>
                  </a:moveTo>
                  <a:cubicBezTo>
                    <a:pt x="191" y="1"/>
                    <a:pt x="183" y="1"/>
                    <a:pt x="175" y="2"/>
                  </a:cubicBezTo>
                  <a:cubicBezTo>
                    <a:pt x="74" y="15"/>
                    <a:pt x="0" y="105"/>
                    <a:pt x="0" y="207"/>
                  </a:cubicBezTo>
                  <a:lnTo>
                    <a:pt x="0" y="1749"/>
                  </a:lnTo>
                  <a:cubicBezTo>
                    <a:pt x="0" y="1852"/>
                    <a:pt x="74" y="1944"/>
                    <a:pt x="175" y="1954"/>
                  </a:cubicBezTo>
                  <a:cubicBezTo>
                    <a:pt x="183" y="1955"/>
                    <a:pt x="191" y="1956"/>
                    <a:pt x="200" y="1956"/>
                  </a:cubicBezTo>
                  <a:cubicBezTo>
                    <a:pt x="309" y="1956"/>
                    <a:pt x="397" y="1868"/>
                    <a:pt x="397" y="1757"/>
                  </a:cubicBezTo>
                  <a:lnTo>
                    <a:pt x="397" y="200"/>
                  </a:lnTo>
                  <a:cubicBezTo>
                    <a:pt x="397" y="90"/>
                    <a:pt x="309" y="1"/>
                    <a:pt x="1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43"/>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Herramientas seleccionadas</a:t>
            </a:r>
            <a:endParaRPr/>
          </a:p>
        </p:txBody>
      </p:sp>
      <p:grpSp>
        <p:nvGrpSpPr>
          <p:cNvPr id="2195" name="Google Shape;2195;p43"/>
          <p:cNvGrpSpPr/>
          <p:nvPr/>
        </p:nvGrpSpPr>
        <p:grpSpPr>
          <a:xfrm>
            <a:off x="368438" y="1287723"/>
            <a:ext cx="760424" cy="914207"/>
            <a:chOff x="5628211" y="3992482"/>
            <a:chExt cx="311241" cy="374184"/>
          </a:xfrm>
        </p:grpSpPr>
        <p:sp>
          <p:nvSpPr>
            <p:cNvPr id="2196" name="Google Shape;2196;p43"/>
            <p:cNvSpPr/>
            <p:nvPr/>
          </p:nvSpPr>
          <p:spPr>
            <a:xfrm>
              <a:off x="5628211" y="4102260"/>
              <a:ext cx="311241" cy="264351"/>
            </a:xfrm>
            <a:custGeom>
              <a:rect b="b" l="l" r="r" t="t"/>
              <a:pathLst>
                <a:path extrusionOk="0" h="9584" w="11284">
                  <a:moveTo>
                    <a:pt x="758" y="1"/>
                  </a:moveTo>
                  <a:cubicBezTo>
                    <a:pt x="342" y="1"/>
                    <a:pt x="1" y="339"/>
                    <a:pt x="1" y="758"/>
                  </a:cubicBezTo>
                  <a:lnTo>
                    <a:pt x="1" y="7879"/>
                  </a:lnTo>
                  <a:cubicBezTo>
                    <a:pt x="1" y="8023"/>
                    <a:pt x="37" y="8164"/>
                    <a:pt x="109" y="8287"/>
                  </a:cubicBezTo>
                  <a:lnTo>
                    <a:pt x="610" y="9167"/>
                  </a:lnTo>
                  <a:cubicBezTo>
                    <a:pt x="757" y="9424"/>
                    <a:pt x="1029" y="9584"/>
                    <a:pt x="1325" y="9584"/>
                  </a:cubicBezTo>
                  <a:lnTo>
                    <a:pt x="2647" y="9584"/>
                  </a:lnTo>
                  <a:cubicBezTo>
                    <a:pt x="2822" y="9584"/>
                    <a:pt x="2986" y="9503"/>
                    <a:pt x="3093" y="9365"/>
                  </a:cubicBezTo>
                  <a:lnTo>
                    <a:pt x="3651" y="8646"/>
                  </a:lnTo>
                  <a:cubicBezTo>
                    <a:pt x="3726" y="8551"/>
                    <a:pt x="3840" y="8493"/>
                    <a:pt x="3961" y="8493"/>
                  </a:cubicBezTo>
                  <a:lnTo>
                    <a:pt x="7350" y="8493"/>
                  </a:lnTo>
                  <a:cubicBezTo>
                    <a:pt x="7470" y="8493"/>
                    <a:pt x="7585" y="8548"/>
                    <a:pt x="7658" y="8643"/>
                  </a:cubicBezTo>
                  <a:lnTo>
                    <a:pt x="8218" y="9364"/>
                  </a:lnTo>
                  <a:cubicBezTo>
                    <a:pt x="8325" y="9500"/>
                    <a:pt x="8489" y="9581"/>
                    <a:pt x="8662" y="9581"/>
                  </a:cubicBezTo>
                  <a:lnTo>
                    <a:pt x="9957" y="9581"/>
                  </a:lnTo>
                  <a:cubicBezTo>
                    <a:pt x="10252" y="9581"/>
                    <a:pt x="10523" y="9424"/>
                    <a:pt x="10670" y="9167"/>
                  </a:cubicBezTo>
                  <a:lnTo>
                    <a:pt x="11169" y="8288"/>
                  </a:lnTo>
                  <a:cubicBezTo>
                    <a:pt x="11241" y="8164"/>
                    <a:pt x="11278" y="8024"/>
                    <a:pt x="11278" y="7881"/>
                  </a:cubicBezTo>
                  <a:lnTo>
                    <a:pt x="11278" y="755"/>
                  </a:lnTo>
                  <a:cubicBezTo>
                    <a:pt x="11284" y="339"/>
                    <a:pt x="10942" y="1"/>
                    <a:pt x="10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3"/>
            <p:cNvSpPr/>
            <p:nvPr/>
          </p:nvSpPr>
          <p:spPr>
            <a:xfrm>
              <a:off x="5880867" y="4102260"/>
              <a:ext cx="58585" cy="264406"/>
            </a:xfrm>
            <a:custGeom>
              <a:rect b="b" l="l" r="r" t="t"/>
              <a:pathLst>
                <a:path extrusionOk="0" h="9586" w="2124">
                  <a:moveTo>
                    <a:pt x="556" y="1"/>
                  </a:moveTo>
                  <a:cubicBezTo>
                    <a:pt x="967" y="1"/>
                    <a:pt x="1300" y="341"/>
                    <a:pt x="1300" y="758"/>
                  </a:cubicBezTo>
                  <a:lnTo>
                    <a:pt x="1300" y="7885"/>
                  </a:lnTo>
                  <a:cubicBezTo>
                    <a:pt x="1300" y="8029"/>
                    <a:pt x="1263" y="8167"/>
                    <a:pt x="1195" y="8291"/>
                  </a:cubicBezTo>
                  <a:lnTo>
                    <a:pt x="702" y="9170"/>
                  </a:lnTo>
                  <a:cubicBezTo>
                    <a:pt x="559" y="9427"/>
                    <a:pt x="290" y="9585"/>
                    <a:pt x="0" y="9585"/>
                  </a:cubicBezTo>
                  <a:lnTo>
                    <a:pt x="822" y="9585"/>
                  </a:lnTo>
                  <a:cubicBezTo>
                    <a:pt x="1113" y="9585"/>
                    <a:pt x="1382" y="9427"/>
                    <a:pt x="1524" y="9170"/>
                  </a:cubicBezTo>
                  <a:lnTo>
                    <a:pt x="2017" y="8291"/>
                  </a:lnTo>
                  <a:cubicBezTo>
                    <a:pt x="2087" y="8167"/>
                    <a:pt x="2124" y="8029"/>
                    <a:pt x="2124" y="7885"/>
                  </a:cubicBezTo>
                  <a:lnTo>
                    <a:pt x="2124" y="758"/>
                  </a:lnTo>
                  <a:cubicBezTo>
                    <a:pt x="2124" y="339"/>
                    <a:pt x="1784"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3"/>
            <p:cNvSpPr/>
            <p:nvPr/>
          </p:nvSpPr>
          <p:spPr>
            <a:xfrm>
              <a:off x="5677970" y="4336546"/>
              <a:ext cx="59413" cy="30065"/>
            </a:xfrm>
            <a:custGeom>
              <a:rect b="b" l="l" r="r" t="t"/>
              <a:pathLst>
                <a:path extrusionOk="0" h="1090" w="2154">
                  <a:moveTo>
                    <a:pt x="1315" y="1"/>
                  </a:moveTo>
                  <a:cubicBezTo>
                    <a:pt x="1194" y="1"/>
                    <a:pt x="1081" y="58"/>
                    <a:pt x="1005" y="153"/>
                  </a:cubicBezTo>
                  <a:lnTo>
                    <a:pt x="446" y="871"/>
                  </a:lnTo>
                  <a:cubicBezTo>
                    <a:pt x="341" y="1009"/>
                    <a:pt x="175" y="1090"/>
                    <a:pt x="1" y="1090"/>
                  </a:cubicBezTo>
                  <a:lnTo>
                    <a:pt x="840" y="1090"/>
                  </a:lnTo>
                  <a:cubicBezTo>
                    <a:pt x="1015" y="1090"/>
                    <a:pt x="1179" y="1009"/>
                    <a:pt x="1286" y="871"/>
                  </a:cubicBezTo>
                  <a:lnTo>
                    <a:pt x="1844" y="153"/>
                  </a:lnTo>
                  <a:cubicBezTo>
                    <a:pt x="1918" y="58"/>
                    <a:pt x="2032" y="1"/>
                    <a:pt x="2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3"/>
            <p:cNvSpPr/>
            <p:nvPr/>
          </p:nvSpPr>
          <p:spPr>
            <a:xfrm>
              <a:off x="5663710" y="4148102"/>
              <a:ext cx="91795" cy="91795"/>
            </a:xfrm>
            <a:custGeom>
              <a:rect b="b" l="l" r="r" t="t"/>
              <a:pathLst>
                <a:path extrusionOk="0" h="3328" w="3328">
                  <a:moveTo>
                    <a:pt x="1664" y="1"/>
                  </a:moveTo>
                  <a:cubicBezTo>
                    <a:pt x="990" y="1"/>
                    <a:pt x="406" y="401"/>
                    <a:pt x="147" y="981"/>
                  </a:cubicBezTo>
                  <a:cubicBezTo>
                    <a:pt x="53" y="1189"/>
                    <a:pt x="0" y="1421"/>
                    <a:pt x="0" y="1664"/>
                  </a:cubicBezTo>
                  <a:cubicBezTo>
                    <a:pt x="0" y="1907"/>
                    <a:pt x="53" y="2139"/>
                    <a:pt x="147" y="2347"/>
                  </a:cubicBezTo>
                  <a:cubicBezTo>
                    <a:pt x="406" y="2924"/>
                    <a:pt x="990" y="3327"/>
                    <a:pt x="1664" y="3327"/>
                  </a:cubicBezTo>
                  <a:cubicBezTo>
                    <a:pt x="2338" y="3327"/>
                    <a:pt x="2920" y="2926"/>
                    <a:pt x="3181" y="2347"/>
                  </a:cubicBezTo>
                  <a:cubicBezTo>
                    <a:pt x="3273" y="2137"/>
                    <a:pt x="3327" y="1907"/>
                    <a:pt x="3327" y="1664"/>
                  </a:cubicBezTo>
                  <a:cubicBezTo>
                    <a:pt x="3327" y="1421"/>
                    <a:pt x="3274" y="1189"/>
                    <a:pt x="3181" y="981"/>
                  </a:cubicBezTo>
                  <a:cubicBezTo>
                    <a:pt x="2920" y="404"/>
                    <a:pt x="2338"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3"/>
            <p:cNvSpPr/>
            <p:nvPr/>
          </p:nvSpPr>
          <p:spPr>
            <a:xfrm>
              <a:off x="5664069" y="4175464"/>
              <a:ext cx="90995" cy="37429"/>
            </a:xfrm>
            <a:custGeom>
              <a:rect b="b" l="l" r="r" t="t"/>
              <a:pathLst>
                <a:path extrusionOk="0" h="1357" w="3299">
                  <a:moveTo>
                    <a:pt x="146" y="1"/>
                  </a:moveTo>
                  <a:cubicBezTo>
                    <a:pt x="52" y="209"/>
                    <a:pt x="1" y="437"/>
                    <a:pt x="1" y="679"/>
                  </a:cubicBezTo>
                  <a:cubicBezTo>
                    <a:pt x="1" y="921"/>
                    <a:pt x="52" y="1150"/>
                    <a:pt x="146" y="1356"/>
                  </a:cubicBezTo>
                  <a:lnTo>
                    <a:pt x="3154" y="1356"/>
                  </a:lnTo>
                  <a:cubicBezTo>
                    <a:pt x="3248" y="1150"/>
                    <a:pt x="3298" y="921"/>
                    <a:pt x="3298" y="679"/>
                  </a:cubicBezTo>
                  <a:cubicBezTo>
                    <a:pt x="3298" y="437"/>
                    <a:pt x="3248" y="209"/>
                    <a:pt x="31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3"/>
            <p:cNvSpPr/>
            <p:nvPr/>
          </p:nvSpPr>
          <p:spPr>
            <a:xfrm>
              <a:off x="5713497" y="4181449"/>
              <a:ext cx="25100" cy="25100"/>
            </a:xfrm>
            <a:custGeom>
              <a:rect b="b" l="l" r="r" t="t"/>
              <a:pathLst>
                <a:path extrusionOk="0" h="910" w="910">
                  <a:moveTo>
                    <a:pt x="455" y="1"/>
                  </a:moveTo>
                  <a:cubicBezTo>
                    <a:pt x="205" y="1"/>
                    <a:pt x="1" y="204"/>
                    <a:pt x="1" y="455"/>
                  </a:cubicBezTo>
                  <a:cubicBezTo>
                    <a:pt x="1" y="706"/>
                    <a:pt x="205" y="909"/>
                    <a:pt x="455" y="909"/>
                  </a:cubicBezTo>
                  <a:cubicBezTo>
                    <a:pt x="706" y="909"/>
                    <a:pt x="910" y="706"/>
                    <a:pt x="910" y="455"/>
                  </a:cubicBezTo>
                  <a:cubicBezTo>
                    <a:pt x="910" y="204"/>
                    <a:pt x="706"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3"/>
            <p:cNvSpPr/>
            <p:nvPr/>
          </p:nvSpPr>
          <p:spPr>
            <a:xfrm>
              <a:off x="5812352" y="4148102"/>
              <a:ext cx="91767" cy="91795"/>
            </a:xfrm>
            <a:custGeom>
              <a:rect b="b" l="l" r="r" t="t"/>
              <a:pathLst>
                <a:path extrusionOk="0" h="3328" w="3327">
                  <a:moveTo>
                    <a:pt x="1664" y="1"/>
                  </a:moveTo>
                  <a:cubicBezTo>
                    <a:pt x="1420" y="1"/>
                    <a:pt x="1189" y="52"/>
                    <a:pt x="981" y="147"/>
                  </a:cubicBezTo>
                  <a:cubicBezTo>
                    <a:pt x="403" y="407"/>
                    <a:pt x="0" y="990"/>
                    <a:pt x="0" y="1664"/>
                  </a:cubicBezTo>
                  <a:cubicBezTo>
                    <a:pt x="0" y="2338"/>
                    <a:pt x="402" y="2920"/>
                    <a:pt x="981" y="3181"/>
                  </a:cubicBezTo>
                  <a:cubicBezTo>
                    <a:pt x="1189" y="3275"/>
                    <a:pt x="1420" y="3327"/>
                    <a:pt x="1664" y="3327"/>
                  </a:cubicBezTo>
                  <a:cubicBezTo>
                    <a:pt x="1907" y="3327"/>
                    <a:pt x="2138" y="3275"/>
                    <a:pt x="2346" y="3181"/>
                  </a:cubicBezTo>
                  <a:cubicBezTo>
                    <a:pt x="2924" y="2920"/>
                    <a:pt x="3327" y="2338"/>
                    <a:pt x="3327" y="1664"/>
                  </a:cubicBezTo>
                  <a:cubicBezTo>
                    <a:pt x="3327" y="990"/>
                    <a:pt x="2925" y="407"/>
                    <a:pt x="2346" y="147"/>
                  </a:cubicBezTo>
                  <a:cubicBezTo>
                    <a:pt x="2138" y="53"/>
                    <a:pt x="1907" y="1"/>
                    <a:pt x="16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3"/>
            <p:cNvSpPr/>
            <p:nvPr/>
          </p:nvSpPr>
          <p:spPr>
            <a:xfrm>
              <a:off x="5839797" y="4148516"/>
              <a:ext cx="37402" cy="90967"/>
            </a:xfrm>
            <a:custGeom>
              <a:rect b="b" l="l" r="r" t="t"/>
              <a:pathLst>
                <a:path extrusionOk="0" h="3298" w="1356">
                  <a:moveTo>
                    <a:pt x="677" y="0"/>
                  </a:moveTo>
                  <a:cubicBezTo>
                    <a:pt x="438" y="0"/>
                    <a:pt x="207" y="52"/>
                    <a:pt x="0" y="145"/>
                  </a:cubicBezTo>
                  <a:lnTo>
                    <a:pt x="0" y="3153"/>
                  </a:lnTo>
                  <a:cubicBezTo>
                    <a:pt x="207" y="3246"/>
                    <a:pt x="435" y="3298"/>
                    <a:pt x="677" y="3298"/>
                  </a:cubicBezTo>
                  <a:cubicBezTo>
                    <a:pt x="919" y="3298"/>
                    <a:pt x="1149" y="3246"/>
                    <a:pt x="1356" y="3153"/>
                  </a:cubicBezTo>
                  <a:lnTo>
                    <a:pt x="1356" y="144"/>
                  </a:lnTo>
                  <a:cubicBezTo>
                    <a:pt x="1149" y="52"/>
                    <a:pt x="919" y="0"/>
                    <a:pt x="6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3"/>
            <p:cNvSpPr/>
            <p:nvPr/>
          </p:nvSpPr>
          <p:spPr>
            <a:xfrm>
              <a:off x="5845699" y="4164955"/>
              <a:ext cx="25072" cy="25100"/>
            </a:xfrm>
            <a:custGeom>
              <a:rect b="b" l="l" r="r" t="t"/>
              <a:pathLst>
                <a:path extrusionOk="0" h="910" w="909">
                  <a:moveTo>
                    <a:pt x="455" y="1"/>
                  </a:moveTo>
                  <a:cubicBezTo>
                    <a:pt x="204" y="1"/>
                    <a:pt x="0" y="204"/>
                    <a:pt x="0" y="455"/>
                  </a:cubicBezTo>
                  <a:cubicBezTo>
                    <a:pt x="0" y="706"/>
                    <a:pt x="204" y="909"/>
                    <a:pt x="455" y="909"/>
                  </a:cubicBezTo>
                  <a:cubicBezTo>
                    <a:pt x="705" y="909"/>
                    <a:pt x="909" y="706"/>
                    <a:pt x="909" y="455"/>
                  </a:cubicBezTo>
                  <a:cubicBezTo>
                    <a:pt x="909" y="204"/>
                    <a:pt x="705" y="1"/>
                    <a:pt x="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3"/>
            <p:cNvSpPr/>
            <p:nvPr/>
          </p:nvSpPr>
          <p:spPr>
            <a:xfrm>
              <a:off x="5824433" y="4275230"/>
              <a:ext cx="27389" cy="27389"/>
            </a:xfrm>
            <a:custGeom>
              <a:rect b="b" l="l" r="r" t="t"/>
              <a:pathLst>
                <a:path extrusionOk="0" h="993" w="993">
                  <a:moveTo>
                    <a:pt x="497" y="1"/>
                  </a:moveTo>
                  <a:cubicBezTo>
                    <a:pt x="222" y="1"/>
                    <a:pt x="0" y="222"/>
                    <a:pt x="0" y="496"/>
                  </a:cubicBezTo>
                  <a:cubicBezTo>
                    <a:pt x="0" y="771"/>
                    <a:pt x="222" y="993"/>
                    <a:pt x="497" y="993"/>
                  </a:cubicBezTo>
                  <a:cubicBezTo>
                    <a:pt x="771" y="993"/>
                    <a:pt x="992" y="771"/>
                    <a:pt x="992" y="496"/>
                  </a:cubicBezTo>
                  <a:cubicBezTo>
                    <a:pt x="992" y="222"/>
                    <a:pt x="771"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3"/>
            <p:cNvSpPr/>
            <p:nvPr/>
          </p:nvSpPr>
          <p:spPr>
            <a:xfrm>
              <a:off x="5870744" y="4275230"/>
              <a:ext cx="27445" cy="27389"/>
            </a:xfrm>
            <a:custGeom>
              <a:rect b="b" l="l" r="r" t="t"/>
              <a:pathLst>
                <a:path extrusionOk="0" h="993" w="995">
                  <a:moveTo>
                    <a:pt x="498" y="1"/>
                  </a:moveTo>
                  <a:cubicBezTo>
                    <a:pt x="224" y="1"/>
                    <a:pt x="1" y="222"/>
                    <a:pt x="1" y="496"/>
                  </a:cubicBezTo>
                  <a:cubicBezTo>
                    <a:pt x="1" y="771"/>
                    <a:pt x="224" y="993"/>
                    <a:pt x="498" y="993"/>
                  </a:cubicBezTo>
                  <a:cubicBezTo>
                    <a:pt x="772" y="993"/>
                    <a:pt x="994" y="771"/>
                    <a:pt x="994" y="496"/>
                  </a:cubicBezTo>
                  <a:cubicBezTo>
                    <a:pt x="994" y="222"/>
                    <a:pt x="772" y="1"/>
                    <a:pt x="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3"/>
            <p:cNvSpPr/>
            <p:nvPr/>
          </p:nvSpPr>
          <p:spPr>
            <a:xfrm>
              <a:off x="5662690" y="4275809"/>
              <a:ext cx="93698" cy="11005"/>
            </a:xfrm>
            <a:custGeom>
              <a:rect b="b" l="l" r="r" t="t"/>
              <a:pathLst>
                <a:path extrusionOk="0" h="399" w="3397">
                  <a:moveTo>
                    <a:pt x="203" y="0"/>
                  </a:moveTo>
                  <a:cubicBezTo>
                    <a:pt x="92" y="0"/>
                    <a:pt x="1" y="92"/>
                    <a:pt x="4" y="205"/>
                  </a:cubicBezTo>
                  <a:cubicBezTo>
                    <a:pt x="8" y="315"/>
                    <a:pt x="103" y="399"/>
                    <a:pt x="213" y="399"/>
                  </a:cubicBezTo>
                  <a:lnTo>
                    <a:pt x="3196" y="399"/>
                  </a:lnTo>
                  <a:cubicBezTo>
                    <a:pt x="3307" y="399"/>
                    <a:pt x="3396" y="308"/>
                    <a:pt x="3395" y="194"/>
                  </a:cubicBezTo>
                  <a:cubicBezTo>
                    <a:pt x="3391" y="84"/>
                    <a:pt x="3295" y="0"/>
                    <a:pt x="3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3"/>
            <p:cNvSpPr/>
            <p:nvPr/>
          </p:nvSpPr>
          <p:spPr>
            <a:xfrm>
              <a:off x="5662690" y="4297020"/>
              <a:ext cx="93698" cy="11033"/>
            </a:xfrm>
            <a:custGeom>
              <a:rect b="b" l="l" r="r" t="t"/>
              <a:pathLst>
                <a:path extrusionOk="0" h="400" w="3397">
                  <a:moveTo>
                    <a:pt x="203" y="1"/>
                  </a:moveTo>
                  <a:cubicBezTo>
                    <a:pt x="92" y="1"/>
                    <a:pt x="1" y="93"/>
                    <a:pt x="4" y="206"/>
                  </a:cubicBezTo>
                  <a:cubicBezTo>
                    <a:pt x="8" y="316"/>
                    <a:pt x="103" y="399"/>
                    <a:pt x="213" y="399"/>
                  </a:cubicBezTo>
                  <a:lnTo>
                    <a:pt x="3196" y="399"/>
                  </a:lnTo>
                  <a:cubicBezTo>
                    <a:pt x="3307" y="399"/>
                    <a:pt x="3396" y="308"/>
                    <a:pt x="3395" y="194"/>
                  </a:cubicBezTo>
                  <a:cubicBezTo>
                    <a:pt x="3391" y="84"/>
                    <a:pt x="3295" y="1"/>
                    <a:pt x="3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3"/>
            <p:cNvSpPr/>
            <p:nvPr/>
          </p:nvSpPr>
          <p:spPr>
            <a:xfrm>
              <a:off x="5778260" y="4115003"/>
              <a:ext cx="11061" cy="31803"/>
            </a:xfrm>
            <a:custGeom>
              <a:rect b="b" l="l" r="r" t="t"/>
              <a:pathLst>
                <a:path extrusionOk="0" h="1153" w="401">
                  <a:moveTo>
                    <a:pt x="201" y="0"/>
                  </a:moveTo>
                  <a:cubicBezTo>
                    <a:pt x="199" y="0"/>
                    <a:pt x="197" y="0"/>
                    <a:pt x="196" y="0"/>
                  </a:cubicBezTo>
                  <a:cubicBezTo>
                    <a:pt x="86" y="5"/>
                    <a:pt x="1" y="100"/>
                    <a:pt x="1" y="210"/>
                  </a:cubicBezTo>
                  <a:lnTo>
                    <a:pt x="1" y="943"/>
                  </a:lnTo>
                  <a:cubicBezTo>
                    <a:pt x="1" y="1053"/>
                    <a:pt x="87" y="1149"/>
                    <a:pt x="196" y="1152"/>
                  </a:cubicBezTo>
                  <a:cubicBezTo>
                    <a:pt x="197" y="1152"/>
                    <a:pt x="199" y="1152"/>
                    <a:pt x="201" y="1152"/>
                  </a:cubicBezTo>
                  <a:cubicBezTo>
                    <a:pt x="313" y="1152"/>
                    <a:pt x="401" y="1063"/>
                    <a:pt x="401" y="953"/>
                  </a:cubicBezTo>
                  <a:lnTo>
                    <a:pt x="401" y="200"/>
                  </a:lnTo>
                  <a:cubicBezTo>
                    <a:pt x="401" y="90"/>
                    <a:pt x="310" y="0"/>
                    <a:pt x="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3"/>
            <p:cNvSpPr/>
            <p:nvPr/>
          </p:nvSpPr>
          <p:spPr>
            <a:xfrm>
              <a:off x="5778260" y="3992482"/>
              <a:ext cx="11061" cy="98607"/>
            </a:xfrm>
            <a:custGeom>
              <a:rect b="b" l="l" r="r" t="t"/>
              <a:pathLst>
                <a:path extrusionOk="0" h="3575" w="401">
                  <a:moveTo>
                    <a:pt x="203" y="0"/>
                  </a:moveTo>
                  <a:cubicBezTo>
                    <a:pt x="201" y="0"/>
                    <a:pt x="198" y="0"/>
                    <a:pt x="196" y="0"/>
                  </a:cubicBezTo>
                  <a:cubicBezTo>
                    <a:pt x="86" y="3"/>
                    <a:pt x="1" y="98"/>
                    <a:pt x="1" y="208"/>
                  </a:cubicBezTo>
                  <a:lnTo>
                    <a:pt x="1" y="3365"/>
                  </a:lnTo>
                  <a:cubicBezTo>
                    <a:pt x="1" y="3475"/>
                    <a:pt x="87" y="3570"/>
                    <a:pt x="196" y="3575"/>
                  </a:cubicBezTo>
                  <a:cubicBezTo>
                    <a:pt x="197" y="3575"/>
                    <a:pt x="197" y="3575"/>
                    <a:pt x="198" y="3575"/>
                  </a:cubicBezTo>
                  <a:cubicBezTo>
                    <a:pt x="311" y="3575"/>
                    <a:pt x="401" y="3486"/>
                    <a:pt x="401" y="3374"/>
                  </a:cubicBezTo>
                  <a:lnTo>
                    <a:pt x="401" y="200"/>
                  </a:lnTo>
                  <a:cubicBezTo>
                    <a:pt x="401" y="91"/>
                    <a:pt x="311" y="0"/>
                    <a:pt x="2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3"/>
            <p:cNvSpPr/>
            <p:nvPr/>
          </p:nvSpPr>
          <p:spPr>
            <a:xfrm>
              <a:off x="5765462" y="4064886"/>
              <a:ext cx="36436" cy="11061"/>
            </a:xfrm>
            <a:custGeom>
              <a:rect b="b" l="l" r="r" t="t"/>
              <a:pathLst>
                <a:path extrusionOk="0" h="401" w="1321">
                  <a:moveTo>
                    <a:pt x="204" y="0"/>
                  </a:moveTo>
                  <a:cubicBezTo>
                    <a:pt x="92" y="0"/>
                    <a:pt x="0" y="94"/>
                    <a:pt x="5" y="205"/>
                  </a:cubicBezTo>
                  <a:cubicBezTo>
                    <a:pt x="7" y="315"/>
                    <a:pt x="103" y="400"/>
                    <a:pt x="213" y="400"/>
                  </a:cubicBezTo>
                  <a:lnTo>
                    <a:pt x="1118" y="400"/>
                  </a:lnTo>
                  <a:cubicBezTo>
                    <a:pt x="1230" y="400"/>
                    <a:pt x="1321" y="308"/>
                    <a:pt x="1318" y="195"/>
                  </a:cubicBezTo>
                  <a:cubicBezTo>
                    <a:pt x="1313" y="85"/>
                    <a:pt x="1218" y="0"/>
                    <a:pt x="11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3"/>
            <p:cNvSpPr/>
            <p:nvPr/>
          </p:nvSpPr>
          <p:spPr>
            <a:xfrm>
              <a:off x="5746816" y="4086124"/>
              <a:ext cx="74776" cy="34478"/>
            </a:xfrm>
            <a:custGeom>
              <a:rect b="b" l="l" r="r" t="t"/>
              <a:pathLst>
                <a:path extrusionOk="0" h="1250" w="2711">
                  <a:moveTo>
                    <a:pt x="229" y="1"/>
                  </a:moveTo>
                  <a:cubicBezTo>
                    <a:pt x="103" y="1"/>
                    <a:pt x="1" y="103"/>
                    <a:pt x="1" y="231"/>
                  </a:cubicBezTo>
                  <a:lnTo>
                    <a:pt x="1" y="1019"/>
                  </a:lnTo>
                  <a:cubicBezTo>
                    <a:pt x="1" y="1147"/>
                    <a:pt x="103" y="1250"/>
                    <a:pt x="229" y="1250"/>
                  </a:cubicBezTo>
                  <a:lnTo>
                    <a:pt x="2479" y="1250"/>
                  </a:lnTo>
                  <a:cubicBezTo>
                    <a:pt x="2605" y="1250"/>
                    <a:pt x="2707" y="1147"/>
                    <a:pt x="2710" y="1019"/>
                  </a:cubicBezTo>
                  <a:lnTo>
                    <a:pt x="2710" y="231"/>
                  </a:lnTo>
                  <a:cubicBezTo>
                    <a:pt x="2710" y="103"/>
                    <a:pt x="2606" y="1"/>
                    <a:pt x="2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3" name="Google Shape;2213;p43"/>
          <p:cNvGrpSpPr/>
          <p:nvPr/>
        </p:nvGrpSpPr>
        <p:grpSpPr>
          <a:xfrm>
            <a:off x="334677" y="2769104"/>
            <a:ext cx="917981" cy="456295"/>
            <a:chOff x="4791055" y="4028725"/>
            <a:chExt cx="375729" cy="186761"/>
          </a:xfrm>
        </p:grpSpPr>
        <p:sp>
          <p:nvSpPr>
            <p:cNvPr id="2214" name="Google Shape;2214;p43"/>
            <p:cNvSpPr/>
            <p:nvPr/>
          </p:nvSpPr>
          <p:spPr>
            <a:xfrm>
              <a:off x="4915121" y="4128298"/>
              <a:ext cx="127624" cy="10978"/>
            </a:xfrm>
            <a:custGeom>
              <a:rect b="b" l="l" r="r" t="t"/>
              <a:pathLst>
                <a:path extrusionOk="0" h="398" w="4627">
                  <a:moveTo>
                    <a:pt x="213" y="0"/>
                  </a:moveTo>
                  <a:cubicBezTo>
                    <a:pt x="93" y="0"/>
                    <a:pt x="0" y="103"/>
                    <a:pt x="15" y="223"/>
                  </a:cubicBezTo>
                  <a:cubicBezTo>
                    <a:pt x="28" y="324"/>
                    <a:pt x="118" y="398"/>
                    <a:pt x="220" y="398"/>
                  </a:cubicBezTo>
                  <a:lnTo>
                    <a:pt x="4414" y="398"/>
                  </a:lnTo>
                  <a:cubicBezTo>
                    <a:pt x="4532" y="398"/>
                    <a:pt x="4627" y="295"/>
                    <a:pt x="4612" y="175"/>
                  </a:cubicBezTo>
                  <a:cubicBezTo>
                    <a:pt x="4599" y="74"/>
                    <a:pt x="4510" y="0"/>
                    <a:pt x="4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3"/>
            <p:cNvSpPr/>
            <p:nvPr/>
          </p:nvSpPr>
          <p:spPr>
            <a:xfrm>
              <a:off x="5077665" y="4028725"/>
              <a:ext cx="27114" cy="19804"/>
            </a:xfrm>
            <a:custGeom>
              <a:rect b="b" l="l" r="r" t="t"/>
              <a:pathLst>
                <a:path extrusionOk="0" h="718" w="983">
                  <a:moveTo>
                    <a:pt x="213" y="1"/>
                  </a:moveTo>
                  <a:cubicBezTo>
                    <a:pt x="95" y="1"/>
                    <a:pt x="0" y="96"/>
                    <a:pt x="0" y="213"/>
                  </a:cubicBezTo>
                  <a:lnTo>
                    <a:pt x="0" y="718"/>
                  </a:lnTo>
                  <a:lnTo>
                    <a:pt x="982" y="718"/>
                  </a:lnTo>
                  <a:lnTo>
                    <a:pt x="982" y="213"/>
                  </a:lnTo>
                  <a:cubicBezTo>
                    <a:pt x="982" y="96"/>
                    <a:pt x="887" y="1"/>
                    <a:pt x="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3"/>
            <p:cNvSpPr/>
            <p:nvPr/>
          </p:nvSpPr>
          <p:spPr>
            <a:xfrm>
              <a:off x="5034967" y="4090951"/>
              <a:ext cx="78527" cy="10978"/>
            </a:xfrm>
            <a:custGeom>
              <a:rect b="b" l="l" r="r" t="t"/>
              <a:pathLst>
                <a:path extrusionOk="0" h="398" w="2847">
                  <a:moveTo>
                    <a:pt x="213" y="0"/>
                  </a:moveTo>
                  <a:cubicBezTo>
                    <a:pt x="93" y="0"/>
                    <a:pt x="1" y="103"/>
                    <a:pt x="15" y="225"/>
                  </a:cubicBezTo>
                  <a:cubicBezTo>
                    <a:pt x="28" y="324"/>
                    <a:pt x="118" y="397"/>
                    <a:pt x="220" y="397"/>
                  </a:cubicBezTo>
                  <a:lnTo>
                    <a:pt x="2634" y="397"/>
                  </a:lnTo>
                  <a:cubicBezTo>
                    <a:pt x="2754" y="397"/>
                    <a:pt x="2847" y="295"/>
                    <a:pt x="2832" y="175"/>
                  </a:cubicBezTo>
                  <a:cubicBezTo>
                    <a:pt x="2819" y="74"/>
                    <a:pt x="2729" y="0"/>
                    <a:pt x="26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3"/>
            <p:cNvSpPr/>
            <p:nvPr/>
          </p:nvSpPr>
          <p:spPr>
            <a:xfrm>
              <a:off x="5085691" y="4074098"/>
              <a:ext cx="10978" cy="34892"/>
            </a:xfrm>
            <a:custGeom>
              <a:rect b="b" l="l" r="r" t="t"/>
              <a:pathLst>
                <a:path extrusionOk="0" h="1265" w="398">
                  <a:moveTo>
                    <a:pt x="200" y="0"/>
                  </a:moveTo>
                  <a:cubicBezTo>
                    <a:pt x="192" y="0"/>
                    <a:pt x="184" y="1"/>
                    <a:pt x="175" y="2"/>
                  </a:cubicBezTo>
                  <a:cubicBezTo>
                    <a:pt x="74" y="15"/>
                    <a:pt x="1" y="104"/>
                    <a:pt x="1" y="207"/>
                  </a:cubicBezTo>
                  <a:lnTo>
                    <a:pt x="1" y="1058"/>
                  </a:lnTo>
                  <a:cubicBezTo>
                    <a:pt x="1" y="1161"/>
                    <a:pt x="74" y="1253"/>
                    <a:pt x="175" y="1263"/>
                  </a:cubicBezTo>
                  <a:cubicBezTo>
                    <a:pt x="184" y="1264"/>
                    <a:pt x="192" y="1265"/>
                    <a:pt x="200" y="1265"/>
                  </a:cubicBezTo>
                  <a:cubicBezTo>
                    <a:pt x="309" y="1265"/>
                    <a:pt x="398" y="1176"/>
                    <a:pt x="398" y="1066"/>
                  </a:cubicBezTo>
                  <a:lnTo>
                    <a:pt x="398" y="199"/>
                  </a:lnTo>
                  <a:cubicBezTo>
                    <a:pt x="398" y="89"/>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3"/>
            <p:cNvSpPr/>
            <p:nvPr/>
          </p:nvSpPr>
          <p:spPr>
            <a:xfrm>
              <a:off x="5070328" y="4060941"/>
              <a:ext cx="41760" cy="21266"/>
            </a:xfrm>
            <a:custGeom>
              <a:rect b="b" l="l" r="r" t="t"/>
              <a:pathLst>
                <a:path extrusionOk="0" h="771" w="1514">
                  <a:moveTo>
                    <a:pt x="1" y="1"/>
                  </a:moveTo>
                  <a:lnTo>
                    <a:pt x="1" y="558"/>
                  </a:lnTo>
                  <a:cubicBezTo>
                    <a:pt x="1" y="675"/>
                    <a:pt x="96" y="770"/>
                    <a:pt x="213" y="770"/>
                  </a:cubicBezTo>
                  <a:lnTo>
                    <a:pt x="1301" y="770"/>
                  </a:lnTo>
                  <a:cubicBezTo>
                    <a:pt x="1418" y="770"/>
                    <a:pt x="1513" y="675"/>
                    <a:pt x="1513" y="558"/>
                  </a:cubicBez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3"/>
            <p:cNvSpPr/>
            <p:nvPr/>
          </p:nvSpPr>
          <p:spPr>
            <a:xfrm>
              <a:off x="5057888" y="4045578"/>
              <a:ext cx="66694" cy="21266"/>
            </a:xfrm>
            <a:custGeom>
              <a:rect b="b" l="l" r="r" t="t"/>
              <a:pathLst>
                <a:path extrusionOk="0" h="771" w="2418">
                  <a:moveTo>
                    <a:pt x="1" y="1"/>
                  </a:moveTo>
                  <a:lnTo>
                    <a:pt x="1" y="558"/>
                  </a:lnTo>
                  <a:cubicBezTo>
                    <a:pt x="1" y="675"/>
                    <a:pt x="96" y="770"/>
                    <a:pt x="213" y="770"/>
                  </a:cubicBezTo>
                  <a:lnTo>
                    <a:pt x="2205" y="770"/>
                  </a:lnTo>
                  <a:cubicBezTo>
                    <a:pt x="2322" y="770"/>
                    <a:pt x="2416" y="675"/>
                    <a:pt x="2417" y="558"/>
                  </a:cubicBezTo>
                  <a:lnTo>
                    <a:pt x="24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3"/>
            <p:cNvSpPr/>
            <p:nvPr/>
          </p:nvSpPr>
          <p:spPr>
            <a:xfrm>
              <a:off x="5109192" y="4045578"/>
              <a:ext cx="15391" cy="21266"/>
            </a:xfrm>
            <a:custGeom>
              <a:rect b="b" l="l" r="r" t="t"/>
              <a:pathLst>
                <a:path extrusionOk="0" h="771" w="558">
                  <a:moveTo>
                    <a:pt x="0" y="1"/>
                  </a:moveTo>
                  <a:lnTo>
                    <a:pt x="0" y="770"/>
                  </a:lnTo>
                  <a:lnTo>
                    <a:pt x="345" y="770"/>
                  </a:lnTo>
                  <a:cubicBezTo>
                    <a:pt x="462" y="770"/>
                    <a:pt x="556" y="675"/>
                    <a:pt x="557" y="558"/>
                  </a:cubicBezTo>
                  <a:lnTo>
                    <a:pt x="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3"/>
            <p:cNvSpPr/>
            <p:nvPr/>
          </p:nvSpPr>
          <p:spPr>
            <a:xfrm>
              <a:off x="5016018" y="4039731"/>
              <a:ext cx="150766" cy="10978"/>
            </a:xfrm>
            <a:custGeom>
              <a:rect b="b" l="l" r="r" t="t"/>
              <a:pathLst>
                <a:path extrusionOk="0" h="398" w="5466">
                  <a:moveTo>
                    <a:pt x="213" y="0"/>
                  </a:moveTo>
                  <a:cubicBezTo>
                    <a:pt x="94" y="0"/>
                    <a:pt x="0" y="103"/>
                    <a:pt x="15" y="223"/>
                  </a:cubicBezTo>
                  <a:cubicBezTo>
                    <a:pt x="28" y="324"/>
                    <a:pt x="117" y="398"/>
                    <a:pt x="220" y="398"/>
                  </a:cubicBezTo>
                  <a:lnTo>
                    <a:pt x="5253" y="398"/>
                  </a:lnTo>
                  <a:cubicBezTo>
                    <a:pt x="5370" y="398"/>
                    <a:pt x="5465" y="295"/>
                    <a:pt x="5451" y="173"/>
                  </a:cubicBezTo>
                  <a:cubicBezTo>
                    <a:pt x="5437" y="74"/>
                    <a:pt x="5348" y="0"/>
                    <a:pt x="52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3"/>
            <p:cNvSpPr/>
            <p:nvPr/>
          </p:nvSpPr>
          <p:spPr>
            <a:xfrm>
              <a:off x="4853584" y="4028725"/>
              <a:ext cx="27169" cy="19804"/>
            </a:xfrm>
            <a:custGeom>
              <a:rect b="b" l="l" r="r" t="t"/>
              <a:pathLst>
                <a:path extrusionOk="0" h="718" w="985">
                  <a:moveTo>
                    <a:pt x="215" y="1"/>
                  </a:moveTo>
                  <a:cubicBezTo>
                    <a:pt x="97" y="1"/>
                    <a:pt x="1" y="96"/>
                    <a:pt x="1" y="213"/>
                  </a:cubicBezTo>
                  <a:lnTo>
                    <a:pt x="1" y="718"/>
                  </a:lnTo>
                  <a:lnTo>
                    <a:pt x="984" y="718"/>
                  </a:lnTo>
                  <a:lnTo>
                    <a:pt x="984" y="213"/>
                  </a:lnTo>
                  <a:cubicBezTo>
                    <a:pt x="984" y="96"/>
                    <a:pt x="887" y="1"/>
                    <a:pt x="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3"/>
            <p:cNvSpPr/>
            <p:nvPr/>
          </p:nvSpPr>
          <p:spPr>
            <a:xfrm>
              <a:off x="4844372" y="4090951"/>
              <a:ext cx="78527" cy="10978"/>
            </a:xfrm>
            <a:custGeom>
              <a:rect b="b" l="l" r="r" t="t"/>
              <a:pathLst>
                <a:path extrusionOk="0" h="398" w="2847">
                  <a:moveTo>
                    <a:pt x="213" y="0"/>
                  </a:moveTo>
                  <a:cubicBezTo>
                    <a:pt x="93" y="0"/>
                    <a:pt x="1" y="103"/>
                    <a:pt x="15" y="225"/>
                  </a:cubicBezTo>
                  <a:cubicBezTo>
                    <a:pt x="28" y="324"/>
                    <a:pt x="118" y="397"/>
                    <a:pt x="220" y="397"/>
                  </a:cubicBezTo>
                  <a:lnTo>
                    <a:pt x="2634" y="397"/>
                  </a:lnTo>
                  <a:cubicBezTo>
                    <a:pt x="2751" y="397"/>
                    <a:pt x="2847" y="295"/>
                    <a:pt x="2832" y="175"/>
                  </a:cubicBezTo>
                  <a:cubicBezTo>
                    <a:pt x="2819" y="74"/>
                    <a:pt x="2729" y="0"/>
                    <a:pt x="26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3"/>
            <p:cNvSpPr/>
            <p:nvPr/>
          </p:nvSpPr>
          <p:spPr>
            <a:xfrm>
              <a:off x="4861639" y="4074098"/>
              <a:ext cx="11033" cy="34892"/>
            </a:xfrm>
            <a:custGeom>
              <a:rect b="b" l="l" r="r" t="t"/>
              <a:pathLst>
                <a:path extrusionOk="0" h="1265" w="400">
                  <a:moveTo>
                    <a:pt x="200" y="0"/>
                  </a:moveTo>
                  <a:cubicBezTo>
                    <a:pt x="192" y="0"/>
                    <a:pt x="183" y="1"/>
                    <a:pt x="175" y="2"/>
                  </a:cubicBezTo>
                  <a:cubicBezTo>
                    <a:pt x="74" y="15"/>
                    <a:pt x="0" y="104"/>
                    <a:pt x="0" y="207"/>
                  </a:cubicBezTo>
                  <a:lnTo>
                    <a:pt x="0" y="1058"/>
                  </a:lnTo>
                  <a:cubicBezTo>
                    <a:pt x="0" y="1161"/>
                    <a:pt x="74" y="1253"/>
                    <a:pt x="175" y="1263"/>
                  </a:cubicBezTo>
                  <a:cubicBezTo>
                    <a:pt x="183" y="1264"/>
                    <a:pt x="192" y="1265"/>
                    <a:pt x="200" y="1265"/>
                  </a:cubicBezTo>
                  <a:cubicBezTo>
                    <a:pt x="310" y="1265"/>
                    <a:pt x="399" y="1176"/>
                    <a:pt x="399" y="1066"/>
                  </a:cubicBezTo>
                  <a:lnTo>
                    <a:pt x="399" y="199"/>
                  </a:lnTo>
                  <a:cubicBezTo>
                    <a:pt x="399" y="89"/>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3"/>
            <p:cNvSpPr/>
            <p:nvPr/>
          </p:nvSpPr>
          <p:spPr>
            <a:xfrm>
              <a:off x="4846275" y="4060941"/>
              <a:ext cx="41787" cy="21266"/>
            </a:xfrm>
            <a:custGeom>
              <a:rect b="b" l="l" r="r" t="t"/>
              <a:pathLst>
                <a:path extrusionOk="0" h="771" w="1515">
                  <a:moveTo>
                    <a:pt x="0" y="1"/>
                  </a:moveTo>
                  <a:lnTo>
                    <a:pt x="0" y="558"/>
                  </a:lnTo>
                  <a:cubicBezTo>
                    <a:pt x="0" y="675"/>
                    <a:pt x="96" y="770"/>
                    <a:pt x="213" y="770"/>
                  </a:cubicBezTo>
                  <a:lnTo>
                    <a:pt x="1302" y="770"/>
                  </a:lnTo>
                  <a:cubicBezTo>
                    <a:pt x="1419" y="770"/>
                    <a:pt x="1514" y="675"/>
                    <a:pt x="1514" y="558"/>
                  </a:cubicBezTo>
                  <a:lnTo>
                    <a:pt x="15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3"/>
            <p:cNvSpPr/>
            <p:nvPr/>
          </p:nvSpPr>
          <p:spPr>
            <a:xfrm>
              <a:off x="4833835" y="4045578"/>
              <a:ext cx="66639" cy="21266"/>
            </a:xfrm>
            <a:custGeom>
              <a:rect b="b" l="l" r="r" t="t"/>
              <a:pathLst>
                <a:path extrusionOk="0" h="771" w="2416">
                  <a:moveTo>
                    <a:pt x="0" y="1"/>
                  </a:moveTo>
                  <a:lnTo>
                    <a:pt x="0" y="558"/>
                  </a:lnTo>
                  <a:cubicBezTo>
                    <a:pt x="0" y="675"/>
                    <a:pt x="94" y="770"/>
                    <a:pt x="213" y="770"/>
                  </a:cubicBezTo>
                  <a:lnTo>
                    <a:pt x="2203" y="770"/>
                  </a:lnTo>
                  <a:cubicBezTo>
                    <a:pt x="2320" y="770"/>
                    <a:pt x="2415" y="675"/>
                    <a:pt x="2415" y="558"/>
                  </a:cubicBezTo>
                  <a:lnTo>
                    <a:pt x="24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3"/>
            <p:cNvSpPr/>
            <p:nvPr/>
          </p:nvSpPr>
          <p:spPr>
            <a:xfrm>
              <a:off x="4833835" y="4045578"/>
              <a:ext cx="15391" cy="21266"/>
            </a:xfrm>
            <a:custGeom>
              <a:rect b="b" l="l" r="r" t="t"/>
              <a:pathLst>
                <a:path extrusionOk="0" h="771" w="558">
                  <a:moveTo>
                    <a:pt x="0" y="1"/>
                  </a:moveTo>
                  <a:lnTo>
                    <a:pt x="0" y="558"/>
                  </a:lnTo>
                  <a:cubicBezTo>
                    <a:pt x="0" y="675"/>
                    <a:pt x="94" y="770"/>
                    <a:pt x="213" y="770"/>
                  </a:cubicBezTo>
                  <a:lnTo>
                    <a:pt x="557" y="770"/>
                  </a:lnTo>
                  <a:lnTo>
                    <a:pt x="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3"/>
            <p:cNvSpPr/>
            <p:nvPr/>
          </p:nvSpPr>
          <p:spPr>
            <a:xfrm>
              <a:off x="4791055" y="4039731"/>
              <a:ext cx="150766" cy="10978"/>
            </a:xfrm>
            <a:custGeom>
              <a:rect b="b" l="l" r="r" t="t"/>
              <a:pathLst>
                <a:path extrusionOk="0" h="398" w="5466">
                  <a:moveTo>
                    <a:pt x="213" y="0"/>
                  </a:moveTo>
                  <a:cubicBezTo>
                    <a:pt x="94" y="0"/>
                    <a:pt x="1" y="103"/>
                    <a:pt x="15" y="223"/>
                  </a:cubicBezTo>
                  <a:cubicBezTo>
                    <a:pt x="28" y="324"/>
                    <a:pt x="118" y="398"/>
                    <a:pt x="220" y="398"/>
                  </a:cubicBezTo>
                  <a:lnTo>
                    <a:pt x="5253" y="398"/>
                  </a:lnTo>
                  <a:cubicBezTo>
                    <a:pt x="5372" y="398"/>
                    <a:pt x="5466" y="295"/>
                    <a:pt x="5451" y="173"/>
                  </a:cubicBezTo>
                  <a:cubicBezTo>
                    <a:pt x="5438" y="74"/>
                    <a:pt x="5348" y="0"/>
                    <a:pt x="5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3"/>
            <p:cNvSpPr/>
            <p:nvPr/>
          </p:nvSpPr>
          <p:spPr>
            <a:xfrm>
              <a:off x="4910156" y="4113652"/>
              <a:ext cx="18204" cy="44270"/>
            </a:xfrm>
            <a:custGeom>
              <a:rect b="b" l="l" r="r" t="t"/>
              <a:pathLst>
                <a:path extrusionOk="0" h="1605" w="660">
                  <a:moveTo>
                    <a:pt x="444" y="0"/>
                  </a:moveTo>
                  <a:cubicBezTo>
                    <a:pt x="349" y="0"/>
                    <a:pt x="266" y="68"/>
                    <a:pt x="248" y="164"/>
                  </a:cubicBezTo>
                  <a:lnTo>
                    <a:pt x="21" y="1368"/>
                  </a:lnTo>
                  <a:cubicBezTo>
                    <a:pt x="0" y="1477"/>
                    <a:pt x="72" y="1581"/>
                    <a:pt x="180" y="1601"/>
                  </a:cubicBezTo>
                  <a:cubicBezTo>
                    <a:pt x="193" y="1603"/>
                    <a:pt x="204" y="1604"/>
                    <a:pt x="217" y="1604"/>
                  </a:cubicBezTo>
                  <a:cubicBezTo>
                    <a:pt x="311" y="1604"/>
                    <a:pt x="394" y="1538"/>
                    <a:pt x="413" y="1442"/>
                  </a:cubicBezTo>
                  <a:lnTo>
                    <a:pt x="640" y="237"/>
                  </a:lnTo>
                  <a:cubicBezTo>
                    <a:pt x="660" y="128"/>
                    <a:pt x="588" y="24"/>
                    <a:pt x="481" y="4"/>
                  </a:cubicBezTo>
                  <a:cubicBezTo>
                    <a:pt x="468" y="2"/>
                    <a:pt x="456" y="0"/>
                    <a:pt x="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3"/>
            <p:cNvSpPr/>
            <p:nvPr/>
          </p:nvSpPr>
          <p:spPr>
            <a:xfrm>
              <a:off x="5029506" y="4113652"/>
              <a:ext cx="20521" cy="56517"/>
            </a:xfrm>
            <a:custGeom>
              <a:rect b="b" l="l" r="r" t="t"/>
              <a:pathLst>
                <a:path extrusionOk="0" h="2049" w="744">
                  <a:moveTo>
                    <a:pt x="217" y="0"/>
                  </a:moveTo>
                  <a:cubicBezTo>
                    <a:pt x="204" y="0"/>
                    <a:pt x="192" y="2"/>
                    <a:pt x="180" y="4"/>
                  </a:cubicBezTo>
                  <a:cubicBezTo>
                    <a:pt x="71" y="24"/>
                    <a:pt x="1" y="128"/>
                    <a:pt x="21" y="237"/>
                  </a:cubicBezTo>
                  <a:lnTo>
                    <a:pt x="332" y="1886"/>
                  </a:lnTo>
                  <a:cubicBezTo>
                    <a:pt x="351" y="1982"/>
                    <a:pt x="435" y="2048"/>
                    <a:pt x="528" y="2048"/>
                  </a:cubicBezTo>
                  <a:cubicBezTo>
                    <a:pt x="539" y="2048"/>
                    <a:pt x="552" y="2047"/>
                    <a:pt x="565" y="2044"/>
                  </a:cubicBezTo>
                  <a:cubicBezTo>
                    <a:pt x="673" y="2025"/>
                    <a:pt x="744" y="1919"/>
                    <a:pt x="725" y="1812"/>
                  </a:cubicBezTo>
                  <a:lnTo>
                    <a:pt x="413" y="164"/>
                  </a:lnTo>
                  <a:cubicBezTo>
                    <a:pt x="394" y="68"/>
                    <a:pt x="311" y="0"/>
                    <a:pt x="2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3"/>
            <p:cNvSpPr/>
            <p:nvPr/>
          </p:nvSpPr>
          <p:spPr>
            <a:xfrm>
              <a:off x="4899344" y="4167300"/>
              <a:ext cx="28327" cy="48187"/>
            </a:xfrm>
            <a:custGeom>
              <a:rect b="b" l="l" r="r" t="t"/>
              <a:pathLst>
                <a:path extrusionOk="0" h="1747" w="1027">
                  <a:moveTo>
                    <a:pt x="469" y="1"/>
                  </a:moveTo>
                  <a:cubicBezTo>
                    <a:pt x="375" y="1"/>
                    <a:pt x="290" y="67"/>
                    <a:pt x="272" y="163"/>
                  </a:cubicBezTo>
                  <a:lnTo>
                    <a:pt x="17" y="1510"/>
                  </a:lnTo>
                  <a:cubicBezTo>
                    <a:pt x="1" y="1597"/>
                    <a:pt x="43" y="1686"/>
                    <a:pt x="128" y="1729"/>
                  </a:cubicBezTo>
                  <a:cubicBezTo>
                    <a:pt x="156" y="1740"/>
                    <a:pt x="187" y="1746"/>
                    <a:pt x="216" y="1746"/>
                  </a:cubicBezTo>
                  <a:lnTo>
                    <a:pt x="814" y="1746"/>
                  </a:lnTo>
                  <a:cubicBezTo>
                    <a:pt x="933" y="1746"/>
                    <a:pt x="1027" y="1642"/>
                    <a:pt x="1013" y="1520"/>
                  </a:cubicBezTo>
                  <a:cubicBezTo>
                    <a:pt x="1000" y="1421"/>
                    <a:pt x="911" y="1347"/>
                    <a:pt x="808" y="1347"/>
                  </a:cubicBezTo>
                  <a:lnTo>
                    <a:pt x="455" y="1347"/>
                  </a:lnTo>
                  <a:lnTo>
                    <a:pt x="663" y="237"/>
                  </a:lnTo>
                  <a:cubicBezTo>
                    <a:pt x="684" y="128"/>
                    <a:pt x="612" y="24"/>
                    <a:pt x="505" y="4"/>
                  </a:cubicBezTo>
                  <a:cubicBezTo>
                    <a:pt x="493" y="2"/>
                    <a:pt x="481" y="1"/>
                    <a:pt x="4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3"/>
            <p:cNvSpPr/>
            <p:nvPr/>
          </p:nvSpPr>
          <p:spPr>
            <a:xfrm>
              <a:off x="5029395" y="4179767"/>
              <a:ext cx="29100" cy="35719"/>
            </a:xfrm>
            <a:custGeom>
              <a:rect b="b" l="l" r="r" t="t"/>
              <a:pathLst>
                <a:path extrusionOk="0" h="1295" w="1055">
                  <a:moveTo>
                    <a:pt x="676" y="0"/>
                  </a:moveTo>
                  <a:cubicBezTo>
                    <a:pt x="546" y="0"/>
                    <a:pt x="454" y="117"/>
                    <a:pt x="477" y="237"/>
                  </a:cubicBezTo>
                  <a:lnTo>
                    <a:pt x="601" y="897"/>
                  </a:lnTo>
                  <a:lnTo>
                    <a:pt x="241" y="897"/>
                  </a:lnTo>
                  <a:cubicBezTo>
                    <a:pt x="106" y="897"/>
                    <a:pt x="0" y="1035"/>
                    <a:pt x="57" y="1177"/>
                  </a:cubicBezTo>
                  <a:cubicBezTo>
                    <a:pt x="87" y="1249"/>
                    <a:pt x="160" y="1294"/>
                    <a:pt x="239" y="1294"/>
                  </a:cubicBezTo>
                  <a:lnTo>
                    <a:pt x="842" y="1294"/>
                  </a:lnTo>
                  <a:cubicBezTo>
                    <a:pt x="865" y="1294"/>
                    <a:pt x="887" y="1291"/>
                    <a:pt x="907" y="1285"/>
                  </a:cubicBezTo>
                  <a:cubicBezTo>
                    <a:pt x="1007" y="1249"/>
                    <a:pt x="1054" y="1152"/>
                    <a:pt x="1038" y="1060"/>
                  </a:cubicBezTo>
                  <a:lnTo>
                    <a:pt x="869" y="160"/>
                  </a:lnTo>
                  <a:cubicBezTo>
                    <a:pt x="855" y="84"/>
                    <a:pt x="796" y="19"/>
                    <a:pt x="718" y="4"/>
                  </a:cubicBezTo>
                  <a:cubicBezTo>
                    <a:pt x="704" y="2"/>
                    <a:pt x="689" y="0"/>
                    <a:pt x="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3"/>
            <p:cNvSpPr/>
            <p:nvPr/>
          </p:nvSpPr>
          <p:spPr>
            <a:xfrm>
              <a:off x="4901771" y="4076360"/>
              <a:ext cx="154379" cy="43222"/>
            </a:xfrm>
            <a:custGeom>
              <a:rect b="b" l="l" r="r" t="t"/>
              <a:pathLst>
                <a:path extrusionOk="0" h="1567" w="5597">
                  <a:moveTo>
                    <a:pt x="999" y="0"/>
                  </a:moveTo>
                  <a:cubicBezTo>
                    <a:pt x="814" y="0"/>
                    <a:pt x="643" y="110"/>
                    <a:pt x="574" y="282"/>
                  </a:cubicBezTo>
                  <a:cubicBezTo>
                    <a:pt x="515" y="428"/>
                    <a:pt x="405" y="604"/>
                    <a:pt x="207" y="729"/>
                  </a:cubicBezTo>
                  <a:cubicBezTo>
                    <a:pt x="77" y="812"/>
                    <a:pt x="1" y="956"/>
                    <a:pt x="1" y="1110"/>
                  </a:cubicBezTo>
                  <a:cubicBezTo>
                    <a:pt x="1" y="1362"/>
                    <a:pt x="203" y="1567"/>
                    <a:pt x="456" y="1567"/>
                  </a:cubicBezTo>
                  <a:lnTo>
                    <a:pt x="5140" y="1567"/>
                  </a:lnTo>
                  <a:cubicBezTo>
                    <a:pt x="5392" y="1567"/>
                    <a:pt x="5596" y="1363"/>
                    <a:pt x="5596" y="1110"/>
                  </a:cubicBezTo>
                  <a:cubicBezTo>
                    <a:pt x="5596" y="956"/>
                    <a:pt x="5520" y="812"/>
                    <a:pt x="5389" y="729"/>
                  </a:cubicBezTo>
                  <a:cubicBezTo>
                    <a:pt x="5190" y="603"/>
                    <a:pt x="5082" y="428"/>
                    <a:pt x="5023" y="285"/>
                  </a:cubicBezTo>
                  <a:cubicBezTo>
                    <a:pt x="4954" y="112"/>
                    <a:pt x="4786" y="0"/>
                    <a:pt x="4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3"/>
            <p:cNvSpPr/>
            <p:nvPr/>
          </p:nvSpPr>
          <p:spPr>
            <a:xfrm>
              <a:off x="5012984" y="4076305"/>
              <a:ext cx="43305" cy="43194"/>
            </a:xfrm>
            <a:custGeom>
              <a:rect b="b" l="l" r="r" t="t"/>
              <a:pathLst>
                <a:path extrusionOk="0" h="1566" w="1570">
                  <a:moveTo>
                    <a:pt x="0" y="1"/>
                  </a:moveTo>
                  <a:cubicBezTo>
                    <a:pt x="188" y="1"/>
                    <a:pt x="356" y="111"/>
                    <a:pt x="425" y="282"/>
                  </a:cubicBezTo>
                  <a:cubicBezTo>
                    <a:pt x="485" y="429"/>
                    <a:pt x="594" y="603"/>
                    <a:pt x="792" y="729"/>
                  </a:cubicBezTo>
                  <a:cubicBezTo>
                    <a:pt x="856" y="770"/>
                    <a:pt x="909" y="826"/>
                    <a:pt x="944" y="892"/>
                  </a:cubicBezTo>
                  <a:cubicBezTo>
                    <a:pt x="981" y="958"/>
                    <a:pt x="998" y="1034"/>
                    <a:pt x="998" y="1110"/>
                  </a:cubicBezTo>
                  <a:cubicBezTo>
                    <a:pt x="998" y="1364"/>
                    <a:pt x="793" y="1566"/>
                    <a:pt x="543" y="1566"/>
                  </a:cubicBezTo>
                  <a:lnTo>
                    <a:pt x="1091" y="1566"/>
                  </a:lnTo>
                  <a:cubicBezTo>
                    <a:pt x="1283" y="1566"/>
                    <a:pt x="1460" y="1449"/>
                    <a:pt x="1524" y="1268"/>
                  </a:cubicBezTo>
                  <a:cubicBezTo>
                    <a:pt x="1570" y="1140"/>
                    <a:pt x="1555" y="1005"/>
                    <a:pt x="1497" y="892"/>
                  </a:cubicBezTo>
                  <a:cubicBezTo>
                    <a:pt x="1463" y="829"/>
                    <a:pt x="1412" y="770"/>
                    <a:pt x="1346" y="729"/>
                  </a:cubicBezTo>
                  <a:cubicBezTo>
                    <a:pt x="1148" y="605"/>
                    <a:pt x="1038" y="429"/>
                    <a:pt x="979" y="282"/>
                  </a:cubicBezTo>
                  <a:cubicBezTo>
                    <a:pt x="909" y="111"/>
                    <a:pt x="739" y="1"/>
                    <a:pt x="554" y="1"/>
                  </a:cubicBezTo>
                  <a:close/>
                </a:path>
              </a:pathLst>
            </a:custGeom>
            <a:solidFill>
              <a:srgbClr val="FFFFFF">
                <a:alpha val="1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3"/>
            <p:cNvSpPr/>
            <p:nvPr/>
          </p:nvSpPr>
          <p:spPr>
            <a:xfrm>
              <a:off x="4925658" y="4098261"/>
              <a:ext cx="12109" cy="11033"/>
            </a:xfrm>
            <a:custGeom>
              <a:rect b="b" l="l" r="r" t="t"/>
              <a:pathLst>
                <a:path extrusionOk="0" h="400" w="439">
                  <a:moveTo>
                    <a:pt x="213" y="1"/>
                  </a:moveTo>
                  <a:cubicBezTo>
                    <a:pt x="95" y="1"/>
                    <a:pt x="1" y="103"/>
                    <a:pt x="15" y="225"/>
                  </a:cubicBezTo>
                  <a:cubicBezTo>
                    <a:pt x="29" y="326"/>
                    <a:pt x="118" y="399"/>
                    <a:pt x="221" y="399"/>
                  </a:cubicBezTo>
                  <a:lnTo>
                    <a:pt x="226" y="399"/>
                  </a:lnTo>
                  <a:cubicBezTo>
                    <a:pt x="345" y="399"/>
                    <a:pt x="439" y="297"/>
                    <a:pt x="424" y="175"/>
                  </a:cubicBezTo>
                  <a:cubicBezTo>
                    <a:pt x="411" y="74"/>
                    <a:pt x="322"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3"/>
            <p:cNvSpPr/>
            <p:nvPr/>
          </p:nvSpPr>
          <p:spPr>
            <a:xfrm>
              <a:off x="4939338" y="4098261"/>
              <a:ext cx="12054" cy="11033"/>
            </a:xfrm>
            <a:custGeom>
              <a:rect b="b" l="l" r="r" t="t"/>
              <a:pathLst>
                <a:path extrusionOk="0" h="400" w="437">
                  <a:moveTo>
                    <a:pt x="213" y="1"/>
                  </a:moveTo>
                  <a:cubicBezTo>
                    <a:pt x="92" y="1"/>
                    <a:pt x="0" y="103"/>
                    <a:pt x="15" y="225"/>
                  </a:cubicBezTo>
                  <a:cubicBezTo>
                    <a:pt x="27" y="326"/>
                    <a:pt x="117" y="399"/>
                    <a:pt x="220" y="399"/>
                  </a:cubicBezTo>
                  <a:lnTo>
                    <a:pt x="224" y="399"/>
                  </a:lnTo>
                  <a:cubicBezTo>
                    <a:pt x="345" y="399"/>
                    <a:pt x="437" y="297"/>
                    <a:pt x="422" y="175"/>
                  </a:cubicBezTo>
                  <a:cubicBezTo>
                    <a:pt x="409" y="74"/>
                    <a:pt x="320" y="1"/>
                    <a:pt x="2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7" name="Google Shape;2237;p43"/>
          <p:cNvSpPr txBox="1"/>
          <p:nvPr>
            <p:ph idx="4294967295" type="body"/>
          </p:nvPr>
        </p:nvSpPr>
        <p:spPr>
          <a:xfrm>
            <a:off x="1105425" y="3129700"/>
            <a:ext cx="7704000" cy="572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sz="1300"/>
              <a:t>La documentación  es bastante amplia y con suficiente nivel de detalle.</a:t>
            </a:r>
            <a:endParaRPr sz="1300"/>
          </a:p>
          <a:p>
            <a:pPr indent="-311150" lvl="0" marL="457200" rtl="0" algn="l">
              <a:spcBef>
                <a:spcPts val="0"/>
              </a:spcBef>
              <a:spcAft>
                <a:spcPts val="0"/>
              </a:spcAft>
              <a:buSzPts val="1300"/>
              <a:buChar char="●"/>
            </a:pPr>
            <a:r>
              <a:rPr lang="es" sz="1300"/>
              <a:t>B</a:t>
            </a:r>
            <a:r>
              <a:rPr lang="es" sz="1300"/>
              <a:t>asta con descargar e importar la biblioteca para configurar el entorno.</a:t>
            </a:r>
            <a:endParaRPr sz="1300"/>
          </a:p>
          <a:p>
            <a:pPr indent="-311150" lvl="0" marL="457200" rtl="0" algn="l">
              <a:spcBef>
                <a:spcPts val="0"/>
              </a:spcBef>
              <a:spcAft>
                <a:spcPts val="0"/>
              </a:spcAft>
              <a:buSzPts val="1300"/>
              <a:buChar char="●"/>
            </a:pPr>
            <a:r>
              <a:rPr lang="es" sz="1300"/>
              <a:t>Gazebo  y Webots, se encuentran enfocados al desarrollo de juegos y animaciones altamente elaboradas.</a:t>
            </a:r>
            <a:endParaRPr sz="1300"/>
          </a:p>
        </p:txBody>
      </p:sp>
      <p:sp>
        <p:nvSpPr>
          <p:cNvPr id="2238" name="Google Shape;2238;p43"/>
          <p:cNvSpPr txBox="1"/>
          <p:nvPr>
            <p:ph idx="2" type="subTitle"/>
          </p:nvPr>
        </p:nvSpPr>
        <p:spPr>
          <a:xfrm>
            <a:off x="1252650" y="2769100"/>
            <a:ext cx="6870600" cy="43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Pybullet</a:t>
            </a:r>
            <a:endParaRPr/>
          </a:p>
        </p:txBody>
      </p:sp>
      <p:sp>
        <p:nvSpPr>
          <p:cNvPr id="2239" name="Google Shape;2239;p43"/>
          <p:cNvSpPr txBox="1"/>
          <p:nvPr>
            <p:ph idx="1" type="subTitle"/>
          </p:nvPr>
        </p:nvSpPr>
        <p:spPr>
          <a:xfrm>
            <a:off x="1286662" y="1287725"/>
            <a:ext cx="6870600" cy="43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Optimización de enjambre de partículas (PSO)</a:t>
            </a:r>
            <a:endParaRPr/>
          </a:p>
        </p:txBody>
      </p:sp>
      <p:sp>
        <p:nvSpPr>
          <p:cNvPr id="2240" name="Google Shape;2240;p43"/>
          <p:cNvSpPr txBox="1"/>
          <p:nvPr>
            <p:ph idx="4294967295" type="body"/>
          </p:nvPr>
        </p:nvSpPr>
        <p:spPr>
          <a:xfrm>
            <a:off x="1128863" y="1648325"/>
            <a:ext cx="7878600" cy="106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sz="1300"/>
              <a:t>Los algoritmos de ACO y ABC se encuentran orientados a la solución de problemas relacionados a computación en la nube, procesamiento de imágenes, análisis de big data y redes neuronales.</a:t>
            </a:r>
            <a:endParaRPr sz="1300"/>
          </a:p>
          <a:p>
            <a:pPr indent="-311150" lvl="0" marL="457200" rtl="0" algn="l">
              <a:spcBef>
                <a:spcPts val="0"/>
              </a:spcBef>
              <a:spcAft>
                <a:spcPts val="0"/>
              </a:spcAft>
              <a:buSzPts val="1300"/>
              <a:buChar char="●"/>
            </a:pPr>
            <a:r>
              <a:rPr lang="es" sz="1300"/>
              <a:t>PSO fue diseñado para solventar problemas complejos y no supervisados.</a:t>
            </a:r>
            <a:endParaRPr sz="1300"/>
          </a:p>
          <a:p>
            <a:pPr indent="-311150" lvl="0" marL="457200" rtl="0" algn="l">
              <a:spcBef>
                <a:spcPts val="0"/>
              </a:spcBef>
              <a:spcAft>
                <a:spcPts val="0"/>
              </a:spcAft>
              <a:buSzPts val="1300"/>
              <a:buChar char="●"/>
            </a:pPr>
            <a:r>
              <a:rPr lang="es" sz="1300"/>
              <a:t>E</a:t>
            </a:r>
            <a:r>
              <a:rPr lang="es" sz="1300"/>
              <a:t>n el algoritmo PSO, cada partícula representa una solución potencial al problema de exploración.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4" name="Shape 2244"/>
        <p:cNvGrpSpPr/>
        <p:nvPr/>
      </p:nvGrpSpPr>
      <p:grpSpPr>
        <a:xfrm>
          <a:off x="0" y="0"/>
          <a:ext cx="0" cy="0"/>
          <a:chOff x="0" y="0"/>
          <a:chExt cx="0" cy="0"/>
        </a:xfrm>
      </p:grpSpPr>
      <p:sp>
        <p:nvSpPr>
          <p:cNvPr id="2245" name="Google Shape;2245;p4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simulación</a:t>
            </a:r>
            <a:endParaRPr/>
          </a:p>
        </p:txBody>
      </p:sp>
      <p:pic>
        <p:nvPicPr>
          <p:cNvPr id="2246" name="Google Shape;2246;p44"/>
          <p:cNvPicPr preferRelativeResize="0"/>
          <p:nvPr/>
        </p:nvPicPr>
        <p:blipFill>
          <a:blip r:embed="rId3">
            <a:alphaModFix/>
          </a:blip>
          <a:stretch>
            <a:fillRect/>
          </a:stretch>
        </p:blipFill>
        <p:spPr>
          <a:xfrm>
            <a:off x="1477672" y="1282000"/>
            <a:ext cx="2299329" cy="1344038"/>
          </a:xfrm>
          <a:prstGeom prst="rect">
            <a:avLst/>
          </a:prstGeom>
          <a:noFill/>
          <a:ln>
            <a:noFill/>
          </a:ln>
        </p:spPr>
      </p:pic>
      <p:pic>
        <p:nvPicPr>
          <p:cNvPr id="2247" name="Google Shape;2247;p44"/>
          <p:cNvPicPr preferRelativeResize="0"/>
          <p:nvPr/>
        </p:nvPicPr>
        <p:blipFill>
          <a:blip r:embed="rId4">
            <a:alphaModFix/>
          </a:blip>
          <a:stretch>
            <a:fillRect/>
          </a:stretch>
        </p:blipFill>
        <p:spPr>
          <a:xfrm>
            <a:off x="1477675" y="2698350"/>
            <a:ext cx="2299325" cy="1594489"/>
          </a:xfrm>
          <a:prstGeom prst="rect">
            <a:avLst/>
          </a:prstGeom>
          <a:noFill/>
          <a:ln>
            <a:noFill/>
          </a:ln>
        </p:spPr>
      </p:pic>
      <p:pic>
        <p:nvPicPr>
          <p:cNvPr id="2248" name="Google Shape;2248;p44"/>
          <p:cNvPicPr preferRelativeResize="0"/>
          <p:nvPr/>
        </p:nvPicPr>
        <p:blipFill>
          <a:blip r:embed="rId5">
            <a:alphaModFix/>
          </a:blip>
          <a:stretch>
            <a:fillRect/>
          </a:stretch>
        </p:blipFill>
        <p:spPr>
          <a:xfrm>
            <a:off x="4133075" y="1282000"/>
            <a:ext cx="3614695" cy="301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45"/>
          <p:cNvSpPr/>
          <p:nvPr/>
        </p:nvSpPr>
        <p:spPr>
          <a:xfrm>
            <a:off x="3054025" y="1511250"/>
            <a:ext cx="3036000" cy="3036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5"/>
          <p:cNvSpPr/>
          <p:nvPr/>
        </p:nvSpPr>
        <p:spPr>
          <a:xfrm>
            <a:off x="2979625" y="1706850"/>
            <a:ext cx="908100" cy="908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5"/>
          <p:cNvSpPr/>
          <p:nvPr/>
        </p:nvSpPr>
        <p:spPr>
          <a:xfrm>
            <a:off x="5258125" y="1706850"/>
            <a:ext cx="908100" cy="90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5"/>
          <p:cNvSpPr/>
          <p:nvPr/>
        </p:nvSpPr>
        <p:spPr>
          <a:xfrm>
            <a:off x="2979625" y="3443538"/>
            <a:ext cx="908100" cy="908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5"/>
          <p:cNvSpPr/>
          <p:nvPr/>
        </p:nvSpPr>
        <p:spPr>
          <a:xfrm>
            <a:off x="5258125" y="3443538"/>
            <a:ext cx="908100" cy="908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Resultados: verificación del firmware</a:t>
            </a:r>
            <a:endParaRPr/>
          </a:p>
        </p:txBody>
      </p:sp>
      <p:grpSp>
        <p:nvGrpSpPr>
          <p:cNvPr id="2259" name="Google Shape;2259;p45"/>
          <p:cNvGrpSpPr/>
          <p:nvPr/>
        </p:nvGrpSpPr>
        <p:grpSpPr>
          <a:xfrm>
            <a:off x="5393272" y="1900482"/>
            <a:ext cx="663064" cy="568473"/>
            <a:chOff x="1539961" y="4018547"/>
            <a:chExt cx="375674" cy="322081"/>
          </a:xfrm>
        </p:grpSpPr>
        <p:sp>
          <p:nvSpPr>
            <p:cNvPr id="2260" name="Google Shape;2260;p45"/>
            <p:cNvSpPr/>
            <p:nvPr/>
          </p:nvSpPr>
          <p:spPr>
            <a:xfrm>
              <a:off x="1670564" y="4237442"/>
              <a:ext cx="115736" cy="84265"/>
            </a:xfrm>
            <a:custGeom>
              <a:rect b="b" l="l" r="r" t="t"/>
              <a:pathLst>
                <a:path extrusionOk="0" h="3055" w="4196">
                  <a:moveTo>
                    <a:pt x="215" y="0"/>
                  </a:moveTo>
                  <a:cubicBezTo>
                    <a:pt x="96" y="0"/>
                    <a:pt x="1" y="97"/>
                    <a:pt x="1" y="214"/>
                  </a:cubicBezTo>
                  <a:lnTo>
                    <a:pt x="1" y="3055"/>
                  </a:lnTo>
                  <a:lnTo>
                    <a:pt x="4195" y="3055"/>
                  </a:lnTo>
                  <a:lnTo>
                    <a:pt x="4195" y="214"/>
                  </a:lnTo>
                  <a:cubicBezTo>
                    <a:pt x="4195" y="96"/>
                    <a:pt x="4098" y="0"/>
                    <a:pt x="39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5"/>
            <p:cNvSpPr/>
            <p:nvPr/>
          </p:nvSpPr>
          <p:spPr>
            <a:xfrm>
              <a:off x="1770909" y="4237469"/>
              <a:ext cx="15446" cy="84237"/>
            </a:xfrm>
            <a:custGeom>
              <a:rect b="b" l="l" r="r" t="t"/>
              <a:pathLst>
                <a:path extrusionOk="0" h="3054" w="560">
                  <a:moveTo>
                    <a:pt x="0" y="1"/>
                  </a:moveTo>
                  <a:lnTo>
                    <a:pt x="0" y="3054"/>
                  </a:lnTo>
                  <a:lnTo>
                    <a:pt x="557" y="3054"/>
                  </a:lnTo>
                  <a:lnTo>
                    <a:pt x="560" y="215"/>
                  </a:lnTo>
                  <a:cubicBezTo>
                    <a:pt x="560" y="96"/>
                    <a:pt x="462" y="1"/>
                    <a:pt x="345"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5"/>
            <p:cNvSpPr/>
            <p:nvPr/>
          </p:nvSpPr>
          <p:spPr>
            <a:xfrm>
              <a:off x="1601001" y="4319445"/>
              <a:ext cx="253400" cy="15446"/>
            </a:xfrm>
            <a:custGeom>
              <a:rect b="b" l="l" r="r" t="t"/>
              <a:pathLst>
                <a:path extrusionOk="0" h="560" w="9187">
                  <a:moveTo>
                    <a:pt x="135" y="1"/>
                  </a:moveTo>
                  <a:cubicBezTo>
                    <a:pt x="61" y="1"/>
                    <a:pt x="1" y="61"/>
                    <a:pt x="1" y="136"/>
                  </a:cubicBezTo>
                  <a:lnTo>
                    <a:pt x="1" y="423"/>
                  </a:lnTo>
                  <a:cubicBezTo>
                    <a:pt x="1" y="499"/>
                    <a:pt x="61" y="559"/>
                    <a:pt x="135" y="559"/>
                  </a:cubicBezTo>
                  <a:lnTo>
                    <a:pt x="9052" y="559"/>
                  </a:lnTo>
                  <a:cubicBezTo>
                    <a:pt x="9126" y="559"/>
                    <a:pt x="9186" y="499"/>
                    <a:pt x="9186" y="423"/>
                  </a:cubicBezTo>
                  <a:lnTo>
                    <a:pt x="9186" y="136"/>
                  </a:lnTo>
                  <a:cubicBezTo>
                    <a:pt x="9186" y="61"/>
                    <a:pt x="9126" y="1"/>
                    <a:pt x="90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5"/>
            <p:cNvSpPr/>
            <p:nvPr/>
          </p:nvSpPr>
          <p:spPr>
            <a:xfrm>
              <a:off x="1826571" y="4018547"/>
              <a:ext cx="27114" cy="19804"/>
            </a:xfrm>
            <a:custGeom>
              <a:rect b="b" l="l" r="r" t="t"/>
              <a:pathLst>
                <a:path extrusionOk="0" h="718" w="983">
                  <a:moveTo>
                    <a:pt x="213" y="1"/>
                  </a:moveTo>
                  <a:cubicBezTo>
                    <a:pt x="94" y="1"/>
                    <a:pt x="0" y="96"/>
                    <a:pt x="0" y="213"/>
                  </a:cubicBezTo>
                  <a:lnTo>
                    <a:pt x="0" y="717"/>
                  </a:lnTo>
                  <a:lnTo>
                    <a:pt x="982" y="717"/>
                  </a:lnTo>
                  <a:lnTo>
                    <a:pt x="982" y="213"/>
                  </a:lnTo>
                  <a:cubicBezTo>
                    <a:pt x="982" y="96"/>
                    <a:pt x="887"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5"/>
            <p:cNvSpPr/>
            <p:nvPr/>
          </p:nvSpPr>
          <p:spPr>
            <a:xfrm>
              <a:off x="1783845" y="4080801"/>
              <a:ext cx="78555" cy="10978"/>
            </a:xfrm>
            <a:custGeom>
              <a:rect b="b" l="l" r="r" t="t"/>
              <a:pathLst>
                <a:path extrusionOk="0" h="398" w="2848">
                  <a:moveTo>
                    <a:pt x="213" y="0"/>
                  </a:moveTo>
                  <a:cubicBezTo>
                    <a:pt x="94" y="0"/>
                    <a:pt x="0" y="103"/>
                    <a:pt x="15" y="223"/>
                  </a:cubicBezTo>
                  <a:cubicBezTo>
                    <a:pt x="28" y="324"/>
                    <a:pt x="117" y="398"/>
                    <a:pt x="220" y="398"/>
                  </a:cubicBezTo>
                  <a:lnTo>
                    <a:pt x="2635" y="398"/>
                  </a:lnTo>
                  <a:cubicBezTo>
                    <a:pt x="2752" y="398"/>
                    <a:pt x="2848" y="294"/>
                    <a:pt x="2833" y="175"/>
                  </a:cubicBezTo>
                  <a:cubicBezTo>
                    <a:pt x="2820" y="74"/>
                    <a:pt x="2730" y="0"/>
                    <a:pt x="26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5"/>
            <p:cNvSpPr/>
            <p:nvPr/>
          </p:nvSpPr>
          <p:spPr>
            <a:xfrm>
              <a:off x="1834570" y="4063948"/>
              <a:ext cx="11005" cy="34919"/>
            </a:xfrm>
            <a:custGeom>
              <a:rect b="b" l="l" r="r" t="t"/>
              <a:pathLst>
                <a:path extrusionOk="0" h="1266" w="399">
                  <a:moveTo>
                    <a:pt x="200" y="0"/>
                  </a:moveTo>
                  <a:cubicBezTo>
                    <a:pt x="192" y="0"/>
                    <a:pt x="183" y="1"/>
                    <a:pt x="175" y="2"/>
                  </a:cubicBezTo>
                  <a:cubicBezTo>
                    <a:pt x="74" y="14"/>
                    <a:pt x="0" y="104"/>
                    <a:pt x="0" y="207"/>
                  </a:cubicBezTo>
                  <a:lnTo>
                    <a:pt x="0" y="1058"/>
                  </a:lnTo>
                  <a:cubicBezTo>
                    <a:pt x="0" y="1160"/>
                    <a:pt x="74" y="1250"/>
                    <a:pt x="175" y="1264"/>
                  </a:cubicBezTo>
                  <a:cubicBezTo>
                    <a:pt x="183" y="1265"/>
                    <a:pt x="191" y="1265"/>
                    <a:pt x="199" y="1265"/>
                  </a:cubicBezTo>
                  <a:cubicBezTo>
                    <a:pt x="310" y="1265"/>
                    <a:pt x="399" y="1175"/>
                    <a:pt x="399" y="1066"/>
                  </a:cubicBezTo>
                  <a:lnTo>
                    <a:pt x="399" y="200"/>
                  </a:lnTo>
                  <a:cubicBezTo>
                    <a:pt x="399" y="88"/>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5"/>
            <p:cNvSpPr/>
            <p:nvPr/>
          </p:nvSpPr>
          <p:spPr>
            <a:xfrm>
              <a:off x="1819206" y="4050736"/>
              <a:ext cx="41787" cy="21239"/>
            </a:xfrm>
            <a:custGeom>
              <a:rect b="b" l="l" r="r" t="t"/>
              <a:pathLst>
                <a:path extrusionOk="0" h="770" w="1515">
                  <a:moveTo>
                    <a:pt x="0" y="0"/>
                  </a:moveTo>
                  <a:lnTo>
                    <a:pt x="0" y="557"/>
                  </a:lnTo>
                  <a:cubicBezTo>
                    <a:pt x="0" y="674"/>
                    <a:pt x="96" y="770"/>
                    <a:pt x="213" y="770"/>
                  </a:cubicBezTo>
                  <a:lnTo>
                    <a:pt x="1302" y="770"/>
                  </a:lnTo>
                  <a:cubicBezTo>
                    <a:pt x="1419" y="770"/>
                    <a:pt x="1514" y="674"/>
                    <a:pt x="1514" y="557"/>
                  </a:cubicBezTo>
                  <a:lnTo>
                    <a:pt x="15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5"/>
            <p:cNvSpPr/>
            <p:nvPr/>
          </p:nvSpPr>
          <p:spPr>
            <a:xfrm>
              <a:off x="1806766" y="4035373"/>
              <a:ext cx="66639" cy="21239"/>
            </a:xfrm>
            <a:custGeom>
              <a:rect b="b" l="l" r="r" t="t"/>
              <a:pathLst>
                <a:path extrusionOk="0" h="770" w="2416">
                  <a:moveTo>
                    <a:pt x="0" y="0"/>
                  </a:moveTo>
                  <a:lnTo>
                    <a:pt x="0" y="557"/>
                  </a:lnTo>
                  <a:cubicBezTo>
                    <a:pt x="0" y="674"/>
                    <a:pt x="95" y="770"/>
                    <a:pt x="213" y="770"/>
                  </a:cubicBezTo>
                  <a:lnTo>
                    <a:pt x="2203" y="770"/>
                  </a:lnTo>
                  <a:cubicBezTo>
                    <a:pt x="2320" y="770"/>
                    <a:pt x="2415" y="674"/>
                    <a:pt x="2415" y="557"/>
                  </a:cubicBezTo>
                  <a:lnTo>
                    <a:pt x="2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5"/>
            <p:cNvSpPr/>
            <p:nvPr/>
          </p:nvSpPr>
          <p:spPr>
            <a:xfrm>
              <a:off x="1858015" y="4035373"/>
              <a:ext cx="15391" cy="21239"/>
            </a:xfrm>
            <a:custGeom>
              <a:rect b="b" l="l" r="r" t="t"/>
              <a:pathLst>
                <a:path extrusionOk="0" h="770" w="558">
                  <a:moveTo>
                    <a:pt x="0" y="0"/>
                  </a:moveTo>
                  <a:lnTo>
                    <a:pt x="0" y="770"/>
                  </a:lnTo>
                  <a:lnTo>
                    <a:pt x="345" y="770"/>
                  </a:lnTo>
                  <a:cubicBezTo>
                    <a:pt x="462" y="770"/>
                    <a:pt x="557" y="674"/>
                    <a:pt x="557" y="557"/>
                  </a:cubicBezTo>
                  <a:lnTo>
                    <a:pt x="557"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5"/>
            <p:cNvSpPr/>
            <p:nvPr/>
          </p:nvSpPr>
          <p:spPr>
            <a:xfrm>
              <a:off x="1764924" y="4029497"/>
              <a:ext cx="150711" cy="10978"/>
            </a:xfrm>
            <a:custGeom>
              <a:rect b="b" l="l" r="r" t="t"/>
              <a:pathLst>
                <a:path extrusionOk="0" h="398" w="5464">
                  <a:moveTo>
                    <a:pt x="213" y="1"/>
                  </a:moveTo>
                  <a:cubicBezTo>
                    <a:pt x="93" y="1"/>
                    <a:pt x="0" y="103"/>
                    <a:pt x="15" y="225"/>
                  </a:cubicBezTo>
                  <a:cubicBezTo>
                    <a:pt x="27" y="325"/>
                    <a:pt x="118" y="398"/>
                    <a:pt x="220" y="398"/>
                  </a:cubicBezTo>
                  <a:lnTo>
                    <a:pt x="5251" y="398"/>
                  </a:lnTo>
                  <a:cubicBezTo>
                    <a:pt x="5368" y="398"/>
                    <a:pt x="5464" y="295"/>
                    <a:pt x="5449" y="175"/>
                  </a:cubicBezTo>
                  <a:cubicBezTo>
                    <a:pt x="5437" y="74"/>
                    <a:pt x="5347" y="1"/>
                    <a:pt x="5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5"/>
            <p:cNvSpPr/>
            <p:nvPr/>
          </p:nvSpPr>
          <p:spPr>
            <a:xfrm>
              <a:off x="1602490" y="4018547"/>
              <a:ext cx="27114" cy="19804"/>
            </a:xfrm>
            <a:custGeom>
              <a:rect b="b" l="l" r="r" t="t"/>
              <a:pathLst>
                <a:path extrusionOk="0" h="718" w="983">
                  <a:moveTo>
                    <a:pt x="213" y="1"/>
                  </a:moveTo>
                  <a:cubicBezTo>
                    <a:pt x="96" y="1"/>
                    <a:pt x="1" y="96"/>
                    <a:pt x="1" y="213"/>
                  </a:cubicBezTo>
                  <a:lnTo>
                    <a:pt x="1" y="717"/>
                  </a:lnTo>
                  <a:lnTo>
                    <a:pt x="983" y="717"/>
                  </a:lnTo>
                  <a:lnTo>
                    <a:pt x="983" y="213"/>
                  </a:lnTo>
                  <a:cubicBezTo>
                    <a:pt x="983" y="96"/>
                    <a:pt x="887" y="1"/>
                    <a:pt x="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5"/>
            <p:cNvSpPr/>
            <p:nvPr/>
          </p:nvSpPr>
          <p:spPr>
            <a:xfrm>
              <a:off x="1593250" y="4080801"/>
              <a:ext cx="78555" cy="10978"/>
            </a:xfrm>
            <a:custGeom>
              <a:rect b="b" l="l" r="r" t="t"/>
              <a:pathLst>
                <a:path extrusionOk="0" h="398" w="2848">
                  <a:moveTo>
                    <a:pt x="213" y="0"/>
                  </a:moveTo>
                  <a:cubicBezTo>
                    <a:pt x="94" y="0"/>
                    <a:pt x="0" y="103"/>
                    <a:pt x="15" y="223"/>
                  </a:cubicBezTo>
                  <a:cubicBezTo>
                    <a:pt x="28" y="324"/>
                    <a:pt x="117" y="398"/>
                    <a:pt x="220" y="398"/>
                  </a:cubicBezTo>
                  <a:lnTo>
                    <a:pt x="2635" y="398"/>
                  </a:lnTo>
                  <a:cubicBezTo>
                    <a:pt x="2752" y="398"/>
                    <a:pt x="2848" y="294"/>
                    <a:pt x="2833" y="175"/>
                  </a:cubicBezTo>
                  <a:cubicBezTo>
                    <a:pt x="2820" y="74"/>
                    <a:pt x="2730" y="0"/>
                    <a:pt x="26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5"/>
            <p:cNvSpPr/>
            <p:nvPr/>
          </p:nvSpPr>
          <p:spPr>
            <a:xfrm>
              <a:off x="1610544" y="4063948"/>
              <a:ext cx="10978" cy="34919"/>
            </a:xfrm>
            <a:custGeom>
              <a:rect b="b" l="l" r="r" t="t"/>
              <a:pathLst>
                <a:path extrusionOk="0" h="1266" w="398">
                  <a:moveTo>
                    <a:pt x="200" y="0"/>
                  </a:moveTo>
                  <a:cubicBezTo>
                    <a:pt x="192" y="0"/>
                    <a:pt x="183" y="1"/>
                    <a:pt x="175" y="2"/>
                  </a:cubicBezTo>
                  <a:cubicBezTo>
                    <a:pt x="74" y="14"/>
                    <a:pt x="0" y="104"/>
                    <a:pt x="0" y="207"/>
                  </a:cubicBezTo>
                  <a:lnTo>
                    <a:pt x="0" y="1058"/>
                  </a:lnTo>
                  <a:cubicBezTo>
                    <a:pt x="0" y="1160"/>
                    <a:pt x="74" y="1250"/>
                    <a:pt x="175" y="1264"/>
                  </a:cubicBezTo>
                  <a:cubicBezTo>
                    <a:pt x="183" y="1265"/>
                    <a:pt x="191" y="1265"/>
                    <a:pt x="200" y="1265"/>
                  </a:cubicBezTo>
                  <a:cubicBezTo>
                    <a:pt x="309" y="1265"/>
                    <a:pt x="398" y="1176"/>
                    <a:pt x="398" y="1066"/>
                  </a:cubicBezTo>
                  <a:lnTo>
                    <a:pt x="398" y="200"/>
                  </a:lnTo>
                  <a:cubicBezTo>
                    <a:pt x="398" y="88"/>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5"/>
            <p:cNvSpPr/>
            <p:nvPr/>
          </p:nvSpPr>
          <p:spPr>
            <a:xfrm>
              <a:off x="1595181" y="4050736"/>
              <a:ext cx="41732" cy="21239"/>
            </a:xfrm>
            <a:custGeom>
              <a:rect b="b" l="l" r="r" t="t"/>
              <a:pathLst>
                <a:path extrusionOk="0" h="770" w="1513">
                  <a:moveTo>
                    <a:pt x="1" y="0"/>
                  </a:moveTo>
                  <a:lnTo>
                    <a:pt x="1" y="557"/>
                  </a:lnTo>
                  <a:cubicBezTo>
                    <a:pt x="1" y="674"/>
                    <a:pt x="96" y="770"/>
                    <a:pt x="213" y="770"/>
                  </a:cubicBezTo>
                  <a:lnTo>
                    <a:pt x="1300" y="770"/>
                  </a:lnTo>
                  <a:cubicBezTo>
                    <a:pt x="1418" y="770"/>
                    <a:pt x="1513" y="674"/>
                    <a:pt x="1513" y="557"/>
                  </a:cubicBez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5"/>
            <p:cNvSpPr/>
            <p:nvPr/>
          </p:nvSpPr>
          <p:spPr>
            <a:xfrm>
              <a:off x="1582686" y="4035373"/>
              <a:ext cx="66694" cy="21239"/>
            </a:xfrm>
            <a:custGeom>
              <a:rect b="b" l="l" r="r" t="t"/>
              <a:pathLst>
                <a:path extrusionOk="0" h="770" w="2418">
                  <a:moveTo>
                    <a:pt x="1" y="0"/>
                  </a:moveTo>
                  <a:lnTo>
                    <a:pt x="1" y="557"/>
                  </a:lnTo>
                  <a:cubicBezTo>
                    <a:pt x="1" y="674"/>
                    <a:pt x="96" y="770"/>
                    <a:pt x="213" y="770"/>
                  </a:cubicBezTo>
                  <a:lnTo>
                    <a:pt x="2205" y="770"/>
                  </a:lnTo>
                  <a:cubicBezTo>
                    <a:pt x="2322" y="770"/>
                    <a:pt x="2417" y="674"/>
                    <a:pt x="2417" y="557"/>
                  </a:cubicBezTo>
                  <a:lnTo>
                    <a:pt x="2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5"/>
            <p:cNvSpPr/>
            <p:nvPr/>
          </p:nvSpPr>
          <p:spPr>
            <a:xfrm>
              <a:off x="1582686" y="4035373"/>
              <a:ext cx="15391" cy="21239"/>
            </a:xfrm>
            <a:custGeom>
              <a:rect b="b" l="l" r="r" t="t"/>
              <a:pathLst>
                <a:path extrusionOk="0" h="770" w="558">
                  <a:moveTo>
                    <a:pt x="1" y="0"/>
                  </a:moveTo>
                  <a:lnTo>
                    <a:pt x="1" y="557"/>
                  </a:lnTo>
                  <a:cubicBezTo>
                    <a:pt x="1" y="674"/>
                    <a:pt x="96" y="770"/>
                    <a:pt x="213" y="770"/>
                  </a:cubicBezTo>
                  <a:lnTo>
                    <a:pt x="558" y="770"/>
                  </a:lnTo>
                  <a:lnTo>
                    <a:pt x="558" y="0"/>
                  </a:ln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5"/>
            <p:cNvSpPr/>
            <p:nvPr/>
          </p:nvSpPr>
          <p:spPr>
            <a:xfrm>
              <a:off x="1539961" y="4029497"/>
              <a:ext cx="150738" cy="10978"/>
            </a:xfrm>
            <a:custGeom>
              <a:rect b="b" l="l" r="r" t="t"/>
              <a:pathLst>
                <a:path extrusionOk="0" h="398" w="5465">
                  <a:moveTo>
                    <a:pt x="213" y="1"/>
                  </a:moveTo>
                  <a:cubicBezTo>
                    <a:pt x="93" y="1"/>
                    <a:pt x="1" y="103"/>
                    <a:pt x="15" y="225"/>
                  </a:cubicBezTo>
                  <a:cubicBezTo>
                    <a:pt x="27" y="325"/>
                    <a:pt x="118" y="398"/>
                    <a:pt x="220" y="398"/>
                  </a:cubicBezTo>
                  <a:lnTo>
                    <a:pt x="5252" y="398"/>
                  </a:lnTo>
                  <a:cubicBezTo>
                    <a:pt x="5372" y="398"/>
                    <a:pt x="5464" y="295"/>
                    <a:pt x="5449" y="175"/>
                  </a:cubicBezTo>
                  <a:cubicBezTo>
                    <a:pt x="5438" y="74"/>
                    <a:pt x="5347" y="1"/>
                    <a:pt x="5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5"/>
            <p:cNvSpPr/>
            <p:nvPr/>
          </p:nvSpPr>
          <p:spPr>
            <a:xfrm>
              <a:off x="1648222" y="4103308"/>
              <a:ext cx="29017" cy="101973"/>
            </a:xfrm>
            <a:custGeom>
              <a:rect b="b" l="l" r="r" t="t"/>
              <a:pathLst>
                <a:path extrusionOk="0" h="3697" w="1052">
                  <a:moveTo>
                    <a:pt x="834" y="0"/>
                  </a:moveTo>
                  <a:cubicBezTo>
                    <a:pt x="739" y="0"/>
                    <a:pt x="656" y="67"/>
                    <a:pt x="638" y="162"/>
                  </a:cubicBezTo>
                  <a:lnTo>
                    <a:pt x="18" y="3459"/>
                  </a:lnTo>
                  <a:cubicBezTo>
                    <a:pt x="0" y="3546"/>
                    <a:pt x="43" y="3635"/>
                    <a:pt x="129" y="3678"/>
                  </a:cubicBezTo>
                  <a:cubicBezTo>
                    <a:pt x="157" y="3691"/>
                    <a:pt x="188" y="3697"/>
                    <a:pt x="217" y="3697"/>
                  </a:cubicBezTo>
                  <a:lnTo>
                    <a:pt x="814" y="3697"/>
                  </a:lnTo>
                  <a:cubicBezTo>
                    <a:pt x="934" y="3697"/>
                    <a:pt x="1026" y="3591"/>
                    <a:pt x="1012" y="3471"/>
                  </a:cubicBezTo>
                  <a:cubicBezTo>
                    <a:pt x="1000" y="3370"/>
                    <a:pt x="909" y="3297"/>
                    <a:pt x="806" y="3297"/>
                  </a:cubicBezTo>
                  <a:lnTo>
                    <a:pt x="453" y="3297"/>
                  </a:lnTo>
                  <a:lnTo>
                    <a:pt x="1031" y="235"/>
                  </a:lnTo>
                  <a:cubicBezTo>
                    <a:pt x="1051" y="128"/>
                    <a:pt x="979" y="23"/>
                    <a:pt x="871" y="4"/>
                  </a:cubicBezTo>
                  <a:cubicBezTo>
                    <a:pt x="858" y="1"/>
                    <a:pt x="846" y="0"/>
                    <a:pt x="8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5"/>
            <p:cNvSpPr/>
            <p:nvPr/>
          </p:nvSpPr>
          <p:spPr>
            <a:xfrm>
              <a:off x="1778329" y="4103336"/>
              <a:ext cx="29100" cy="101945"/>
            </a:xfrm>
            <a:custGeom>
              <a:rect b="b" l="l" r="r" t="t"/>
              <a:pathLst>
                <a:path extrusionOk="0" h="3696" w="1055">
                  <a:moveTo>
                    <a:pt x="221" y="1"/>
                  </a:moveTo>
                  <a:cubicBezTo>
                    <a:pt x="209" y="1"/>
                    <a:pt x="196" y="2"/>
                    <a:pt x="184" y="4"/>
                  </a:cubicBezTo>
                  <a:cubicBezTo>
                    <a:pt x="76" y="23"/>
                    <a:pt x="4" y="129"/>
                    <a:pt x="24" y="237"/>
                  </a:cubicBezTo>
                  <a:lnTo>
                    <a:pt x="602" y="3297"/>
                  </a:lnTo>
                  <a:lnTo>
                    <a:pt x="241" y="3297"/>
                  </a:lnTo>
                  <a:cubicBezTo>
                    <a:pt x="105" y="3297"/>
                    <a:pt x="1" y="3435"/>
                    <a:pt x="58" y="3579"/>
                  </a:cubicBezTo>
                  <a:cubicBezTo>
                    <a:pt x="84" y="3649"/>
                    <a:pt x="158" y="3696"/>
                    <a:pt x="237" y="3696"/>
                  </a:cubicBezTo>
                  <a:lnTo>
                    <a:pt x="841" y="3696"/>
                  </a:lnTo>
                  <a:cubicBezTo>
                    <a:pt x="863" y="3696"/>
                    <a:pt x="886" y="3691"/>
                    <a:pt x="908" y="3686"/>
                  </a:cubicBezTo>
                  <a:cubicBezTo>
                    <a:pt x="1006" y="3649"/>
                    <a:pt x="1055" y="3552"/>
                    <a:pt x="1037" y="3461"/>
                  </a:cubicBezTo>
                  <a:lnTo>
                    <a:pt x="417" y="164"/>
                  </a:lnTo>
                  <a:cubicBezTo>
                    <a:pt x="399" y="68"/>
                    <a:pt x="315" y="1"/>
                    <a:pt x="2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5"/>
            <p:cNvSpPr/>
            <p:nvPr/>
          </p:nvSpPr>
          <p:spPr>
            <a:xfrm>
              <a:off x="1650594" y="4066127"/>
              <a:ext cx="154407" cy="43249"/>
            </a:xfrm>
            <a:custGeom>
              <a:rect b="b" l="l" r="r" t="t"/>
              <a:pathLst>
                <a:path extrusionOk="0" h="1568" w="5598">
                  <a:moveTo>
                    <a:pt x="999" y="0"/>
                  </a:moveTo>
                  <a:cubicBezTo>
                    <a:pt x="814" y="0"/>
                    <a:pt x="644" y="110"/>
                    <a:pt x="574" y="283"/>
                  </a:cubicBezTo>
                  <a:cubicBezTo>
                    <a:pt x="515" y="430"/>
                    <a:pt x="405" y="606"/>
                    <a:pt x="207" y="730"/>
                  </a:cubicBezTo>
                  <a:cubicBezTo>
                    <a:pt x="78" y="812"/>
                    <a:pt x="1" y="957"/>
                    <a:pt x="1" y="1111"/>
                  </a:cubicBezTo>
                  <a:cubicBezTo>
                    <a:pt x="1" y="1362"/>
                    <a:pt x="204" y="1567"/>
                    <a:pt x="457" y="1567"/>
                  </a:cubicBezTo>
                  <a:lnTo>
                    <a:pt x="5142" y="1567"/>
                  </a:lnTo>
                  <a:cubicBezTo>
                    <a:pt x="5392" y="1567"/>
                    <a:pt x="5598" y="1363"/>
                    <a:pt x="5598" y="1111"/>
                  </a:cubicBezTo>
                  <a:cubicBezTo>
                    <a:pt x="5598" y="957"/>
                    <a:pt x="5520" y="812"/>
                    <a:pt x="5391" y="730"/>
                  </a:cubicBezTo>
                  <a:cubicBezTo>
                    <a:pt x="5192" y="604"/>
                    <a:pt x="5085" y="431"/>
                    <a:pt x="5025" y="285"/>
                  </a:cubicBezTo>
                  <a:cubicBezTo>
                    <a:pt x="4954" y="113"/>
                    <a:pt x="4786" y="0"/>
                    <a:pt x="46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5"/>
            <p:cNvSpPr/>
            <p:nvPr/>
          </p:nvSpPr>
          <p:spPr>
            <a:xfrm>
              <a:off x="1761807" y="4066099"/>
              <a:ext cx="43387" cy="43222"/>
            </a:xfrm>
            <a:custGeom>
              <a:rect b="b" l="l" r="r" t="t"/>
              <a:pathLst>
                <a:path extrusionOk="0" h="1567" w="1573">
                  <a:moveTo>
                    <a:pt x="0" y="0"/>
                  </a:moveTo>
                  <a:cubicBezTo>
                    <a:pt x="188" y="0"/>
                    <a:pt x="357" y="110"/>
                    <a:pt x="425" y="283"/>
                  </a:cubicBezTo>
                  <a:cubicBezTo>
                    <a:pt x="487" y="429"/>
                    <a:pt x="594" y="602"/>
                    <a:pt x="792" y="730"/>
                  </a:cubicBezTo>
                  <a:cubicBezTo>
                    <a:pt x="856" y="769"/>
                    <a:pt x="909" y="827"/>
                    <a:pt x="944" y="893"/>
                  </a:cubicBezTo>
                  <a:cubicBezTo>
                    <a:pt x="981" y="958"/>
                    <a:pt x="1000" y="1033"/>
                    <a:pt x="1000" y="1111"/>
                  </a:cubicBezTo>
                  <a:cubicBezTo>
                    <a:pt x="1000" y="1363"/>
                    <a:pt x="793" y="1567"/>
                    <a:pt x="543" y="1567"/>
                  </a:cubicBezTo>
                  <a:lnTo>
                    <a:pt x="1091" y="1567"/>
                  </a:lnTo>
                  <a:cubicBezTo>
                    <a:pt x="1283" y="1567"/>
                    <a:pt x="1462" y="1451"/>
                    <a:pt x="1525" y="1269"/>
                  </a:cubicBezTo>
                  <a:cubicBezTo>
                    <a:pt x="1573" y="1140"/>
                    <a:pt x="1558" y="1004"/>
                    <a:pt x="1498" y="893"/>
                  </a:cubicBezTo>
                  <a:cubicBezTo>
                    <a:pt x="1463" y="828"/>
                    <a:pt x="1412" y="769"/>
                    <a:pt x="1346" y="730"/>
                  </a:cubicBezTo>
                  <a:cubicBezTo>
                    <a:pt x="1148" y="605"/>
                    <a:pt x="1038" y="429"/>
                    <a:pt x="979" y="283"/>
                  </a:cubicBezTo>
                  <a:cubicBezTo>
                    <a:pt x="909" y="110"/>
                    <a:pt x="739" y="0"/>
                    <a:pt x="554"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5"/>
            <p:cNvSpPr/>
            <p:nvPr/>
          </p:nvSpPr>
          <p:spPr>
            <a:xfrm>
              <a:off x="1674536" y="4088083"/>
              <a:ext cx="12109" cy="10978"/>
            </a:xfrm>
            <a:custGeom>
              <a:rect b="b" l="l" r="r" t="t"/>
              <a:pathLst>
                <a:path extrusionOk="0" h="398" w="439">
                  <a:moveTo>
                    <a:pt x="214" y="0"/>
                  </a:moveTo>
                  <a:cubicBezTo>
                    <a:pt x="94" y="0"/>
                    <a:pt x="0" y="103"/>
                    <a:pt x="16" y="223"/>
                  </a:cubicBezTo>
                  <a:cubicBezTo>
                    <a:pt x="28" y="324"/>
                    <a:pt x="119" y="397"/>
                    <a:pt x="220" y="397"/>
                  </a:cubicBezTo>
                  <a:lnTo>
                    <a:pt x="226" y="397"/>
                  </a:lnTo>
                  <a:cubicBezTo>
                    <a:pt x="346" y="397"/>
                    <a:pt x="439" y="295"/>
                    <a:pt x="424" y="175"/>
                  </a:cubicBezTo>
                  <a:cubicBezTo>
                    <a:pt x="412" y="74"/>
                    <a:pt x="321"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5"/>
            <p:cNvSpPr/>
            <p:nvPr/>
          </p:nvSpPr>
          <p:spPr>
            <a:xfrm>
              <a:off x="1688189" y="4088083"/>
              <a:ext cx="12109" cy="10978"/>
            </a:xfrm>
            <a:custGeom>
              <a:rect b="b" l="l" r="r" t="t"/>
              <a:pathLst>
                <a:path extrusionOk="0" h="398" w="439">
                  <a:moveTo>
                    <a:pt x="213" y="0"/>
                  </a:moveTo>
                  <a:cubicBezTo>
                    <a:pt x="94" y="0"/>
                    <a:pt x="1" y="103"/>
                    <a:pt x="15" y="223"/>
                  </a:cubicBezTo>
                  <a:cubicBezTo>
                    <a:pt x="29" y="324"/>
                    <a:pt x="118" y="397"/>
                    <a:pt x="221" y="397"/>
                  </a:cubicBezTo>
                  <a:lnTo>
                    <a:pt x="226" y="397"/>
                  </a:lnTo>
                  <a:cubicBezTo>
                    <a:pt x="345" y="397"/>
                    <a:pt x="439" y="295"/>
                    <a:pt x="424" y="175"/>
                  </a:cubicBezTo>
                  <a:cubicBezTo>
                    <a:pt x="411" y="74"/>
                    <a:pt x="322" y="0"/>
                    <a:pt x="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5"/>
            <p:cNvSpPr/>
            <p:nvPr/>
          </p:nvSpPr>
          <p:spPr>
            <a:xfrm>
              <a:off x="1722557" y="4118341"/>
              <a:ext cx="10978" cy="75659"/>
            </a:xfrm>
            <a:custGeom>
              <a:rect b="b" l="l" r="r" t="t"/>
              <a:pathLst>
                <a:path extrusionOk="0" h="2743" w="398">
                  <a:moveTo>
                    <a:pt x="200" y="1"/>
                  </a:moveTo>
                  <a:cubicBezTo>
                    <a:pt x="191" y="1"/>
                    <a:pt x="183" y="1"/>
                    <a:pt x="175" y="2"/>
                  </a:cubicBezTo>
                  <a:cubicBezTo>
                    <a:pt x="74" y="16"/>
                    <a:pt x="0" y="105"/>
                    <a:pt x="0" y="208"/>
                  </a:cubicBezTo>
                  <a:lnTo>
                    <a:pt x="0" y="2533"/>
                  </a:lnTo>
                  <a:cubicBezTo>
                    <a:pt x="0" y="2636"/>
                    <a:pt x="74" y="2727"/>
                    <a:pt x="175" y="2741"/>
                  </a:cubicBezTo>
                  <a:cubicBezTo>
                    <a:pt x="183" y="2742"/>
                    <a:pt x="191" y="2743"/>
                    <a:pt x="199" y="2743"/>
                  </a:cubicBezTo>
                  <a:cubicBezTo>
                    <a:pt x="309" y="2743"/>
                    <a:pt x="398" y="2653"/>
                    <a:pt x="398" y="2544"/>
                  </a:cubicBezTo>
                  <a:lnTo>
                    <a:pt x="398" y="200"/>
                  </a:lnTo>
                  <a:cubicBezTo>
                    <a:pt x="398" y="90"/>
                    <a:pt x="309" y="1"/>
                    <a:pt x="2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5"/>
            <p:cNvSpPr/>
            <p:nvPr/>
          </p:nvSpPr>
          <p:spPr>
            <a:xfrm>
              <a:off x="1664358" y="4118148"/>
              <a:ext cx="127679" cy="10978"/>
            </a:xfrm>
            <a:custGeom>
              <a:rect b="b" l="l" r="r" t="t"/>
              <a:pathLst>
                <a:path extrusionOk="0" h="398" w="4629">
                  <a:moveTo>
                    <a:pt x="213" y="1"/>
                  </a:moveTo>
                  <a:cubicBezTo>
                    <a:pt x="94" y="1"/>
                    <a:pt x="0" y="103"/>
                    <a:pt x="15" y="223"/>
                  </a:cubicBezTo>
                  <a:cubicBezTo>
                    <a:pt x="28" y="324"/>
                    <a:pt x="117" y="398"/>
                    <a:pt x="220" y="398"/>
                  </a:cubicBezTo>
                  <a:lnTo>
                    <a:pt x="4416" y="398"/>
                  </a:lnTo>
                  <a:cubicBezTo>
                    <a:pt x="4534" y="398"/>
                    <a:pt x="4628" y="294"/>
                    <a:pt x="4612" y="174"/>
                  </a:cubicBezTo>
                  <a:cubicBezTo>
                    <a:pt x="4600" y="74"/>
                    <a:pt x="4509" y="1"/>
                    <a:pt x="44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5"/>
            <p:cNvSpPr/>
            <p:nvPr/>
          </p:nvSpPr>
          <p:spPr>
            <a:xfrm>
              <a:off x="1618626" y="4183491"/>
              <a:ext cx="218950" cy="157138"/>
            </a:xfrm>
            <a:custGeom>
              <a:rect b="b" l="l" r="r" t="t"/>
              <a:pathLst>
                <a:path extrusionOk="0" h="5697" w="7938">
                  <a:moveTo>
                    <a:pt x="3969" y="0"/>
                  </a:moveTo>
                  <a:cubicBezTo>
                    <a:pt x="3936" y="0"/>
                    <a:pt x="3904" y="8"/>
                    <a:pt x="3875" y="23"/>
                  </a:cubicBezTo>
                  <a:lnTo>
                    <a:pt x="105" y="2040"/>
                  </a:lnTo>
                  <a:cubicBezTo>
                    <a:pt x="40" y="2075"/>
                    <a:pt x="1" y="2142"/>
                    <a:pt x="1" y="2216"/>
                  </a:cubicBezTo>
                  <a:lnTo>
                    <a:pt x="1" y="5497"/>
                  </a:lnTo>
                  <a:cubicBezTo>
                    <a:pt x="1" y="5608"/>
                    <a:pt x="89" y="5696"/>
                    <a:pt x="199" y="5696"/>
                  </a:cubicBezTo>
                  <a:cubicBezTo>
                    <a:pt x="207" y="5696"/>
                    <a:pt x="215" y="5696"/>
                    <a:pt x="223" y="5695"/>
                  </a:cubicBezTo>
                  <a:cubicBezTo>
                    <a:pt x="324" y="5682"/>
                    <a:pt x="398" y="5592"/>
                    <a:pt x="398" y="5490"/>
                  </a:cubicBezTo>
                  <a:lnTo>
                    <a:pt x="398" y="2336"/>
                  </a:lnTo>
                  <a:lnTo>
                    <a:pt x="3968" y="425"/>
                  </a:lnTo>
                  <a:lnTo>
                    <a:pt x="7539" y="2336"/>
                  </a:lnTo>
                  <a:lnTo>
                    <a:pt x="7539" y="5497"/>
                  </a:lnTo>
                  <a:cubicBezTo>
                    <a:pt x="7539" y="5608"/>
                    <a:pt x="7628" y="5696"/>
                    <a:pt x="7737" y="5696"/>
                  </a:cubicBezTo>
                  <a:cubicBezTo>
                    <a:pt x="7745" y="5696"/>
                    <a:pt x="7754" y="5696"/>
                    <a:pt x="7762" y="5695"/>
                  </a:cubicBezTo>
                  <a:cubicBezTo>
                    <a:pt x="7863" y="5682"/>
                    <a:pt x="7936" y="5591"/>
                    <a:pt x="7938" y="5490"/>
                  </a:cubicBezTo>
                  <a:lnTo>
                    <a:pt x="7938" y="2216"/>
                  </a:lnTo>
                  <a:cubicBezTo>
                    <a:pt x="7938" y="2142"/>
                    <a:pt x="7898" y="2075"/>
                    <a:pt x="7834" y="2040"/>
                  </a:cubicBezTo>
                  <a:lnTo>
                    <a:pt x="4063" y="23"/>
                  </a:lnTo>
                  <a:cubicBezTo>
                    <a:pt x="4034" y="8"/>
                    <a:pt x="4001" y="0"/>
                    <a:pt x="39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5"/>
            <p:cNvSpPr/>
            <p:nvPr/>
          </p:nvSpPr>
          <p:spPr>
            <a:xfrm>
              <a:off x="1704270" y="4253578"/>
              <a:ext cx="47607" cy="47607"/>
            </a:xfrm>
            <a:custGeom>
              <a:rect b="b" l="l" r="r" t="t"/>
              <a:pathLst>
                <a:path extrusionOk="0" h="1726" w="1726">
                  <a:moveTo>
                    <a:pt x="479" y="0"/>
                  </a:moveTo>
                  <a:lnTo>
                    <a:pt x="479" y="478"/>
                  </a:lnTo>
                  <a:lnTo>
                    <a:pt x="1" y="478"/>
                  </a:lnTo>
                  <a:lnTo>
                    <a:pt x="1" y="1247"/>
                  </a:lnTo>
                  <a:lnTo>
                    <a:pt x="479" y="1247"/>
                  </a:lnTo>
                  <a:lnTo>
                    <a:pt x="479" y="1725"/>
                  </a:lnTo>
                  <a:lnTo>
                    <a:pt x="1248" y="1725"/>
                  </a:lnTo>
                  <a:lnTo>
                    <a:pt x="1248" y="1247"/>
                  </a:lnTo>
                  <a:lnTo>
                    <a:pt x="1726" y="1247"/>
                  </a:lnTo>
                  <a:lnTo>
                    <a:pt x="1726" y="478"/>
                  </a:lnTo>
                  <a:lnTo>
                    <a:pt x="1248" y="478"/>
                  </a:lnTo>
                  <a:lnTo>
                    <a:pt x="12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7" name="Google Shape;2287;p45"/>
          <p:cNvGrpSpPr/>
          <p:nvPr/>
        </p:nvGrpSpPr>
        <p:grpSpPr>
          <a:xfrm>
            <a:off x="3102143" y="1847997"/>
            <a:ext cx="663064" cy="622219"/>
            <a:chOff x="1539961" y="3407429"/>
            <a:chExt cx="375674" cy="352532"/>
          </a:xfrm>
        </p:grpSpPr>
        <p:grpSp>
          <p:nvGrpSpPr>
            <p:cNvPr id="2288" name="Google Shape;2288;p45"/>
            <p:cNvGrpSpPr/>
            <p:nvPr/>
          </p:nvGrpSpPr>
          <p:grpSpPr>
            <a:xfrm>
              <a:off x="1828694" y="3473738"/>
              <a:ext cx="28658" cy="11005"/>
              <a:chOff x="1828694" y="3473738"/>
              <a:chExt cx="28658" cy="11005"/>
            </a:xfrm>
          </p:grpSpPr>
          <p:sp>
            <p:nvSpPr>
              <p:cNvPr id="2289" name="Google Shape;2289;p45"/>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5"/>
              <p:cNvSpPr/>
              <p:nvPr/>
            </p:nvSpPr>
            <p:spPr>
              <a:xfrm>
                <a:off x="1828694" y="3473738"/>
                <a:ext cx="28658" cy="11005"/>
              </a:xfrm>
              <a:custGeom>
                <a:rect b="b" l="l" r="r" t="t"/>
                <a:pathLst>
                  <a:path extrusionOk="0" h="399" w="1039">
                    <a:moveTo>
                      <a:pt x="1" y="0"/>
                    </a:moveTo>
                    <a:lnTo>
                      <a:pt x="1" y="399"/>
                    </a:lnTo>
                    <a:lnTo>
                      <a:pt x="1038" y="399"/>
                    </a:lnTo>
                    <a:lnTo>
                      <a:pt x="1038"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45"/>
            <p:cNvSpPr/>
            <p:nvPr/>
          </p:nvSpPr>
          <p:spPr>
            <a:xfrm>
              <a:off x="1718916" y="3527910"/>
              <a:ext cx="17598" cy="41760"/>
            </a:xfrm>
            <a:custGeom>
              <a:rect b="b" l="l" r="r" t="t"/>
              <a:pathLst>
                <a:path extrusionOk="0" h="1514" w="638">
                  <a:moveTo>
                    <a:pt x="0" y="0"/>
                  </a:moveTo>
                  <a:lnTo>
                    <a:pt x="0" y="1514"/>
                  </a:lnTo>
                  <a:lnTo>
                    <a:pt x="638" y="1514"/>
                  </a:lnTo>
                  <a:lnTo>
                    <a:pt x="6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5"/>
            <p:cNvSpPr/>
            <p:nvPr/>
          </p:nvSpPr>
          <p:spPr>
            <a:xfrm>
              <a:off x="1598105" y="3473738"/>
              <a:ext cx="28603" cy="11005"/>
            </a:xfrm>
            <a:custGeom>
              <a:rect b="b" l="l" r="r" t="t"/>
              <a:pathLst>
                <a:path extrusionOk="0" h="399" w="1037">
                  <a:moveTo>
                    <a:pt x="19" y="0"/>
                  </a:moveTo>
                  <a:lnTo>
                    <a:pt x="0" y="19"/>
                  </a:lnTo>
                  <a:lnTo>
                    <a:pt x="0" y="399"/>
                  </a:lnTo>
                  <a:lnTo>
                    <a:pt x="1036" y="399"/>
                  </a:lnTo>
                  <a:lnTo>
                    <a:pt x="10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5"/>
            <p:cNvSpPr/>
            <p:nvPr/>
          </p:nvSpPr>
          <p:spPr>
            <a:xfrm>
              <a:off x="1789858" y="3505540"/>
              <a:ext cx="42587" cy="117915"/>
            </a:xfrm>
            <a:custGeom>
              <a:rect b="b" l="l" r="r" t="t"/>
              <a:pathLst>
                <a:path extrusionOk="0" h="4275" w="1544">
                  <a:moveTo>
                    <a:pt x="229" y="1"/>
                  </a:moveTo>
                  <a:cubicBezTo>
                    <a:pt x="162" y="1"/>
                    <a:pt x="97" y="35"/>
                    <a:pt x="59" y="96"/>
                  </a:cubicBezTo>
                  <a:cubicBezTo>
                    <a:pt x="0" y="188"/>
                    <a:pt x="30" y="311"/>
                    <a:pt x="124" y="370"/>
                  </a:cubicBezTo>
                  <a:cubicBezTo>
                    <a:pt x="166" y="396"/>
                    <a:pt x="1145" y="1019"/>
                    <a:pt x="1145" y="2266"/>
                  </a:cubicBezTo>
                  <a:lnTo>
                    <a:pt x="1145" y="4067"/>
                  </a:lnTo>
                  <a:cubicBezTo>
                    <a:pt x="1145" y="4170"/>
                    <a:pt x="1218" y="4259"/>
                    <a:pt x="1319" y="4273"/>
                  </a:cubicBezTo>
                  <a:cubicBezTo>
                    <a:pt x="1328" y="4274"/>
                    <a:pt x="1336" y="4274"/>
                    <a:pt x="1345" y="4274"/>
                  </a:cubicBezTo>
                  <a:cubicBezTo>
                    <a:pt x="1455" y="4274"/>
                    <a:pt x="1544" y="4185"/>
                    <a:pt x="1544" y="4075"/>
                  </a:cubicBezTo>
                  <a:lnTo>
                    <a:pt x="1544" y="2265"/>
                  </a:lnTo>
                  <a:cubicBezTo>
                    <a:pt x="1544" y="789"/>
                    <a:pt x="382" y="61"/>
                    <a:pt x="332" y="30"/>
                  </a:cubicBezTo>
                  <a:cubicBezTo>
                    <a:pt x="300" y="10"/>
                    <a:pt x="264" y="1"/>
                    <a:pt x="2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5"/>
            <p:cNvSpPr/>
            <p:nvPr/>
          </p:nvSpPr>
          <p:spPr>
            <a:xfrm>
              <a:off x="1622957" y="3505595"/>
              <a:ext cx="42505" cy="117860"/>
            </a:xfrm>
            <a:custGeom>
              <a:rect b="b" l="l" r="r" t="t"/>
              <a:pathLst>
                <a:path extrusionOk="0" h="4273" w="1541">
                  <a:moveTo>
                    <a:pt x="1315" y="0"/>
                  </a:moveTo>
                  <a:cubicBezTo>
                    <a:pt x="1279" y="0"/>
                    <a:pt x="1243" y="10"/>
                    <a:pt x="1211" y="29"/>
                  </a:cubicBezTo>
                  <a:cubicBezTo>
                    <a:pt x="1162" y="59"/>
                    <a:pt x="0" y="790"/>
                    <a:pt x="0" y="2264"/>
                  </a:cubicBezTo>
                  <a:lnTo>
                    <a:pt x="0" y="4065"/>
                  </a:lnTo>
                  <a:cubicBezTo>
                    <a:pt x="0" y="4168"/>
                    <a:pt x="74" y="4257"/>
                    <a:pt x="175" y="4271"/>
                  </a:cubicBezTo>
                  <a:cubicBezTo>
                    <a:pt x="183" y="4272"/>
                    <a:pt x="192" y="4272"/>
                    <a:pt x="200" y="4272"/>
                  </a:cubicBezTo>
                  <a:cubicBezTo>
                    <a:pt x="310" y="4272"/>
                    <a:pt x="400" y="4183"/>
                    <a:pt x="396" y="4074"/>
                  </a:cubicBezTo>
                  <a:lnTo>
                    <a:pt x="396" y="2264"/>
                  </a:lnTo>
                  <a:cubicBezTo>
                    <a:pt x="396" y="1017"/>
                    <a:pt x="1376" y="394"/>
                    <a:pt x="1419" y="368"/>
                  </a:cubicBezTo>
                  <a:cubicBezTo>
                    <a:pt x="1513" y="311"/>
                    <a:pt x="1541" y="189"/>
                    <a:pt x="1485" y="95"/>
                  </a:cubicBezTo>
                  <a:cubicBezTo>
                    <a:pt x="1448" y="34"/>
                    <a:pt x="1382" y="0"/>
                    <a:pt x="13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5"/>
            <p:cNvSpPr/>
            <p:nvPr/>
          </p:nvSpPr>
          <p:spPr>
            <a:xfrm>
              <a:off x="1622295" y="3462015"/>
              <a:ext cx="211613" cy="74693"/>
            </a:xfrm>
            <a:custGeom>
              <a:rect b="b" l="l" r="r" t="t"/>
              <a:pathLst>
                <a:path extrusionOk="0" h="2708" w="7672">
                  <a:moveTo>
                    <a:pt x="213" y="0"/>
                  </a:moveTo>
                  <a:cubicBezTo>
                    <a:pt x="96" y="0"/>
                    <a:pt x="1" y="96"/>
                    <a:pt x="1" y="213"/>
                  </a:cubicBezTo>
                  <a:lnTo>
                    <a:pt x="1" y="1142"/>
                  </a:lnTo>
                  <a:cubicBezTo>
                    <a:pt x="1" y="1259"/>
                    <a:pt x="96" y="1354"/>
                    <a:pt x="213" y="1354"/>
                  </a:cubicBezTo>
                  <a:lnTo>
                    <a:pt x="482" y="1354"/>
                  </a:lnTo>
                  <a:cubicBezTo>
                    <a:pt x="945" y="1354"/>
                    <a:pt x="1349" y="1604"/>
                    <a:pt x="1568" y="1976"/>
                  </a:cubicBezTo>
                  <a:cubicBezTo>
                    <a:pt x="1677" y="2162"/>
                    <a:pt x="1739" y="2379"/>
                    <a:pt x="1739" y="2612"/>
                  </a:cubicBezTo>
                  <a:cubicBezTo>
                    <a:pt x="1739" y="2638"/>
                    <a:pt x="1749" y="2663"/>
                    <a:pt x="1767" y="2679"/>
                  </a:cubicBezTo>
                  <a:cubicBezTo>
                    <a:pt x="1786" y="2695"/>
                    <a:pt x="1809" y="2707"/>
                    <a:pt x="1834" y="2707"/>
                  </a:cubicBezTo>
                  <a:lnTo>
                    <a:pt x="5894" y="2707"/>
                  </a:lnTo>
                  <a:cubicBezTo>
                    <a:pt x="5948" y="2707"/>
                    <a:pt x="5989" y="2663"/>
                    <a:pt x="5989" y="2609"/>
                  </a:cubicBezTo>
                  <a:cubicBezTo>
                    <a:pt x="5989" y="2379"/>
                    <a:pt x="6052" y="2162"/>
                    <a:pt x="6162" y="1976"/>
                  </a:cubicBezTo>
                  <a:cubicBezTo>
                    <a:pt x="6216" y="1883"/>
                    <a:pt x="6282" y="1798"/>
                    <a:pt x="6358" y="1722"/>
                  </a:cubicBezTo>
                  <a:cubicBezTo>
                    <a:pt x="6587" y="1495"/>
                    <a:pt x="6901" y="1354"/>
                    <a:pt x="7248" y="1354"/>
                  </a:cubicBezTo>
                  <a:lnTo>
                    <a:pt x="7460" y="1354"/>
                  </a:lnTo>
                  <a:cubicBezTo>
                    <a:pt x="7576" y="1354"/>
                    <a:pt x="7671" y="1261"/>
                    <a:pt x="7671" y="1143"/>
                  </a:cubicBezTo>
                  <a:lnTo>
                    <a:pt x="7671" y="213"/>
                  </a:lnTo>
                  <a:cubicBezTo>
                    <a:pt x="7671" y="96"/>
                    <a:pt x="7576" y="0"/>
                    <a:pt x="74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5"/>
            <p:cNvSpPr/>
            <p:nvPr/>
          </p:nvSpPr>
          <p:spPr>
            <a:xfrm>
              <a:off x="1663503" y="3516132"/>
              <a:ext cx="128645" cy="20577"/>
            </a:xfrm>
            <a:custGeom>
              <a:rect b="b" l="l" r="r" t="t"/>
              <a:pathLst>
                <a:path extrusionOk="0" h="746" w="4664">
                  <a:moveTo>
                    <a:pt x="0" y="1"/>
                  </a:moveTo>
                  <a:cubicBezTo>
                    <a:pt x="112" y="191"/>
                    <a:pt x="176" y="411"/>
                    <a:pt x="176" y="647"/>
                  </a:cubicBezTo>
                  <a:cubicBezTo>
                    <a:pt x="176" y="673"/>
                    <a:pt x="185" y="697"/>
                    <a:pt x="204" y="716"/>
                  </a:cubicBezTo>
                  <a:cubicBezTo>
                    <a:pt x="220" y="733"/>
                    <a:pt x="244" y="745"/>
                    <a:pt x="271" y="745"/>
                  </a:cubicBezTo>
                  <a:lnTo>
                    <a:pt x="4392" y="745"/>
                  </a:lnTo>
                  <a:cubicBezTo>
                    <a:pt x="4447" y="745"/>
                    <a:pt x="4488" y="701"/>
                    <a:pt x="4488" y="647"/>
                  </a:cubicBezTo>
                  <a:cubicBezTo>
                    <a:pt x="4488" y="412"/>
                    <a:pt x="4552" y="191"/>
                    <a:pt x="4664" y="2"/>
                  </a:cubicBezTo>
                  <a:lnTo>
                    <a:pt x="46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5"/>
            <p:cNvSpPr/>
            <p:nvPr/>
          </p:nvSpPr>
          <p:spPr>
            <a:xfrm>
              <a:off x="1769971" y="3461960"/>
              <a:ext cx="63164" cy="74749"/>
            </a:xfrm>
            <a:custGeom>
              <a:rect b="b" l="l" r="r" t="t"/>
              <a:pathLst>
                <a:path extrusionOk="0" h="2710" w="2290">
                  <a:moveTo>
                    <a:pt x="1658" y="1"/>
                  </a:moveTo>
                  <a:cubicBezTo>
                    <a:pt x="1771" y="1"/>
                    <a:pt x="1865" y="95"/>
                    <a:pt x="1865" y="210"/>
                  </a:cubicBezTo>
                  <a:lnTo>
                    <a:pt x="1865" y="717"/>
                  </a:lnTo>
                  <a:cubicBezTo>
                    <a:pt x="1865" y="835"/>
                    <a:pt x="1769" y="930"/>
                    <a:pt x="1652" y="930"/>
                  </a:cubicBezTo>
                  <a:lnTo>
                    <a:pt x="1438" y="930"/>
                  </a:lnTo>
                  <a:cubicBezTo>
                    <a:pt x="1020" y="980"/>
                    <a:pt x="685" y="1226"/>
                    <a:pt x="453" y="1547"/>
                  </a:cubicBezTo>
                  <a:cubicBezTo>
                    <a:pt x="222" y="1869"/>
                    <a:pt x="94" y="2265"/>
                    <a:pt x="94" y="2614"/>
                  </a:cubicBezTo>
                  <a:cubicBezTo>
                    <a:pt x="94" y="2665"/>
                    <a:pt x="53" y="2709"/>
                    <a:pt x="0" y="2709"/>
                  </a:cubicBezTo>
                  <a:lnTo>
                    <a:pt x="510" y="2709"/>
                  </a:lnTo>
                  <a:cubicBezTo>
                    <a:pt x="562" y="2709"/>
                    <a:pt x="609" y="2667"/>
                    <a:pt x="609" y="2614"/>
                  </a:cubicBezTo>
                  <a:cubicBezTo>
                    <a:pt x="609" y="2266"/>
                    <a:pt x="749" y="1951"/>
                    <a:pt x="977" y="1724"/>
                  </a:cubicBezTo>
                  <a:cubicBezTo>
                    <a:pt x="1205" y="1497"/>
                    <a:pt x="1519" y="1356"/>
                    <a:pt x="1866" y="1356"/>
                  </a:cubicBezTo>
                  <a:lnTo>
                    <a:pt x="2079" y="1356"/>
                  </a:lnTo>
                  <a:cubicBezTo>
                    <a:pt x="2194" y="1356"/>
                    <a:pt x="2290" y="1263"/>
                    <a:pt x="2290" y="1145"/>
                  </a:cubicBezTo>
                  <a:lnTo>
                    <a:pt x="2290" y="215"/>
                  </a:lnTo>
                  <a:cubicBezTo>
                    <a:pt x="2290" y="98"/>
                    <a:pt x="2194" y="2"/>
                    <a:pt x="2077"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5"/>
            <p:cNvSpPr/>
            <p:nvPr/>
          </p:nvSpPr>
          <p:spPr>
            <a:xfrm>
              <a:off x="1769861" y="3516187"/>
              <a:ext cx="21845" cy="20549"/>
            </a:xfrm>
            <a:custGeom>
              <a:rect b="b" l="l" r="r" t="t"/>
              <a:pathLst>
                <a:path extrusionOk="0" h="745" w="792">
                  <a:moveTo>
                    <a:pt x="226" y="0"/>
                  </a:moveTo>
                  <a:cubicBezTo>
                    <a:pt x="141" y="217"/>
                    <a:pt x="97" y="440"/>
                    <a:pt x="97" y="648"/>
                  </a:cubicBezTo>
                  <a:cubicBezTo>
                    <a:pt x="97" y="701"/>
                    <a:pt x="53" y="745"/>
                    <a:pt x="0" y="745"/>
                  </a:cubicBezTo>
                  <a:lnTo>
                    <a:pt x="520" y="745"/>
                  </a:lnTo>
                  <a:cubicBezTo>
                    <a:pt x="572" y="745"/>
                    <a:pt x="616" y="702"/>
                    <a:pt x="616" y="649"/>
                  </a:cubicBezTo>
                  <a:cubicBezTo>
                    <a:pt x="616" y="633"/>
                    <a:pt x="617" y="614"/>
                    <a:pt x="617" y="598"/>
                  </a:cubicBezTo>
                  <a:cubicBezTo>
                    <a:pt x="621" y="400"/>
                    <a:pt x="680" y="202"/>
                    <a:pt x="775" y="29"/>
                  </a:cubicBezTo>
                  <a:cubicBezTo>
                    <a:pt x="778" y="21"/>
                    <a:pt x="784" y="12"/>
                    <a:pt x="790" y="3"/>
                  </a:cubicBezTo>
                  <a:cubicBezTo>
                    <a:pt x="791" y="3"/>
                    <a:pt x="791" y="0"/>
                    <a:pt x="791" y="0"/>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5"/>
            <p:cNvSpPr/>
            <p:nvPr/>
          </p:nvSpPr>
          <p:spPr>
            <a:xfrm>
              <a:off x="1812062" y="3613581"/>
              <a:ext cx="32768" cy="11033"/>
            </a:xfrm>
            <a:custGeom>
              <a:rect b="b" l="l" r="r" t="t"/>
              <a:pathLst>
                <a:path extrusionOk="0" h="400" w="1188">
                  <a:moveTo>
                    <a:pt x="213" y="1"/>
                  </a:moveTo>
                  <a:cubicBezTo>
                    <a:pt x="94" y="1"/>
                    <a:pt x="0" y="104"/>
                    <a:pt x="15" y="225"/>
                  </a:cubicBezTo>
                  <a:cubicBezTo>
                    <a:pt x="28" y="326"/>
                    <a:pt x="117" y="400"/>
                    <a:pt x="220" y="400"/>
                  </a:cubicBezTo>
                  <a:lnTo>
                    <a:pt x="975" y="400"/>
                  </a:lnTo>
                  <a:cubicBezTo>
                    <a:pt x="1092" y="400"/>
                    <a:pt x="1187" y="297"/>
                    <a:pt x="1172" y="175"/>
                  </a:cubicBezTo>
                  <a:cubicBezTo>
                    <a:pt x="1159" y="74"/>
                    <a:pt x="1070" y="1"/>
                    <a:pt x="9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5"/>
            <p:cNvSpPr/>
            <p:nvPr/>
          </p:nvSpPr>
          <p:spPr>
            <a:xfrm>
              <a:off x="1610820" y="3613581"/>
              <a:ext cx="32768" cy="11033"/>
            </a:xfrm>
            <a:custGeom>
              <a:rect b="b" l="l" r="r" t="t"/>
              <a:pathLst>
                <a:path extrusionOk="0" h="400" w="1188">
                  <a:moveTo>
                    <a:pt x="213" y="1"/>
                  </a:moveTo>
                  <a:cubicBezTo>
                    <a:pt x="94" y="1"/>
                    <a:pt x="1" y="104"/>
                    <a:pt x="15" y="225"/>
                  </a:cubicBezTo>
                  <a:cubicBezTo>
                    <a:pt x="29" y="326"/>
                    <a:pt x="118" y="400"/>
                    <a:pt x="221" y="400"/>
                  </a:cubicBezTo>
                  <a:lnTo>
                    <a:pt x="975" y="400"/>
                  </a:lnTo>
                  <a:cubicBezTo>
                    <a:pt x="1095" y="400"/>
                    <a:pt x="1188" y="297"/>
                    <a:pt x="1173" y="175"/>
                  </a:cubicBezTo>
                  <a:cubicBezTo>
                    <a:pt x="1161" y="74"/>
                    <a:pt x="1071"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5"/>
            <p:cNvSpPr/>
            <p:nvPr/>
          </p:nvSpPr>
          <p:spPr>
            <a:xfrm>
              <a:off x="1860194" y="3437605"/>
              <a:ext cx="10978" cy="26976"/>
            </a:xfrm>
            <a:custGeom>
              <a:rect b="b" l="l" r="r" t="t"/>
              <a:pathLst>
                <a:path extrusionOk="0" h="978" w="398">
                  <a:moveTo>
                    <a:pt x="200" y="0"/>
                  </a:moveTo>
                  <a:cubicBezTo>
                    <a:pt x="192" y="0"/>
                    <a:pt x="183" y="1"/>
                    <a:pt x="175" y="2"/>
                  </a:cubicBezTo>
                  <a:cubicBezTo>
                    <a:pt x="74" y="13"/>
                    <a:pt x="1" y="104"/>
                    <a:pt x="1" y="207"/>
                  </a:cubicBezTo>
                  <a:lnTo>
                    <a:pt x="1" y="771"/>
                  </a:lnTo>
                  <a:cubicBezTo>
                    <a:pt x="1" y="874"/>
                    <a:pt x="74" y="963"/>
                    <a:pt x="175" y="976"/>
                  </a:cubicBezTo>
                  <a:cubicBezTo>
                    <a:pt x="183" y="977"/>
                    <a:pt x="191" y="978"/>
                    <a:pt x="199" y="978"/>
                  </a:cubicBezTo>
                  <a:cubicBezTo>
                    <a:pt x="309" y="978"/>
                    <a:pt x="398" y="887"/>
                    <a:pt x="398" y="778"/>
                  </a:cubicBezTo>
                  <a:lnTo>
                    <a:pt x="398" y="199"/>
                  </a:lnTo>
                  <a:cubicBezTo>
                    <a:pt x="398" y="88"/>
                    <a:pt x="309"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5"/>
            <p:cNvSpPr/>
            <p:nvPr/>
          </p:nvSpPr>
          <p:spPr>
            <a:xfrm>
              <a:off x="1858732" y="3407429"/>
              <a:ext cx="13984" cy="18011"/>
            </a:xfrm>
            <a:custGeom>
              <a:rect b="b" l="l" r="r" t="t"/>
              <a:pathLst>
                <a:path extrusionOk="0" h="653" w="507">
                  <a:moveTo>
                    <a:pt x="253" y="1"/>
                  </a:moveTo>
                  <a:cubicBezTo>
                    <a:pt x="114" y="1"/>
                    <a:pt x="1" y="111"/>
                    <a:pt x="1" y="248"/>
                  </a:cubicBezTo>
                  <a:lnTo>
                    <a:pt x="1" y="653"/>
                  </a:lnTo>
                  <a:lnTo>
                    <a:pt x="503" y="653"/>
                  </a:lnTo>
                  <a:lnTo>
                    <a:pt x="503" y="248"/>
                  </a:lnTo>
                  <a:cubicBezTo>
                    <a:pt x="506" y="111"/>
                    <a:pt x="392" y="1"/>
                    <a:pt x="2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5"/>
            <p:cNvSpPr/>
            <p:nvPr/>
          </p:nvSpPr>
          <p:spPr>
            <a:xfrm>
              <a:off x="1855091"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5"/>
            <p:cNvSpPr/>
            <p:nvPr/>
          </p:nvSpPr>
          <p:spPr>
            <a:xfrm>
              <a:off x="1866069" y="3458319"/>
              <a:ext cx="11061" cy="41070"/>
            </a:xfrm>
            <a:custGeom>
              <a:rect b="b" l="l" r="r" t="t"/>
              <a:pathLst>
                <a:path extrusionOk="0" h="1489" w="401">
                  <a:moveTo>
                    <a:pt x="0" y="1"/>
                  </a:moveTo>
                  <a:lnTo>
                    <a:pt x="0" y="1488"/>
                  </a:lnTo>
                  <a:lnTo>
                    <a:pt x="160" y="1488"/>
                  </a:lnTo>
                  <a:cubicBezTo>
                    <a:pt x="292" y="1488"/>
                    <a:pt x="400" y="1380"/>
                    <a:pt x="400" y="1248"/>
                  </a:cubicBezTo>
                  <a:lnTo>
                    <a:pt x="400" y="241"/>
                  </a:lnTo>
                  <a:cubicBezTo>
                    <a:pt x="400" y="109"/>
                    <a:pt x="292" y="1"/>
                    <a:pt x="160"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5"/>
            <p:cNvSpPr/>
            <p:nvPr/>
          </p:nvSpPr>
          <p:spPr>
            <a:xfrm>
              <a:off x="1847699" y="3425358"/>
              <a:ext cx="35968" cy="18370"/>
            </a:xfrm>
            <a:custGeom>
              <a:rect b="b" l="l" r="r" t="t"/>
              <a:pathLst>
                <a:path extrusionOk="0" h="666" w="1304">
                  <a:moveTo>
                    <a:pt x="1" y="0"/>
                  </a:moveTo>
                  <a:lnTo>
                    <a:pt x="1" y="476"/>
                  </a:lnTo>
                  <a:cubicBezTo>
                    <a:pt x="1" y="580"/>
                    <a:pt x="86" y="665"/>
                    <a:pt x="190" y="665"/>
                  </a:cubicBezTo>
                  <a:lnTo>
                    <a:pt x="1117" y="665"/>
                  </a:lnTo>
                  <a:cubicBezTo>
                    <a:pt x="1221" y="665"/>
                    <a:pt x="1304" y="580"/>
                    <a:pt x="1302" y="475"/>
                  </a:cubicBezTo>
                  <a:lnTo>
                    <a:pt x="1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5"/>
            <p:cNvSpPr/>
            <p:nvPr/>
          </p:nvSpPr>
          <p:spPr>
            <a:xfrm>
              <a:off x="1871916" y="3425386"/>
              <a:ext cx="11750" cy="18342"/>
            </a:xfrm>
            <a:custGeom>
              <a:rect b="b" l="l" r="r" t="t"/>
              <a:pathLst>
                <a:path extrusionOk="0" h="665" w="426">
                  <a:moveTo>
                    <a:pt x="1" y="0"/>
                  </a:moveTo>
                  <a:lnTo>
                    <a:pt x="1" y="664"/>
                  </a:lnTo>
                  <a:lnTo>
                    <a:pt x="242" y="664"/>
                  </a:lnTo>
                  <a:cubicBezTo>
                    <a:pt x="343" y="664"/>
                    <a:pt x="426" y="579"/>
                    <a:pt x="426" y="475"/>
                  </a:cubicBezTo>
                  <a:lnTo>
                    <a:pt x="426"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5"/>
            <p:cNvSpPr/>
            <p:nvPr/>
          </p:nvSpPr>
          <p:spPr>
            <a:xfrm>
              <a:off x="1815924" y="3419566"/>
              <a:ext cx="99711" cy="11033"/>
            </a:xfrm>
            <a:custGeom>
              <a:rect b="b" l="l" r="r" t="t"/>
              <a:pathLst>
                <a:path extrusionOk="0" h="400" w="3615">
                  <a:moveTo>
                    <a:pt x="213" y="0"/>
                  </a:moveTo>
                  <a:cubicBezTo>
                    <a:pt x="95" y="0"/>
                    <a:pt x="1" y="103"/>
                    <a:pt x="15" y="225"/>
                  </a:cubicBezTo>
                  <a:cubicBezTo>
                    <a:pt x="29" y="326"/>
                    <a:pt x="118" y="399"/>
                    <a:pt x="221" y="399"/>
                  </a:cubicBezTo>
                  <a:lnTo>
                    <a:pt x="3402" y="399"/>
                  </a:lnTo>
                  <a:cubicBezTo>
                    <a:pt x="3519" y="399"/>
                    <a:pt x="3615" y="294"/>
                    <a:pt x="3600" y="175"/>
                  </a:cubicBezTo>
                  <a:cubicBezTo>
                    <a:pt x="3588" y="74"/>
                    <a:pt x="3498"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5"/>
            <p:cNvSpPr/>
            <p:nvPr/>
          </p:nvSpPr>
          <p:spPr>
            <a:xfrm>
              <a:off x="1582686" y="3407429"/>
              <a:ext cx="13984" cy="18011"/>
            </a:xfrm>
            <a:custGeom>
              <a:rect b="b" l="l" r="r" t="t"/>
              <a:pathLst>
                <a:path extrusionOk="0" h="653" w="507">
                  <a:moveTo>
                    <a:pt x="254" y="1"/>
                  </a:moveTo>
                  <a:cubicBezTo>
                    <a:pt x="115" y="1"/>
                    <a:pt x="1" y="111"/>
                    <a:pt x="2" y="248"/>
                  </a:cubicBezTo>
                  <a:lnTo>
                    <a:pt x="2" y="653"/>
                  </a:lnTo>
                  <a:lnTo>
                    <a:pt x="506" y="653"/>
                  </a:lnTo>
                  <a:lnTo>
                    <a:pt x="506" y="248"/>
                  </a:lnTo>
                  <a:cubicBezTo>
                    <a:pt x="506" y="111"/>
                    <a:pt x="393" y="1"/>
                    <a:pt x="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5"/>
            <p:cNvSpPr/>
            <p:nvPr/>
          </p:nvSpPr>
          <p:spPr>
            <a:xfrm>
              <a:off x="1584148" y="3437605"/>
              <a:ext cx="11033" cy="26976"/>
            </a:xfrm>
            <a:custGeom>
              <a:rect b="b" l="l" r="r" t="t"/>
              <a:pathLst>
                <a:path extrusionOk="0" h="978" w="400">
                  <a:moveTo>
                    <a:pt x="200" y="0"/>
                  </a:moveTo>
                  <a:cubicBezTo>
                    <a:pt x="192" y="0"/>
                    <a:pt x="183" y="1"/>
                    <a:pt x="175" y="2"/>
                  </a:cubicBezTo>
                  <a:cubicBezTo>
                    <a:pt x="74" y="13"/>
                    <a:pt x="0" y="104"/>
                    <a:pt x="0" y="207"/>
                  </a:cubicBezTo>
                  <a:lnTo>
                    <a:pt x="0" y="771"/>
                  </a:lnTo>
                  <a:cubicBezTo>
                    <a:pt x="0" y="874"/>
                    <a:pt x="74" y="963"/>
                    <a:pt x="175" y="976"/>
                  </a:cubicBezTo>
                  <a:cubicBezTo>
                    <a:pt x="183" y="977"/>
                    <a:pt x="192" y="978"/>
                    <a:pt x="200" y="978"/>
                  </a:cubicBezTo>
                  <a:cubicBezTo>
                    <a:pt x="310" y="978"/>
                    <a:pt x="399" y="889"/>
                    <a:pt x="399" y="778"/>
                  </a:cubicBezTo>
                  <a:lnTo>
                    <a:pt x="399" y="199"/>
                  </a:lnTo>
                  <a:cubicBezTo>
                    <a:pt x="399" y="88"/>
                    <a:pt x="310" y="0"/>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5"/>
            <p:cNvSpPr/>
            <p:nvPr/>
          </p:nvSpPr>
          <p:spPr>
            <a:xfrm>
              <a:off x="1579045" y="3458319"/>
              <a:ext cx="22038" cy="41070"/>
            </a:xfrm>
            <a:custGeom>
              <a:rect b="b" l="l" r="r" t="t"/>
              <a:pathLst>
                <a:path extrusionOk="0" h="1489" w="799">
                  <a:moveTo>
                    <a:pt x="241" y="1"/>
                  </a:moveTo>
                  <a:cubicBezTo>
                    <a:pt x="109" y="1"/>
                    <a:pt x="1" y="109"/>
                    <a:pt x="1" y="241"/>
                  </a:cubicBezTo>
                  <a:lnTo>
                    <a:pt x="1" y="1248"/>
                  </a:lnTo>
                  <a:cubicBezTo>
                    <a:pt x="1" y="1383"/>
                    <a:pt x="109" y="1488"/>
                    <a:pt x="241" y="1488"/>
                  </a:cubicBezTo>
                  <a:lnTo>
                    <a:pt x="558" y="1488"/>
                  </a:lnTo>
                  <a:cubicBezTo>
                    <a:pt x="690" y="1488"/>
                    <a:pt x="798" y="1380"/>
                    <a:pt x="798" y="1248"/>
                  </a:cubicBezTo>
                  <a:lnTo>
                    <a:pt x="798" y="241"/>
                  </a:lnTo>
                  <a:cubicBezTo>
                    <a:pt x="798" y="109"/>
                    <a:pt x="690" y="1"/>
                    <a:pt x="5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5"/>
            <p:cNvSpPr/>
            <p:nvPr/>
          </p:nvSpPr>
          <p:spPr>
            <a:xfrm>
              <a:off x="1589996" y="3458319"/>
              <a:ext cx="11088" cy="41070"/>
            </a:xfrm>
            <a:custGeom>
              <a:rect b="b" l="l" r="r" t="t"/>
              <a:pathLst>
                <a:path extrusionOk="0" h="1489" w="402">
                  <a:moveTo>
                    <a:pt x="1" y="1"/>
                  </a:moveTo>
                  <a:lnTo>
                    <a:pt x="1" y="1488"/>
                  </a:lnTo>
                  <a:lnTo>
                    <a:pt x="161" y="1488"/>
                  </a:lnTo>
                  <a:cubicBezTo>
                    <a:pt x="293" y="1488"/>
                    <a:pt x="401" y="1380"/>
                    <a:pt x="401" y="1248"/>
                  </a:cubicBezTo>
                  <a:lnTo>
                    <a:pt x="401" y="241"/>
                  </a:lnTo>
                  <a:cubicBezTo>
                    <a:pt x="401" y="109"/>
                    <a:pt x="293" y="1"/>
                    <a:pt x="161" y="1"/>
                  </a:cubicBez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5"/>
            <p:cNvSpPr/>
            <p:nvPr/>
          </p:nvSpPr>
          <p:spPr>
            <a:xfrm>
              <a:off x="1571736" y="3425358"/>
              <a:ext cx="35885" cy="18370"/>
            </a:xfrm>
            <a:custGeom>
              <a:rect b="b" l="l" r="r" t="t"/>
              <a:pathLst>
                <a:path extrusionOk="0" h="666" w="1301">
                  <a:moveTo>
                    <a:pt x="1" y="0"/>
                  </a:moveTo>
                  <a:lnTo>
                    <a:pt x="1" y="476"/>
                  </a:lnTo>
                  <a:cubicBezTo>
                    <a:pt x="1" y="580"/>
                    <a:pt x="84" y="665"/>
                    <a:pt x="190" y="665"/>
                  </a:cubicBezTo>
                  <a:lnTo>
                    <a:pt x="1114" y="665"/>
                  </a:lnTo>
                  <a:cubicBezTo>
                    <a:pt x="1217" y="665"/>
                    <a:pt x="1300" y="580"/>
                    <a:pt x="1300" y="475"/>
                  </a:cubicBezTo>
                  <a:lnTo>
                    <a:pt x="13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5"/>
            <p:cNvSpPr/>
            <p:nvPr/>
          </p:nvSpPr>
          <p:spPr>
            <a:xfrm>
              <a:off x="1595871" y="3425386"/>
              <a:ext cx="11750" cy="18342"/>
            </a:xfrm>
            <a:custGeom>
              <a:rect b="b" l="l" r="r" t="t"/>
              <a:pathLst>
                <a:path extrusionOk="0" h="665" w="426">
                  <a:moveTo>
                    <a:pt x="0" y="0"/>
                  </a:moveTo>
                  <a:lnTo>
                    <a:pt x="0" y="664"/>
                  </a:lnTo>
                  <a:lnTo>
                    <a:pt x="242" y="664"/>
                  </a:lnTo>
                  <a:cubicBezTo>
                    <a:pt x="343" y="664"/>
                    <a:pt x="425" y="579"/>
                    <a:pt x="425" y="475"/>
                  </a:cubicBezTo>
                  <a:lnTo>
                    <a:pt x="425" y="0"/>
                  </a:lnTo>
                  <a:close/>
                </a:path>
              </a:pathLst>
            </a:custGeom>
            <a:solidFill>
              <a:srgbClr val="66555E">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5"/>
            <p:cNvSpPr/>
            <p:nvPr/>
          </p:nvSpPr>
          <p:spPr>
            <a:xfrm>
              <a:off x="1539961" y="3419566"/>
              <a:ext cx="99711" cy="11033"/>
            </a:xfrm>
            <a:custGeom>
              <a:rect b="b" l="l" r="r" t="t"/>
              <a:pathLst>
                <a:path extrusionOk="0" h="400" w="3615">
                  <a:moveTo>
                    <a:pt x="213" y="0"/>
                  </a:moveTo>
                  <a:cubicBezTo>
                    <a:pt x="93" y="0"/>
                    <a:pt x="1" y="103"/>
                    <a:pt x="15" y="225"/>
                  </a:cubicBezTo>
                  <a:cubicBezTo>
                    <a:pt x="27" y="326"/>
                    <a:pt x="118" y="399"/>
                    <a:pt x="220" y="399"/>
                  </a:cubicBezTo>
                  <a:lnTo>
                    <a:pt x="3402" y="399"/>
                  </a:lnTo>
                  <a:cubicBezTo>
                    <a:pt x="3521" y="399"/>
                    <a:pt x="3615" y="294"/>
                    <a:pt x="3600" y="175"/>
                  </a:cubicBezTo>
                  <a:cubicBezTo>
                    <a:pt x="3587" y="74"/>
                    <a:pt x="3497" y="0"/>
                    <a:pt x="33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5"/>
            <p:cNvSpPr/>
            <p:nvPr/>
          </p:nvSpPr>
          <p:spPr>
            <a:xfrm>
              <a:off x="1685376" y="3476689"/>
              <a:ext cx="12054" cy="10978"/>
            </a:xfrm>
            <a:custGeom>
              <a:rect b="b" l="l" r="r" t="t"/>
              <a:pathLst>
                <a:path extrusionOk="0" h="398" w="437">
                  <a:moveTo>
                    <a:pt x="213" y="0"/>
                  </a:moveTo>
                  <a:cubicBezTo>
                    <a:pt x="94" y="0"/>
                    <a:pt x="0" y="103"/>
                    <a:pt x="15" y="223"/>
                  </a:cubicBezTo>
                  <a:cubicBezTo>
                    <a:pt x="28" y="324"/>
                    <a:pt x="117" y="397"/>
                    <a:pt x="220" y="397"/>
                  </a:cubicBezTo>
                  <a:lnTo>
                    <a:pt x="226" y="397"/>
                  </a:lnTo>
                  <a:cubicBezTo>
                    <a:pt x="343" y="397"/>
                    <a:pt x="437" y="295"/>
                    <a:pt x="424" y="175"/>
                  </a:cubicBezTo>
                  <a:cubicBezTo>
                    <a:pt x="410" y="74"/>
                    <a:pt x="321" y="0"/>
                    <a:pt x="2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5"/>
            <p:cNvSpPr/>
            <p:nvPr/>
          </p:nvSpPr>
          <p:spPr>
            <a:xfrm>
              <a:off x="1698864" y="3476689"/>
              <a:ext cx="12081" cy="10978"/>
            </a:xfrm>
            <a:custGeom>
              <a:rect b="b" l="l" r="r" t="t"/>
              <a:pathLst>
                <a:path extrusionOk="0" h="398" w="438">
                  <a:moveTo>
                    <a:pt x="213" y="0"/>
                  </a:moveTo>
                  <a:cubicBezTo>
                    <a:pt x="94" y="0"/>
                    <a:pt x="1" y="103"/>
                    <a:pt x="15" y="223"/>
                  </a:cubicBezTo>
                  <a:cubicBezTo>
                    <a:pt x="27" y="324"/>
                    <a:pt x="118" y="397"/>
                    <a:pt x="220" y="397"/>
                  </a:cubicBezTo>
                  <a:lnTo>
                    <a:pt x="226" y="397"/>
                  </a:lnTo>
                  <a:cubicBezTo>
                    <a:pt x="344" y="397"/>
                    <a:pt x="437" y="295"/>
                    <a:pt x="424" y="175"/>
                  </a:cubicBezTo>
                  <a:cubicBezTo>
                    <a:pt x="411" y="74"/>
                    <a:pt x="322" y="0"/>
                    <a:pt x="2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5"/>
            <p:cNvSpPr/>
            <p:nvPr/>
          </p:nvSpPr>
          <p:spPr>
            <a:xfrm>
              <a:off x="1719937" y="3476689"/>
              <a:ext cx="54944" cy="10978"/>
            </a:xfrm>
            <a:custGeom>
              <a:rect b="b" l="l" r="r" t="t"/>
              <a:pathLst>
                <a:path extrusionOk="0" h="398" w="1992">
                  <a:moveTo>
                    <a:pt x="213" y="0"/>
                  </a:moveTo>
                  <a:cubicBezTo>
                    <a:pt x="94" y="0"/>
                    <a:pt x="0" y="103"/>
                    <a:pt x="15" y="223"/>
                  </a:cubicBezTo>
                  <a:cubicBezTo>
                    <a:pt x="28" y="324"/>
                    <a:pt x="117" y="397"/>
                    <a:pt x="220" y="397"/>
                  </a:cubicBezTo>
                  <a:lnTo>
                    <a:pt x="1779" y="397"/>
                  </a:lnTo>
                  <a:cubicBezTo>
                    <a:pt x="1897" y="397"/>
                    <a:pt x="1992" y="295"/>
                    <a:pt x="1977" y="175"/>
                  </a:cubicBezTo>
                  <a:cubicBezTo>
                    <a:pt x="1964" y="74"/>
                    <a:pt x="1875" y="0"/>
                    <a:pt x="17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5"/>
            <p:cNvSpPr/>
            <p:nvPr/>
          </p:nvSpPr>
          <p:spPr>
            <a:xfrm>
              <a:off x="1705097" y="3617249"/>
              <a:ext cx="12440" cy="15363"/>
            </a:xfrm>
            <a:custGeom>
              <a:rect b="b" l="l" r="r" t="t"/>
              <a:pathLst>
                <a:path extrusionOk="0" h="557" w="451">
                  <a:moveTo>
                    <a:pt x="235" y="0"/>
                  </a:moveTo>
                  <a:cubicBezTo>
                    <a:pt x="138" y="0"/>
                    <a:pt x="54" y="72"/>
                    <a:pt x="40" y="168"/>
                  </a:cubicBezTo>
                  <a:lnTo>
                    <a:pt x="16" y="328"/>
                  </a:lnTo>
                  <a:cubicBezTo>
                    <a:pt x="0" y="438"/>
                    <a:pt x="75" y="539"/>
                    <a:pt x="183" y="555"/>
                  </a:cubicBezTo>
                  <a:cubicBezTo>
                    <a:pt x="194" y="557"/>
                    <a:pt x="205" y="557"/>
                    <a:pt x="214" y="557"/>
                  </a:cubicBezTo>
                  <a:cubicBezTo>
                    <a:pt x="311" y="557"/>
                    <a:pt x="397" y="488"/>
                    <a:pt x="411" y="388"/>
                  </a:cubicBezTo>
                  <a:lnTo>
                    <a:pt x="434" y="228"/>
                  </a:lnTo>
                  <a:cubicBezTo>
                    <a:pt x="450" y="122"/>
                    <a:pt x="375" y="19"/>
                    <a:pt x="267" y="3"/>
                  </a:cubicBezTo>
                  <a:cubicBezTo>
                    <a:pt x="256" y="1"/>
                    <a:pt x="246"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5"/>
            <p:cNvSpPr/>
            <p:nvPr/>
          </p:nvSpPr>
          <p:spPr>
            <a:xfrm>
              <a:off x="1701263" y="3642708"/>
              <a:ext cx="12412" cy="15391"/>
            </a:xfrm>
            <a:custGeom>
              <a:rect b="b" l="l" r="r" t="t"/>
              <a:pathLst>
                <a:path extrusionOk="0" h="558" w="450">
                  <a:moveTo>
                    <a:pt x="235" y="1"/>
                  </a:moveTo>
                  <a:cubicBezTo>
                    <a:pt x="138" y="1"/>
                    <a:pt x="54" y="72"/>
                    <a:pt x="40" y="169"/>
                  </a:cubicBezTo>
                  <a:lnTo>
                    <a:pt x="16" y="328"/>
                  </a:lnTo>
                  <a:cubicBezTo>
                    <a:pt x="0" y="437"/>
                    <a:pt x="75" y="539"/>
                    <a:pt x="183" y="556"/>
                  </a:cubicBezTo>
                  <a:cubicBezTo>
                    <a:pt x="194" y="557"/>
                    <a:pt x="204" y="557"/>
                    <a:pt x="214" y="557"/>
                  </a:cubicBezTo>
                  <a:cubicBezTo>
                    <a:pt x="309" y="557"/>
                    <a:pt x="396" y="488"/>
                    <a:pt x="410" y="389"/>
                  </a:cubicBezTo>
                  <a:lnTo>
                    <a:pt x="434" y="230"/>
                  </a:lnTo>
                  <a:cubicBezTo>
                    <a:pt x="450" y="120"/>
                    <a:pt x="375" y="19"/>
                    <a:pt x="267" y="3"/>
                  </a:cubicBezTo>
                  <a:cubicBezTo>
                    <a:pt x="256" y="1"/>
                    <a:pt x="246" y="1"/>
                    <a:pt x="2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5"/>
            <p:cNvSpPr/>
            <p:nvPr/>
          </p:nvSpPr>
          <p:spPr>
            <a:xfrm>
              <a:off x="1697319" y="3668167"/>
              <a:ext cx="12495" cy="15391"/>
            </a:xfrm>
            <a:custGeom>
              <a:rect b="b" l="l" r="r" t="t"/>
              <a:pathLst>
                <a:path extrusionOk="0" h="558" w="453">
                  <a:moveTo>
                    <a:pt x="238" y="1"/>
                  </a:moveTo>
                  <a:cubicBezTo>
                    <a:pt x="142" y="1"/>
                    <a:pt x="57" y="72"/>
                    <a:pt x="42" y="169"/>
                  </a:cubicBezTo>
                  <a:lnTo>
                    <a:pt x="18" y="329"/>
                  </a:lnTo>
                  <a:cubicBezTo>
                    <a:pt x="1" y="439"/>
                    <a:pt x="77" y="540"/>
                    <a:pt x="184" y="556"/>
                  </a:cubicBezTo>
                  <a:cubicBezTo>
                    <a:pt x="196" y="557"/>
                    <a:pt x="206" y="557"/>
                    <a:pt x="216" y="557"/>
                  </a:cubicBezTo>
                  <a:cubicBezTo>
                    <a:pt x="310" y="557"/>
                    <a:pt x="397" y="488"/>
                    <a:pt x="411" y="389"/>
                  </a:cubicBezTo>
                  <a:lnTo>
                    <a:pt x="436" y="229"/>
                  </a:lnTo>
                  <a:cubicBezTo>
                    <a:pt x="452" y="122"/>
                    <a:pt x="378" y="19"/>
                    <a:pt x="269" y="3"/>
                  </a:cubicBezTo>
                  <a:cubicBezTo>
                    <a:pt x="259" y="2"/>
                    <a:pt x="248" y="1"/>
                    <a:pt x="2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5"/>
            <p:cNvSpPr/>
            <p:nvPr/>
          </p:nvSpPr>
          <p:spPr>
            <a:xfrm>
              <a:off x="1693457" y="3693653"/>
              <a:ext cx="12467" cy="15363"/>
            </a:xfrm>
            <a:custGeom>
              <a:rect b="b" l="l" r="r" t="t"/>
              <a:pathLst>
                <a:path extrusionOk="0" h="557" w="452">
                  <a:moveTo>
                    <a:pt x="237" y="0"/>
                  </a:moveTo>
                  <a:cubicBezTo>
                    <a:pt x="140" y="0"/>
                    <a:pt x="56" y="72"/>
                    <a:pt x="41" y="168"/>
                  </a:cubicBezTo>
                  <a:lnTo>
                    <a:pt x="16" y="328"/>
                  </a:lnTo>
                  <a:cubicBezTo>
                    <a:pt x="0" y="436"/>
                    <a:pt x="75" y="539"/>
                    <a:pt x="183" y="555"/>
                  </a:cubicBezTo>
                  <a:cubicBezTo>
                    <a:pt x="195" y="557"/>
                    <a:pt x="205" y="557"/>
                    <a:pt x="214" y="557"/>
                  </a:cubicBezTo>
                  <a:cubicBezTo>
                    <a:pt x="309" y="557"/>
                    <a:pt x="396" y="488"/>
                    <a:pt x="411" y="388"/>
                  </a:cubicBezTo>
                  <a:lnTo>
                    <a:pt x="434" y="230"/>
                  </a:lnTo>
                  <a:cubicBezTo>
                    <a:pt x="452" y="120"/>
                    <a:pt x="375" y="19"/>
                    <a:pt x="268" y="3"/>
                  </a:cubicBezTo>
                  <a:cubicBezTo>
                    <a:pt x="258" y="1"/>
                    <a:pt x="247" y="0"/>
                    <a:pt x="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5"/>
            <p:cNvSpPr/>
            <p:nvPr/>
          </p:nvSpPr>
          <p:spPr>
            <a:xfrm>
              <a:off x="1689568" y="3719112"/>
              <a:ext cx="12440" cy="15363"/>
            </a:xfrm>
            <a:custGeom>
              <a:rect b="b" l="l" r="r" t="t"/>
              <a:pathLst>
                <a:path extrusionOk="0" h="557" w="451">
                  <a:moveTo>
                    <a:pt x="236" y="0"/>
                  </a:moveTo>
                  <a:cubicBezTo>
                    <a:pt x="139" y="0"/>
                    <a:pt x="56" y="72"/>
                    <a:pt x="40" y="169"/>
                  </a:cubicBezTo>
                  <a:lnTo>
                    <a:pt x="17" y="328"/>
                  </a:lnTo>
                  <a:cubicBezTo>
                    <a:pt x="1" y="438"/>
                    <a:pt x="75" y="539"/>
                    <a:pt x="184" y="555"/>
                  </a:cubicBezTo>
                  <a:cubicBezTo>
                    <a:pt x="194" y="557"/>
                    <a:pt x="206" y="557"/>
                    <a:pt x="214" y="557"/>
                  </a:cubicBezTo>
                  <a:cubicBezTo>
                    <a:pt x="311" y="557"/>
                    <a:pt x="396" y="488"/>
                    <a:pt x="411" y="388"/>
                  </a:cubicBezTo>
                  <a:lnTo>
                    <a:pt x="434" y="230"/>
                  </a:lnTo>
                  <a:cubicBezTo>
                    <a:pt x="450" y="122"/>
                    <a:pt x="376" y="19"/>
                    <a:pt x="267" y="3"/>
                  </a:cubicBezTo>
                  <a:cubicBezTo>
                    <a:pt x="257" y="1"/>
                    <a:pt x="246" y="0"/>
                    <a:pt x="2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5"/>
            <p:cNvSpPr/>
            <p:nvPr/>
          </p:nvSpPr>
          <p:spPr>
            <a:xfrm>
              <a:off x="1685679" y="3744570"/>
              <a:ext cx="12440" cy="15391"/>
            </a:xfrm>
            <a:custGeom>
              <a:rect b="b" l="l" r="r" t="t"/>
              <a:pathLst>
                <a:path extrusionOk="0" h="558" w="451">
                  <a:moveTo>
                    <a:pt x="236" y="1"/>
                  </a:moveTo>
                  <a:cubicBezTo>
                    <a:pt x="139" y="1"/>
                    <a:pt x="55" y="72"/>
                    <a:pt x="40" y="169"/>
                  </a:cubicBezTo>
                  <a:lnTo>
                    <a:pt x="17" y="329"/>
                  </a:lnTo>
                  <a:cubicBezTo>
                    <a:pt x="1" y="437"/>
                    <a:pt x="76" y="540"/>
                    <a:pt x="184" y="556"/>
                  </a:cubicBezTo>
                  <a:cubicBezTo>
                    <a:pt x="194" y="557"/>
                    <a:pt x="206" y="557"/>
                    <a:pt x="215" y="557"/>
                  </a:cubicBezTo>
                  <a:cubicBezTo>
                    <a:pt x="312" y="557"/>
                    <a:pt x="397" y="488"/>
                    <a:pt x="411" y="389"/>
                  </a:cubicBezTo>
                  <a:lnTo>
                    <a:pt x="435" y="229"/>
                  </a:lnTo>
                  <a:cubicBezTo>
                    <a:pt x="451" y="119"/>
                    <a:pt x="376" y="19"/>
                    <a:pt x="268" y="3"/>
                  </a:cubicBezTo>
                  <a:cubicBezTo>
                    <a:pt x="257" y="1"/>
                    <a:pt x="246"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5"/>
            <p:cNvSpPr/>
            <p:nvPr/>
          </p:nvSpPr>
          <p:spPr>
            <a:xfrm>
              <a:off x="1672219" y="3613222"/>
              <a:ext cx="14536" cy="15060"/>
            </a:xfrm>
            <a:custGeom>
              <a:rect b="b" l="l" r="r" t="t"/>
              <a:pathLst>
                <a:path extrusionOk="0" h="546" w="527">
                  <a:moveTo>
                    <a:pt x="299" y="1"/>
                  </a:moveTo>
                  <a:cubicBezTo>
                    <a:pt x="225" y="1"/>
                    <a:pt x="153" y="44"/>
                    <a:pt x="118" y="115"/>
                  </a:cubicBezTo>
                  <a:lnTo>
                    <a:pt x="49" y="262"/>
                  </a:lnTo>
                  <a:cubicBezTo>
                    <a:pt x="1" y="363"/>
                    <a:pt x="45" y="480"/>
                    <a:pt x="144" y="527"/>
                  </a:cubicBezTo>
                  <a:cubicBezTo>
                    <a:pt x="171" y="540"/>
                    <a:pt x="199" y="546"/>
                    <a:pt x="228" y="546"/>
                  </a:cubicBezTo>
                  <a:cubicBezTo>
                    <a:pt x="303" y="546"/>
                    <a:pt x="375" y="503"/>
                    <a:pt x="410" y="432"/>
                  </a:cubicBezTo>
                  <a:lnTo>
                    <a:pt x="479" y="285"/>
                  </a:lnTo>
                  <a:cubicBezTo>
                    <a:pt x="527" y="185"/>
                    <a:pt x="483" y="68"/>
                    <a:pt x="383" y="20"/>
                  </a:cubicBezTo>
                  <a:cubicBezTo>
                    <a:pt x="356" y="7"/>
                    <a:pt x="328" y="1"/>
                    <a:pt x="2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5"/>
            <p:cNvSpPr/>
            <p:nvPr/>
          </p:nvSpPr>
          <p:spPr>
            <a:xfrm>
              <a:off x="1661241" y="3636530"/>
              <a:ext cx="14453" cy="15060"/>
            </a:xfrm>
            <a:custGeom>
              <a:rect b="b" l="l" r="r" t="t"/>
              <a:pathLst>
                <a:path extrusionOk="0" h="546" w="524">
                  <a:moveTo>
                    <a:pt x="298" y="0"/>
                  </a:moveTo>
                  <a:cubicBezTo>
                    <a:pt x="223" y="0"/>
                    <a:pt x="152" y="43"/>
                    <a:pt x="117" y="114"/>
                  </a:cubicBezTo>
                  <a:lnTo>
                    <a:pt x="47" y="261"/>
                  </a:lnTo>
                  <a:cubicBezTo>
                    <a:pt x="0" y="362"/>
                    <a:pt x="44" y="479"/>
                    <a:pt x="142" y="528"/>
                  </a:cubicBezTo>
                  <a:cubicBezTo>
                    <a:pt x="170" y="539"/>
                    <a:pt x="198" y="545"/>
                    <a:pt x="227" y="545"/>
                  </a:cubicBezTo>
                  <a:cubicBezTo>
                    <a:pt x="302" y="545"/>
                    <a:pt x="372" y="503"/>
                    <a:pt x="408" y="432"/>
                  </a:cubicBezTo>
                  <a:lnTo>
                    <a:pt x="478" y="286"/>
                  </a:lnTo>
                  <a:cubicBezTo>
                    <a:pt x="523" y="185"/>
                    <a:pt x="481" y="67"/>
                    <a:pt x="383" y="19"/>
                  </a:cubicBezTo>
                  <a:cubicBezTo>
                    <a:pt x="355" y="6"/>
                    <a:pt x="326" y="0"/>
                    <a:pt x="2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5"/>
            <p:cNvSpPr/>
            <p:nvPr/>
          </p:nvSpPr>
          <p:spPr>
            <a:xfrm>
              <a:off x="1650236" y="3659809"/>
              <a:ext cx="14453" cy="15060"/>
            </a:xfrm>
            <a:custGeom>
              <a:rect b="b" l="l" r="r" t="t"/>
              <a:pathLst>
                <a:path extrusionOk="0" h="546" w="524">
                  <a:moveTo>
                    <a:pt x="297" y="1"/>
                  </a:moveTo>
                  <a:cubicBezTo>
                    <a:pt x="222" y="1"/>
                    <a:pt x="151" y="44"/>
                    <a:pt x="116" y="116"/>
                  </a:cubicBezTo>
                  <a:lnTo>
                    <a:pt x="47" y="262"/>
                  </a:lnTo>
                  <a:cubicBezTo>
                    <a:pt x="1" y="362"/>
                    <a:pt x="43" y="479"/>
                    <a:pt x="143" y="528"/>
                  </a:cubicBezTo>
                  <a:cubicBezTo>
                    <a:pt x="169" y="541"/>
                    <a:pt x="197" y="545"/>
                    <a:pt x="226" y="545"/>
                  </a:cubicBezTo>
                  <a:cubicBezTo>
                    <a:pt x="301" y="545"/>
                    <a:pt x="373" y="504"/>
                    <a:pt x="408" y="432"/>
                  </a:cubicBezTo>
                  <a:lnTo>
                    <a:pt x="477" y="286"/>
                  </a:lnTo>
                  <a:cubicBezTo>
                    <a:pt x="524" y="185"/>
                    <a:pt x="481" y="67"/>
                    <a:pt x="382" y="21"/>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5"/>
            <p:cNvSpPr/>
            <p:nvPr/>
          </p:nvSpPr>
          <p:spPr>
            <a:xfrm>
              <a:off x="1639285" y="3683144"/>
              <a:ext cx="14426" cy="15032"/>
            </a:xfrm>
            <a:custGeom>
              <a:rect b="b" l="l" r="r" t="t"/>
              <a:pathLst>
                <a:path extrusionOk="0" h="545" w="523">
                  <a:moveTo>
                    <a:pt x="296" y="0"/>
                  </a:moveTo>
                  <a:cubicBezTo>
                    <a:pt x="221" y="0"/>
                    <a:pt x="150" y="42"/>
                    <a:pt x="116" y="114"/>
                  </a:cubicBezTo>
                  <a:lnTo>
                    <a:pt x="46" y="261"/>
                  </a:lnTo>
                  <a:cubicBezTo>
                    <a:pt x="0" y="362"/>
                    <a:pt x="43" y="479"/>
                    <a:pt x="141" y="526"/>
                  </a:cubicBezTo>
                  <a:cubicBezTo>
                    <a:pt x="169" y="539"/>
                    <a:pt x="197" y="545"/>
                    <a:pt x="226" y="545"/>
                  </a:cubicBezTo>
                  <a:cubicBezTo>
                    <a:pt x="299" y="545"/>
                    <a:pt x="373" y="501"/>
                    <a:pt x="408" y="431"/>
                  </a:cubicBezTo>
                  <a:lnTo>
                    <a:pt x="477" y="284"/>
                  </a:lnTo>
                  <a:cubicBezTo>
                    <a:pt x="522" y="183"/>
                    <a:pt x="481" y="66"/>
                    <a:pt x="381" y="19"/>
                  </a:cubicBezTo>
                  <a:cubicBezTo>
                    <a:pt x="354" y="6"/>
                    <a:pt x="325" y="0"/>
                    <a:pt x="2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5"/>
            <p:cNvSpPr/>
            <p:nvPr/>
          </p:nvSpPr>
          <p:spPr>
            <a:xfrm>
              <a:off x="1628280" y="3706341"/>
              <a:ext cx="14426" cy="15088"/>
            </a:xfrm>
            <a:custGeom>
              <a:rect b="b" l="l" r="r" t="t"/>
              <a:pathLst>
                <a:path extrusionOk="0" h="547" w="523">
                  <a:moveTo>
                    <a:pt x="296" y="1"/>
                  </a:moveTo>
                  <a:cubicBezTo>
                    <a:pt x="221" y="1"/>
                    <a:pt x="150" y="44"/>
                    <a:pt x="115" y="116"/>
                  </a:cubicBezTo>
                  <a:lnTo>
                    <a:pt x="46" y="262"/>
                  </a:lnTo>
                  <a:cubicBezTo>
                    <a:pt x="1" y="363"/>
                    <a:pt x="42" y="481"/>
                    <a:pt x="141" y="527"/>
                  </a:cubicBezTo>
                  <a:cubicBezTo>
                    <a:pt x="169" y="541"/>
                    <a:pt x="196" y="547"/>
                    <a:pt x="225" y="547"/>
                  </a:cubicBezTo>
                  <a:cubicBezTo>
                    <a:pt x="301" y="547"/>
                    <a:pt x="372" y="504"/>
                    <a:pt x="407" y="432"/>
                  </a:cubicBezTo>
                  <a:lnTo>
                    <a:pt x="477" y="286"/>
                  </a:lnTo>
                  <a:cubicBezTo>
                    <a:pt x="523" y="185"/>
                    <a:pt x="480" y="67"/>
                    <a:pt x="382" y="20"/>
                  </a:cubicBezTo>
                  <a:cubicBezTo>
                    <a:pt x="354" y="7"/>
                    <a:pt x="325" y="1"/>
                    <a:pt x="2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5"/>
            <p:cNvSpPr/>
            <p:nvPr/>
          </p:nvSpPr>
          <p:spPr>
            <a:xfrm>
              <a:off x="1617247" y="3729648"/>
              <a:ext cx="14426" cy="15060"/>
            </a:xfrm>
            <a:custGeom>
              <a:rect b="b" l="l" r="r" t="t"/>
              <a:pathLst>
                <a:path extrusionOk="0" h="546" w="523">
                  <a:moveTo>
                    <a:pt x="297" y="1"/>
                  </a:moveTo>
                  <a:cubicBezTo>
                    <a:pt x="222" y="1"/>
                    <a:pt x="151" y="43"/>
                    <a:pt x="116" y="115"/>
                  </a:cubicBezTo>
                  <a:lnTo>
                    <a:pt x="46" y="261"/>
                  </a:lnTo>
                  <a:cubicBezTo>
                    <a:pt x="1" y="362"/>
                    <a:pt x="43" y="480"/>
                    <a:pt x="141" y="527"/>
                  </a:cubicBezTo>
                  <a:cubicBezTo>
                    <a:pt x="169" y="540"/>
                    <a:pt x="197" y="546"/>
                    <a:pt x="226" y="546"/>
                  </a:cubicBezTo>
                  <a:cubicBezTo>
                    <a:pt x="301" y="546"/>
                    <a:pt x="373" y="503"/>
                    <a:pt x="408" y="431"/>
                  </a:cubicBezTo>
                  <a:lnTo>
                    <a:pt x="477" y="285"/>
                  </a:lnTo>
                  <a:cubicBezTo>
                    <a:pt x="522" y="185"/>
                    <a:pt x="481" y="68"/>
                    <a:pt x="382" y="20"/>
                  </a:cubicBezTo>
                  <a:cubicBezTo>
                    <a:pt x="354" y="7"/>
                    <a:pt x="325" y="1"/>
                    <a:pt x="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5"/>
            <p:cNvSpPr/>
            <p:nvPr/>
          </p:nvSpPr>
          <p:spPr>
            <a:xfrm>
              <a:off x="1738086" y="3617249"/>
              <a:ext cx="12440" cy="15363"/>
            </a:xfrm>
            <a:custGeom>
              <a:rect b="b" l="l" r="r" t="t"/>
              <a:pathLst>
                <a:path extrusionOk="0" h="557" w="451">
                  <a:moveTo>
                    <a:pt x="215" y="0"/>
                  </a:moveTo>
                  <a:cubicBezTo>
                    <a:pt x="204" y="0"/>
                    <a:pt x="194" y="1"/>
                    <a:pt x="183" y="3"/>
                  </a:cubicBezTo>
                  <a:cubicBezTo>
                    <a:pt x="75" y="19"/>
                    <a:pt x="0" y="122"/>
                    <a:pt x="16" y="230"/>
                  </a:cubicBezTo>
                  <a:lnTo>
                    <a:pt x="40" y="388"/>
                  </a:lnTo>
                  <a:cubicBezTo>
                    <a:pt x="54" y="486"/>
                    <a:pt x="139" y="557"/>
                    <a:pt x="236" y="557"/>
                  </a:cubicBezTo>
                  <a:cubicBezTo>
                    <a:pt x="248" y="557"/>
                    <a:pt x="257" y="557"/>
                    <a:pt x="267" y="555"/>
                  </a:cubicBezTo>
                  <a:cubicBezTo>
                    <a:pt x="375" y="539"/>
                    <a:pt x="450" y="437"/>
                    <a:pt x="434" y="328"/>
                  </a:cubicBezTo>
                  <a:lnTo>
                    <a:pt x="411" y="168"/>
                  </a:lnTo>
                  <a:cubicBezTo>
                    <a:pt x="396"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5"/>
            <p:cNvSpPr/>
            <p:nvPr/>
          </p:nvSpPr>
          <p:spPr>
            <a:xfrm>
              <a:off x="1741947" y="3642708"/>
              <a:ext cx="12495" cy="15391"/>
            </a:xfrm>
            <a:custGeom>
              <a:rect b="b" l="l" r="r" t="t"/>
              <a:pathLst>
                <a:path extrusionOk="0" h="558" w="453">
                  <a:moveTo>
                    <a:pt x="215" y="1"/>
                  </a:moveTo>
                  <a:cubicBezTo>
                    <a:pt x="205" y="1"/>
                    <a:pt x="195" y="1"/>
                    <a:pt x="184" y="3"/>
                  </a:cubicBezTo>
                  <a:cubicBezTo>
                    <a:pt x="76" y="19"/>
                    <a:pt x="1" y="122"/>
                    <a:pt x="17" y="230"/>
                  </a:cubicBezTo>
                  <a:lnTo>
                    <a:pt x="42" y="389"/>
                  </a:lnTo>
                  <a:cubicBezTo>
                    <a:pt x="57" y="487"/>
                    <a:pt x="140" y="557"/>
                    <a:pt x="237" y="557"/>
                  </a:cubicBezTo>
                  <a:cubicBezTo>
                    <a:pt x="247" y="557"/>
                    <a:pt x="257" y="557"/>
                    <a:pt x="269" y="556"/>
                  </a:cubicBezTo>
                  <a:cubicBezTo>
                    <a:pt x="376" y="539"/>
                    <a:pt x="452" y="437"/>
                    <a:pt x="435" y="328"/>
                  </a:cubicBezTo>
                  <a:lnTo>
                    <a:pt x="411" y="169"/>
                  </a:lnTo>
                  <a:cubicBezTo>
                    <a:pt x="397" y="72"/>
                    <a:pt x="312"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5"/>
            <p:cNvSpPr/>
            <p:nvPr/>
          </p:nvSpPr>
          <p:spPr>
            <a:xfrm>
              <a:off x="1745837" y="3668167"/>
              <a:ext cx="12467" cy="15391"/>
            </a:xfrm>
            <a:custGeom>
              <a:rect b="b" l="l" r="r" t="t"/>
              <a:pathLst>
                <a:path extrusionOk="0" h="558" w="452">
                  <a:moveTo>
                    <a:pt x="215" y="1"/>
                  </a:moveTo>
                  <a:cubicBezTo>
                    <a:pt x="205" y="1"/>
                    <a:pt x="194" y="2"/>
                    <a:pt x="184" y="3"/>
                  </a:cubicBezTo>
                  <a:cubicBezTo>
                    <a:pt x="75" y="19"/>
                    <a:pt x="1" y="122"/>
                    <a:pt x="17" y="231"/>
                  </a:cubicBezTo>
                  <a:lnTo>
                    <a:pt x="42" y="389"/>
                  </a:lnTo>
                  <a:cubicBezTo>
                    <a:pt x="56" y="487"/>
                    <a:pt x="140" y="557"/>
                    <a:pt x="236" y="557"/>
                  </a:cubicBezTo>
                  <a:cubicBezTo>
                    <a:pt x="247" y="557"/>
                    <a:pt x="257" y="557"/>
                    <a:pt x="269" y="556"/>
                  </a:cubicBezTo>
                  <a:cubicBezTo>
                    <a:pt x="377" y="540"/>
                    <a:pt x="452" y="437"/>
                    <a:pt x="436" y="329"/>
                  </a:cubicBezTo>
                  <a:lnTo>
                    <a:pt x="411"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5"/>
            <p:cNvSpPr/>
            <p:nvPr/>
          </p:nvSpPr>
          <p:spPr>
            <a:xfrm>
              <a:off x="1749753" y="3693653"/>
              <a:ext cx="12440" cy="15363"/>
            </a:xfrm>
            <a:custGeom>
              <a:rect b="b" l="l" r="r" t="t"/>
              <a:pathLst>
                <a:path extrusionOk="0" h="557" w="451">
                  <a:moveTo>
                    <a:pt x="215" y="0"/>
                  </a:moveTo>
                  <a:cubicBezTo>
                    <a:pt x="205" y="0"/>
                    <a:pt x="194" y="1"/>
                    <a:pt x="184" y="3"/>
                  </a:cubicBezTo>
                  <a:cubicBezTo>
                    <a:pt x="75" y="19"/>
                    <a:pt x="1" y="121"/>
                    <a:pt x="17" y="230"/>
                  </a:cubicBezTo>
                  <a:lnTo>
                    <a:pt x="40" y="388"/>
                  </a:lnTo>
                  <a:cubicBezTo>
                    <a:pt x="55" y="486"/>
                    <a:pt x="140" y="557"/>
                    <a:pt x="237" y="557"/>
                  </a:cubicBezTo>
                  <a:cubicBezTo>
                    <a:pt x="245" y="557"/>
                    <a:pt x="257" y="557"/>
                    <a:pt x="267" y="555"/>
                  </a:cubicBezTo>
                  <a:cubicBezTo>
                    <a:pt x="376" y="539"/>
                    <a:pt x="451" y="436"/>
                    <a:pt x="434" y="328"/>
                  </a:cubicBezTo>
                  <a:lnTo>
                    <a:pt x="411" y="168"/>
                  </a:lnTo>
                  <a:cubicBezTo>
                    <a:pt x="395" y="72"/>
                    <a:pt x="310"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5"/>
            <p:cNvSpPr/>
            <p:nvPr/>
          </p:nvSpPr>
          <p:spPr>
            <a:xfrm>
              <a:off x="1753642" y="3719112"/>
              <a:ext cx="12440" cy="15363"/>
            </a:xfrm>
            <a:custGeom>
              <a:rect b="b" l="l" r="r" t="t"/>
              <a:pathLst>
                <a:path extrusionOk="0" h="557" w="451">
                  <a:moveTo>
                    <a:pt x="215" y="0"/>
                  </a:moveTo>
                  <a:cubicBezTo>
                    <a:pt x="205" y="0"/>
                    <a:pt x="194" y="1"/>
                    <a:pt x="184" y="3"/>
                  </a:cubicBezTo>
                  <a:cubicBezTo>
                    <a:pt x="75" y="19"/>
                    <a:pt x="0" y="122"/>
                    <a:pt x="17" y="230"/>
                  </a:cubicBezTo>
                  <a:lnTo>
                    <a:pt x="40" y="388"/>
                  </a:lnTo>
                  <a:cubicBezTo>
                    <a:pt x="55" y="487"/>
                    <a:pt x="140" y="557"/>
                    <a:pt x="236" y="557"/>
                  </a:cubicBezTo>
                  <a:cubicBezTo>
                    <a:pt x="245" y="557"/>
                    <a:pt x="257" y="557"/>
                    <a:pt x="267" y="555"/>
                  </a:cubicBezTo>
                  <a:cubicBezTo>
                    <a:pt x="376" y="539"/>
                    <a:pt x="450" y="437"/>
                    <a:pt x="434" y="328"/>
                  </a:cubicBezTo>
                  <a:lnTo>
                    <a:pt x="411" y="169"/>
                  </a:lnTo>
                  <a:cubicBezTo>
                    <a:pt x="395" y="72"/>
                    <a:pt x="311" y="0"/>
                    <a:pt x="2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5"/>
            <p:cNvSpPr/>
            <p:nvPr/>
          </p:nvSpPr>
          <p:spPr>
            <a:xfrm>
              <a:off x="1757532" y="3744570"/>
              <a:ext cx="12467" cy="15391"/>
            </a:xfrm>
            <a:custGeom>
              <a:rect b="b" l="l" r="r" t="t"/>
              <a:pathLst>
                <a:path extrusionOk="0" h="558" w="452">
                  <a:moveTo>
                    <a:pt x="215" y="1"/>
                  </a:moveTo>
                  <a:cubicBezTo>
                    <a:pt x="204" y="1"/>
                    <a:pt x="194" y="1"/>
                    <a:pt x="183" y="3"/>
                  </a:cubicBezTo>
                  <a:cubicBezTo>
                    <a:pt x="75" y="19"/>
                    <a:pt x="0" y="122"/>
                    <a:pt x="16" y="230"/>
                  </a:cubicBezTo>
                  <a:lnTo>
                    <a:pt x="41" y="389"/>
                  </a:lnTo>
                  <a:cubicBezTo>
                    <a:pt x="56" y="487"/>
                    <a:pt x="139" y="557"/>
                    <a:pt x="236" y="557"/>
                  </a:cubicBezTo>
                  <a:cubicBezTo>
                    <a:pt x="246" y="557"/>
                    <a:pt x="257" y="557"/>
                    <a:pt x="268" y="556"/>
                  </a:cubicBezTo>
                  <a:cubicBezTo>
                    <a:pt x="375" y="540"/>
                    <a:pt x="451" y="437"/>
                    <a:pt x="434" y="329"/>
                  </a:cubicBezTo>
                  <a:lnTo>
                    <a:pt x="410" y="169"/>
                  </a:lnTo>
                  <a:cubicBezTo>
                    <a:pt x="396" y="72"/>
                    <a:pt x="311" y="1"/>
                    <a:pt x="2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5"/>
            <p:cNvSpPr/>
            <p:nvPr/>
          </p:nvSpPr>
          <p:spPr>
            <a:xfrm>
              <a:off x="1768923" y="3613222"/>
              <a:ext cx="14536" cy="15060"/>
            </a:xfrm>
            <a:custGeom>
              <a:rect b="b" l="l" r="r" t="t"/>
              <a:pathLst>
                <a:path extrusionOk="0" h="546" w="527">
                  <a:moveTo>
                    <a:pt x="227" y="1"/>
                  </a:moveTo>
                  <a:cubicBezTo>
                    <a:pt x="199" y="1"/>
                    <a:pt x="171" y="7"/>
                    <a:pt x="144" y="20"/>
                  </a:cubicBezTo>
                  <a:cubicBezTo>
                    <a:pt x="44" y="68"/>
                    <a:pt x="0" y="187"/>
                    <a:pt x="49" y="285"/>
                  </a:cubicBezTo>
                  <a:lnTo>
                    <a:pt x="118" y="432"/>
                  </a:lnTo>
                  <a:cubicBezTo>
                    <a:pt x="151" y="503"/>
                    <a:pt x="223" y="546"/>
                    <a:pt x="298" y="546"/>
                  </a:cubicBezTo>
                  <a:cubicBezTo>
                    <a:pt x="326" y="546"/>
                    <a:pt x="355" y="539"/>
                    <a:pt x="384" y="527"/>
                  </a:cubicBezTo>
                  <a:cubicBezTo>
                    <a:pt x="483" y="480"/>
                    <a:pt x="526" y="361"/>
                    <a:pt x="480" y="262"/>
                  </a:cubicBezTo>
                  <a:lnTo>
                    <a:pt x="409" y="115"/>
                  </a:lnTo>
                  <a:cubicBezTo>
                    <a:pt x="375" y="44"/>
                    <a:pt x="302" y="1"/>
                    <a:pt x="2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5"/>
            <p:cNvSpPr/>
            <p:nvPr/>
          </p:nvSpPr>
          <p:spPr>
            <a:xfrm>
              <a:off x="1779901" y="3636530"/>
              <a:ext cx="14508" cy="15060"/>
            </a:xfrm>
            <a:custGeom>
              <a:rect b="b" l="l" r="r" t="t"/>
              <a:pathLst>
                <a:path extrusionOk="0" h="546" w="526">
                  <a:moveTo>
                    <a:pt x="227" y="0"/>
                  </a:moveTo>
                  <a:cubicBezTo>
                    <a:pt x="199" y="0"/>
                    <a:pt x="170" y="6"/>
                    <a:pt x="143" y="19"/>
                  </a:cubicBezTo>
                  <a:cubicBezTo>
                    <a:pt x="45" y="67"/>
                    <a:pt x="1" y="186"/>
                    <a:pt x="48" y="286"/>
                  </a:cubicBezTo>
                  <a:lnTo>
                    <a:pt x="118" y="432"/>
                  </a:lnTo>
                  <a:cubicBezTo>
                    <a:pt x="150" y="503"/>
                    <a:pt x="222" y="545"/>
                    <a:pt x="297" y="545"/>
                  </a:cubicBezTo>
                  <a:cubicBezTo>
                    <a:pt x="326" y="545"/>
                    <a:pt x="356" y="538"/>
                    <a:pt x="383" y="528"/>
                  </a:cubicBezTo>
                  <a:cubicBezTo>
                    <a:pt x="482" y="479"/>
                    <a:pt x="526" y="360"/>
                    <a:pt x="479" y="261"/>
                  </a:cubicBezTo>
                  <a:lnTo>
                    <a:pt x="408" y="114"/>
                  </a:lnTo>
                  <a:cubicBezTo>
                    <a:pt x="374" y="43"/>
                    <a:pt x="302" y="0"/>
                    <a:pt x="2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5"/>
            <p:cNvSpPr/>
            <p:nvPr/>
          </p:nvSpPr>
          <p:spPr>
            <a:xfrm>
              <a:off x="1790906" y="3659809"/>
              <a:ext cx="14536" cy="15060"/>
            </a:xfrm>
            <a:custGeom>
              <a:rect b="b" l="l" r="r" t="t"/>
              <a:pathLst>
                <a:path extrusionOk="0" h="546" w="527">
                  <a:moveTo>
                    <a:pt x="229" y="1"/>
                  </a:moveTo>
                  <a:cubicBezTo>
                    <a:pt x="200" y="1"/>
                    <a:pt x="171" y="7"/>
                    <a:pt x="144" y="21"/>
                  </a:cubicBezTo>
                  <a:cubicBezTo>
                    <a:pt x="45" y="67"/>
                    <a:pt x="1" y="186"/>
                    <a:pt x="49" y="286"/>
                  </a:cubicBezTo>
                  <a:lnTo>
                    <a:pt x="118" y="432"/>
                  </a:lnTo>
                  <a:cubicBezTo>
                    <a:pt x="152" y="504"/>
                    <a:pt x="223" y="545"/>
                    <a:pt x="298" y="545"/>
                  </a:cubicBezTo>
                  <a:cubicBezTo>
                    <a:pt x="327" y="545"/>
                    <a:pt x="355" y="538"/>
                    <a:pt x="383" y="528"/>
                  </a:cubicBezTo>
                  <a:cubicBezTo>
                    <a:pt x="483" y="479"/>
                    <a:pt x="527" y="361"/>
                    <a:pt x="478" y="262"/>
                  </a:cubicBezTo>
                  <a:lnTo>
                    <a:pt x="409" y="116"/>
                  </a:lnTo>
                  <a:cubicBezTo>
                    <a:pt x="375" y="44"/>
                    <a:pt x="303" y="1"/>
                    <a:pt x="2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5"/>
            <p:cNvSpPr/>
            <p:nvPr/>
          </p:nvSpPr>
          <p:spPr>
            <a:xfrm>
              <a:off x="1801939" y="3683089"/>
              <a:ext cx="14508" cy="15088"/>
            </a:xfrm>
            <a:custGeom>
              <a:rect b="b" l="l" r="r" t="t"/>
              <a:pathLst>
                <a:path extrusionOk="0" h="547" w="526">
                  <a:moveTo>
                    <a:pt x="228" y="1"/>
                  </a:moveTo>
                  <a:cubicBezTo>
                    <a:pt x="200" y="1"/>
                    <a:pt x="170" y="7"/>
                    <a:pt x="143" y="21"/>
                  </a:cubicBezTo>
                  <a:cubicBezTo>
                    <a:pt x="45" y="68"/>
                    <a:pt x="1" y="188"/>
                    <a:pt x="48" y="286"/>
                  </a:cubicBezTo>
                  <a:lnTo>
                    <a:pt x="118" y="433"/>
                  </a:lnTo>
                  <a:cubicBezTo>
                    <a:pt x="150" y="504"/>
                    <a:pt x="222" y="547"/>
                    <a:pt x="297" y="547"/>
                  </a:cubicBezTo>
                  <a:cubicBezTo>
                    <a:pt x="325" y="547"/>
                    <a:pt x="354" y="540"/>
                    <a:pt x="383" y="528"/>
                  </a:cubicBezTo>
                  <a:cubicBezTo>
                    <a:pt x="481" y="481"/>
                    <a:pt x="525" y="361"/>
                    <a:pt x="478" y="263"/>
                  </a:cubicBezTo>
                  <a:lnTo>
                    <a:pt x="408" y="116"/>
                  </a:lnTo>
                  <a:cubicBezTo>
                    <a:pt x="374"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5"/>
            <p:cNvSpPr/>
            <p:nvPr/>
          </p:nvSpPr>
          <p:spPr>
            <a:xfrm>
              <a:off x="1812890" y="3706341"/>
              <a:ext cx="14536" cy="15088"/>
            </a:xfrm>
            <a:custGeom>
              <a:rect b="b" l="l" r="r" t="t"/>
              <a:pathLst>
                <a:path extrusionOk="0" h="547" w="527">
                  <a:moveTo>
                    <a:pt x="228" y="1"/>
                  </a:moveTo>
                  <a:cubicBezTo>
                    <a:pt x="200" y="1"/>
                    <a:pt x="171" y="7"/>
                    <a:pt x="143" y="20"/>
                  </a:cubicBezTo>
                  <a:cubicBezTo>
                    <a:pt x="45" y="67"/>
                    <a:pt x="1" y="187"/>
                    <a:pt x="48" y="286"/>
                  </a:cubicBezTo>
                  <a:lnTo>
                    <a:pt x="118" y="432"/>
                  </a:lnTo>
                  <a:cubicBezTo>
                    <a:pt x="150" y="504"/>
                    <a:pt x="222" y="547"/>
                    <a:pt x="297" y="547"/>
                  </a:cubicBezTo>
                  <a:cubicBezTo>
                    <a:pt x="328" y="547"/>
                    <a:pt x="357" y="541"/>
                    <a:pt x="383" y="527"/>
                  </a:cubicBezTo>
                  <a:cubicBezTo>
                    <a:pt x="483" y="481"/>
                    <a:pt x="527" y="360"/>
                    <a:pt x="479" y="262"/>
                  </a:cubicBezTo>
                  <a:lnTo>
                    <a:pt x="410" y="116"/>
                  </a:lnTo>
                  <a:cubicBezTo>
                    <a:pt x="375" y="44"/>
                    <a:pt x="303"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5"/>
            <p:cNvSpPr/>
            <p:nvPr/>
          </p:nvSpPr>
          <p:spPr>
            <a:xfrm>
              <a:off x="1823895" y="3729648"/>
              <a:ext cx="14536" cy="15060"/>
            </a:xfrm>
            <a:custGeom>
              <a:rect b="b" l="l" r="r" t="t"/>
              <a:pathLst>
                <a:path extrusionOk="0" h="546" w="527">
                  <a:moveTo>
                    <a:pt x="228" y="1"/>
                  </a:moveTo>
                  <a:cubicBezTo>
                    <a:pt x="199" y="1"/>
                    <a:pt x="171" y="7"/>
                    <a:pt x="144" y="20"/>
                  </a:cubicBezTo>
                  <a:cubicBezTo>
                    <a:pt x="44" y="68"/>
                    <a:pt x="0" y="187"/>
                    <a:pt x="49" y="285"/>
                  </a:cubicBezTo>
                  <a:lnTo>
                    <a:pt x="118" y="431"/>
                  </a:lnTo>
                  <a:cubicBezTo>
                    <a:pt x="151" y="503"/>
                    <a:pt x="223" y="546"/>
                    <a:pt x="298" y="546"/>
                  </a:cubicBezTo>
                  <a:cubicBezTo>
                    <a:pt x="327" y="546"/>
                    <a:pt x="355" y="540"/>
                    <a:pt x="384" y="527"/>
                  </a:cubicBezTo>
                  <a:cubicBezTo>
                    <a:pt x="483" y="480"/>
                    <a:pt x="527" y="361"/>
                    <a:pt x="480" y="261"/>
                  </a:cubicBezTo>
                  <a:lnTo>
                    <a:pt x="409" y="115"/>
                  </a:lnTo>
                  <a:cubicBezTo>
                    <a:pt x="375" y="43"/>
                    <a:pt x="302" y="1"/>
                    <a:pt x="2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5"/>
            <p:cNvSpPr/>
            <p:nvPr/>
          </p:nvSpPr>
          <p:spPr>
            <a:xfrm>
              <a:off x="1689596" y="3564484"/>
              <a:ext cx="76928" cy="36685"/>
            </a:xfrm>
            <a:custGeom>
              <a:rect b="b" l="l" r="r" t="t"/>
              <a:pathLst>
                <a:path extrusionOk="0" h="1330" w="2789">
                  <a:moveTo>
                    <a:pt x="882" y="0"/>
                  </a:moveTo>
                  <a:cubicBezTo>
                    <a:pt x="395" y="0"/>
                    <a:pt x="1" y="396"/>
                    <a:pt x="1" y="883"/>
                  </a:cubicBezTo>
                  <a:lnTo>
                    <a:pt x="1" y="1111"/>
                  </a:lnTo>
                  <a:cubicBezTo>
                    <a:pt x="1" y="1231"/>
                    <a:pt x="98" y="1330"/>
                    <a:pt x="219" y="1330"/>
                  </a:cubicBezTo>
                  <a:lnTo>
                    <a:pt x="2572" y="1330"/>
                  </a:lnTo>
                  <a:cubicBezTo>
                    <a:pt x="2690" y="1330"/>
                    <a:pt x="2788" y="1231"/>
                    <a:pt x="2788" y="1111"/>
                  </a:cubicBezTo>
                  <a:lnTo>
                    <a:pt x="2788" y="883"/>
                  </a:lnTo>
                  <a:cubicBezTo>
                    <a:pt x="2788" y="395"/>
                    <a:pt x="2394" y="0"/>
                    <a:pt x="19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5"/>
            <p:cNvSpPr/>
            <p:nvPr/>
          </p:nvSpPr>
          <p:spPr>
            <a:xfrm>
              <a:off x="1728267" y="3564567"/>
              <a:ext cx="38257" cy="36602"/>
            </a:xfrm>
            <a:custGeom>
              <a:rect b="b" l="l" r="r" t="t"/>
              <a:pathLst>
                <a:path extrusionOk="0" h="1327" w="1387">
                  <a:moveTo>
                    <a:pt x="511" y="0"/>
                  </a:moveTo>
                  <a:cubicBezTo>
                    <a:pt x="509" y="0"/>
                    <a:pt x="507" y="0"/>
                    <a:pt x="506" y="0"/>
                  </a:cubicBezTo>
                  <a:lnTo>
                    <a:pt x="0" y="0"/>
                  </a:lnTo>
                  <a:cubicBezTo>
                    <a:pt x="488" y="0"/>
                    <a:pt x="882" y="395"/>
                    <a:pt x="882" y="883"/>
                  </a:cubicBezTo>
                  <a:lnTo>
                    <a:pt x="882" y="1327"/>
                  </a:lnTo>
                  <a:lnTo>
                    <a:pt x="1170" y="1327"/>
                  </a:lnTo>
                  <a:cubicBezTo>
                    <a:pt x="1290" y="1327"/>
                    <a:pt x="1386" y="1228"/>
                    <a:pt x="1386" y="1108"/>
                  </a:cubicBezTo>
                  <a:lnTo>
                    <a:pt x="1386" y="880"/>
                  </a:lnTo>
                  <a:cubicBezTo>
                    <a:pt x="1386" y="395"/>
                    <a:pt x="995" y="0"/>
                    <a:pt x="511"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4" name="Google Shape;2344;p45"/>
          <p:cNvGrpSpPr/>
          <p:nvPr/>
        </p:nvGrpSpPr>
        <p:grpSpPr>
          <a:xfrm>
            <a:off x="3102192" y="3638577"/>
            <a:ext cx="662967" cy="514386"/>
            <a:chOff x="724622" y="3432860"/>
            <a:chExt cx="375618" cy="291437"/>
          </a:xfrm>
        </p:grpSpPr>
        <p:sp>
          <p:nvSpPr>
            <p:cNvPr id="2345" name="Google Shape;2345;p45"/>
            <p:cNvSpPr/>
            <p:nvPr/>
          </p:nvSpPr>
          <p:spPr>
            <a:xfrm>
              <a:off x="810817" y="3518090"/>
              <a:ext cx="44463" cy="164447"/>
            </a:xfrm>
            <a:custGeom>
              <a:rect b="b" l="l" r="r" t="t"/>
              <a:pathLst>
                <a:path extrusionOk="0" h="5962" w="1612">
                  <a:moveTo>
                    <a:pt x="1395" y="0"/>
                  </a:moveTo>
                  <a:cubicBezTo>
                    <a:pt x="1302" y="0"/>
                    <a:pt x="1218" y="65"/>
                    <a:pt x="1199" y="158"/>
                  </a:cubicBezTo>
                  <a:lnTo>
                    <a:pt x="19" y="5723"/>
                  </a:lnTo>
                  <a:cubicBezTo>
                    <a:pt x="0" y="5808"/>
                    <a:pt x="43" y="5902"/>
                    <a:pt x="129" y="5944"/>
                  </a:cubicBezTo>
                  <a:cubicBezTo>
                    <a:pt x="156" y="5957"/>
                    <a:pt x="188" y="5962"/>
                    <a:pt x="219" y="5962"/>
                  </a:cubicBezTo>
                  <a:lnTo>
                    <a:pt x="1214" y="5962"/>
                  </a:lnTo>
                  <a:cubicBezTo>
                    <a:pt x="1333" y="5962"/>
                    <a:pt x="1426" y="5859"/>
                    <a:pt x="1410" y="5739"/>
                  </a:cubicBezTo>
                  <a:cubicBezTo>
                    <a:pt x="1399" y="5638"/>
                    <a:pt x="1309" y="5565"/>
                    <a:pt x="1207" y="5565"/>
                  </a:cubicBezTo>
                  <a:lnTo>
                    <a:pt x="461" y="5565"/>
                  </a:lnTo>
                  <a:lnTo>
                    <a:pt x="1589" y="242"/>
                  </a:lnTo>
                  <a:cubicBezTo>
                    <a:pt x="1611" y="133"/>
                    <a:pt x="1544" y="26"/>
                    <a:pt x="1435" y="4"/>
                  </a:cubicBezTo>
                  <a:cubicBezTo>
                    <a:pt x="1422" y="2"/>
                    <a:pt x="1408" y="0"/>
                    <a:pt x="1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5"/>
            <p:cNvSpPr/>
            <p:nvPr/>
          </p:nvSpPr>
          <p:spPr>
            <a:xfrm>
              <a:off x="969555" y="3518063"/>
              <a:ext cx="44077" cy="164474"/>
            </a:xfrm>
            <a:custGeom>
              <a:rect b="b" l="l" r="r" t="t"/>
              <a:pathLst>
                <a:path extrusionOk="0" h="5963" w="1598">
                  <a:moveTo>
                    <a:pt x="218" y="1"/>
                  </a:moveTo>
                  <a:cubicBezTo>
                    <a:pt x="205" y="1"/>
                    <a:pt x="191" y="2"/>
                    <a:pt x="176" y="5"/>
                  </a:cubicBezTo>
                  <a:cubicBezTo>
                    <a:pt x="69" y="29"/>
                    <a:pt x="1" y="134"/>
                    <a:pt x="24" y="243"/>
                  </a:cubicBezTo>
                  <a:lnTo>
                    <a:pt x="1152" y="5566"/>
                  </a:lnTo>
                  <a:lnTo>
                    <a:pt x="399" y="5566"/>
                  </a:lnTo>
                  <a:cubicBezTo>
                    <a:pt x="280" y="5566"/>
                    <a:pt x="187" y="5668"/>
                    <a:pt x="201" y="5790"/>
                  </a:cubicBezTo>
                  <a:cubicBezTo>
                    <a:pt x="215" y="5889"/>
                    <a:pt x="304" y="5963"/>
                    <a:pt x="407" y="5963"/>
                  </a:cubicBezTo>
                  <a:lnTo>
                    <a:pt x="1397" y="5963"/>
                  </a:lnTo>
                  <a:cubicBezTo>
                    <a:pt x="1487" y="5963"/>
                    <a:pt x="1570" y="5903"/>
                    <a:pt x="1594" y="5806"/>
                  </a:cubicBezTo>
                  <a:cubicBezTo>
                    <a:pt x="1598" y="5778"/>
                    <a:pt x="1597" y="5747"/>
                    <a:pt x="1591" y="5719"/>
                  </a:cubicBezTo>
                  <a:lnTo>
                    <a:pt x="414" y="159"/>
                  </a:lnTo>
                  <a:cubicBezTo>
                    <a:pt x="393" y="66"/>
                    <a:pt x="311" y="1"/>
                    <a:pt x="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5"/>
            <p:cNvSpPr/>
            <p:nvPr/>
          </p:nvSpPr>
          <p:spPr>
            <a:xfrm>
              <a:off x="841462" y="3532461"/>
              <a:ext cx="143126" cy="10978"/>
            </a:xfrm>
            <a:custGeom>
              <a:rect b="b" l="l" r="r" t="t"/>
              <a:pathLst>
                <a:path extrusionOk="0" h="398" w="5189">
                  <a:moveTo>
                    <a:pt x="213" y="1"/>
                  </a:moveTo>
                  <a:cubicBezTo>
                    <a:pt x="93" y="1"/>
                    <a:pt x="0" y="103"/>
                    <a:pt x="15" y="223"/>
                  </a:cubicBezTo>
                  <a:cubicBezTo>
                    <a:pt x="27" y="325"/>
                    <a:pt x="116" y="398"/>
                    <a:pt x="220" y="398"/>
                  </a:cubicBezTo>
                  <a:lnTo>
                    <a:pt x="4976" y="398"/>
                  </a:lnTo>
                  <a:cubicBezTo>
                    <a:pt x="5094" y="398"/>
                    <a:pt x="5188" y="295"/>
                    <a:pt x="5175" y="175"/>
                  </a:cubicBezTo>
                  <a:cubicBezTo>
                    <a:pt x="5162" y="74"/>
                    <a:pt x="5072" y="1"/>
                    <a:pt x="4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5"/>
            <p:cNvSpPr/>
            <p:nvPr/>
          </p:nvSpPr>
          <p:spPr>
            <a:xfrm>
              <a:off x="1011149" y="3432860"/>
              <a:ext cx="27114" cy="19804"/>
            </a:xfrm>
            <a:custGeom>
              <a:rect b="b" l="l" r="r" t="t"/>
              <a:pathLst>
                <a:path extrusionOk="0" h="718" w="983">
                  <a:moveTo>
                    <a:pt x="213" y="1"/>
                  </a:moveTo>
                  <a:cubicBezTo>
                    <a:pt x="96" y="1"/>
                    <a:pt x="1" y="96"/>
                    <a:pt x="1" y="213"/>
                  </a:cubicBezTo>
                  <a:lnTo>
                    <a:pt x="1" y="717"/>
                  </a:lnTo>
                  <a:lnTo>
                    <a:pt x="982" y="717"/>
                  </a:lnTo>
                  <a:lnTo>
                    <a:pt x="982" y="213"/>
                  </a:lnTo>
                  <a:cubicBezTo>
                    <a:pt x="982" y="96"/>
                    <a:pt x="887" y="1"/>
                    <a:pt x="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5"/>
            <p:cNvSpPr/>
            <p:nvPr/>
          </p:nvSpPr>
          <p:spPr>
            <a:xfrm>
              <a:off x="968451" y="3495114"/>
              <a:ext cx="78500" cy="10978"/>
            </a:xfrm>
            <a:custGeom>
              <a:rect b="b" l="l" r="r" t="t"/>
              <a:pathLst>
                <a:path extrusionOk="0" h="398" w="2846">
                  <a:moveTo>
                    <a:pt x="213" y="1"/>
                  </a:moveTo>
                  <a:cubicBezTo>
                    <a:pt x="95" y="1"/>
                    <a:pt x="1" y="103"/>
                    <a:pt x="16" y="225"/>
                  </a:cubicBezTo>
                  <a:cubicBezTo>
                    <a:pt x="29" y="324"/>
                    <a:pt x="118" y="398"/>
                    <a:pt x="221" y="398"/>
                  </a:cubicBezTo>
                  <a:lnTo>
                    <a:pt x="2636" y="398"/>
                  </a:lnTo>
                  <a:cubicBezTo>
                    <a:pt x="2753" y="398"/>
                    <a:pt x="2846" y="295"/>
                    <a:pt x="2832" y="175"/>
                  </a:cubicBezTo>
                  <a:cubicBezTo>
                    <a:pt x="2821" y="74"/>
                    <a:pt x="2730" y="1"/>
                    <a:pt x="2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5"/>
            <p:cNvSpPr/>
            <p:nvPr/>
          </p:nvSpPr>
          <p:spPr>
            <a:xfrm>
              <a:off x="1019203" y="3478261"/>
              <a:ext cx="10978" cy="34919"/>
            </a:xfrm>
            <a:custGeom>
              <a:rect b="b" l="l" r="r" t="t"/>
              <a:pathLst>
                <a:path extrusionOk="0" h="1266" w="398">
                  <a:moveTo>
                    <a:pt x="199" y="0"/>
                  </a:moveTo>
                  <a:cubicBezTo>
                    <a:pt x="191" y="0"/>
                    <a:pt x="183" y="1"/>
                    <a:pt x="175" y="2"/>
                  </a:cubicBezTo>
                  <a:cubicBezTo>
                    <a:pt x="73" y="15"/>
                    <a:pt x="0" y="104"/>
                    <a:pt x="0" y="207"/>
                  </a:cubicBezTo>
                  <a:lnTo>
                    <a:pt x="0" y="1059"/>
                  </a:lnTo>
                  <a:cubicBezTo>
                    <a:pt x="0" y="1160"/>
                    <a:pt x="73" y="1250"/>
                    <a:pt x="175" y="1264"/>
                  </a:cubicBezTo>
                  <a:cubicBezTo>
                    <a:pt x="183" y="1265"/>
                    <a:pt x="191" y="1265"/>
                    <a:pt x="199" y="1265"/>
                  </a:cubicBezTo>
                  <a:cubicBezTo>
                    <a:pt x="308" y="1265"/>
                    <a:pt x="397" y="1175"/>
                    <a:pt x="397" y="1066"/>
                  </a:cubicBezTo>
                  <a:lnTo>
                    <a:pt x="397" y="200"/>
                  </a:lnTo>
                  <a:cubicBezTo>
                    <a:pt x="397" y="89"/>
                    <a:pt x="309" y="0"/>
                    <a:pt x="1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5"/>
            <p:cNvSpPr/>
            <p:nvPr/>
          </p:nvSpPr>
          <p:spPr>
            <a:xfrm>
              <a:off x="1003840" y="3465132"/>
              <a:ext cx="41787" cy="21239"/>
            </a:xfrm>
            <a:custGeom>
              <a:rect b="b" l="l" r="r" t="t"/>
              <a:pathLst>
                <a:path extrusionOk="0" h="770" w="1515">
                  <a:moveTo>
                    <a:pt x="0" y="0"/>
                  </a:moveTo>
                  <a:lnTo>
                    <a:pt x="0" y="556"/>
                  </a:lnTo>
                  <a:cubicBezTo>
                    <a:pt x="0" y="674"/>
                    <a:pt x="96" y="770"/>
                    <a:pt x="213" y="770"/>
                  </a:cubicBezTo>
                  <a:lnTo>
                    <a:pt x="1302" y="770"/>
                  </a:lnTo>
                  <a:cubicBezTo>
                    <a:pt x="1419" y="770"/>
                    <a:pt x="1514" y="674"/>
                    <a:pt x="1514" y="556"/>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5"/>
            <p:cNvSpPr/>
            <p:nvPr/>
          </p:nvSpPr>
          <p:spPr>
            <a:xfrm>
              <a:off x="991345" y="3449686"/>
              <a:ext cx="66694" cy="21239"/>
            </a:xfrm>
            <a:custGeom>
              <a:rect b="b" l="l" r="r" t="t"/>
              <a:pathLst>
                <a:path extrusionOk="0" h="770" w="2418">
                  <a:moveTo>
                    <a:pt x="0" y="0"/>
                  </a:moveTo>
                  <a:lnTo>
                    <a:pt x="0" y="557"/>
                  </a:lnTo>
                  <a:cubicBezTo>
                    <a:pt x="0" y="674"/>
                    <a:pt x="96" y="770"/>
                    <a:pt x="213" y="770"/>
                  </a:cubicBezTo>
                  <a:lnTo>
                    <a:pt x="2205" y="770"/>
                  </a:lnTo>
                  <a:cubicBezTo>
                    <a:pt x="2322" y="770"/>
                    <a:pt x="2417" y="674"/>
                    <a:pt x="2417" y="557"/>
                  </a:cubicBezTo>
                  <a:lnTo>
                    <a:pt x="24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5"/>
            <p:cNvSpPr/>
            <p:nvPr/>
          </p:nvSpPr>
          <p:spPr>
            <a:xfrm>
              <a:off x="1042648" y="3449686"/>
              <a:ext cx="15391" cy="21239"/>
            </a:xfrm>
            <a:custGeom>
              <a:rect b="b" l="l" r="r" t="t"/>
              <a:pathLst>
                <a:path extrusionOk="0" h="770" w="558">
                  <a:moveTo>
                    <a:pt x="0" y="0"/>
                  </a:moveTo>
                  <a:lnTo>
                    <a:pt x="0" y="770"/>
                  </a:lnTo>
                  <a:lnTo>
                    <a:pt x="345" y="770"/>
                  </a:lnTo>
                  <a:cubicBezTo>
                    <a:pt x="462" y="770"/>
                    <a:pt x="557" y="674"/>
                    <a:pt x="557" y="557"/>
                  </a:cubicBezTo>
                  <a:lnTo>
                    <a:pt x="5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5"/>
            <p:cNvSpPr/>
            <p:nvPr/>
          </p:nvSpPr>
          <p:spPr>
            <a:xfrm>
              <a:off x="949502" y="3443811"/>
              <a:ext cx="150738" cy="11033"/>
            </a:xfrm>
            <a:custGeom>
              <a:rect b="b" l="l" r="r" t="t"/>
              <a:pathLst>
                <a:path extrusionOk="0" h="400" w="5465">
                  <a:moveTo>
                    <a:pt x="213" y="1"/>
                  </a:moveTo>
                  <a:cubicBezTo>
                    <a:pt x="94" y="1"/>
                    <a:pt x="1" y="103"/>
                    <a:pt x="15" y="225"/>
                  </a:cubicBezTo>
                  <a:cubicBezTo>
                    <a:pt x="28" y="326"/>
                    <a:pt x="118" y="399"/>
                    <a:pt x="220" y="399"/>
                  </a:cubicBezTo>
                  <a:lnTo>
                    <a:pt x="5253" y="399"/>
                  </a:lnTo>
                  <a:cubicBezTo>
                    <a:pt x="5370" y="399"/>
                    <a:pt x="5464" y="297"/>
                    <a:pt x="5451" y="175"/>
                  </a:cubicBezTo>
                  <a:cubicBezTo>
                    <a:pt x="5438" y="74"/>
                    <a:pt x="5348" y="1"/>
                    <a:pt x="52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5"/>
            <p:cNvSpPr/>
            <p:nvPr/>
          </p:nvSpPr>
          <p:spPr>
            <a:xfrm>
              <a:off x="787097" y="3432860"/>
              <a:ext cx="27114" cy="19804"/>
            </a:xfrm>
            <a:custGeom>
              <a:rect b="b" l="l" r="r" t="t"/>
              <a:pathLst>
                <a:path extrusionOk="0" h="718" w="983">
                  <a:moveTo>
                    <a:pt x="213" y="1"/>
                  </a:moveTo>
                  <a:cubicBezTo>
                    <a:pt x="95" y="1"/>
                    <a:pt x="0" y="96"/>
                    <a:pt x="0" y="213"/>
                  </a:cubicBezTo>
                  <a:lnTo>
                    <a:pt x="0" y="717"/>
                  </a:lnTo>
                  <a:lnTo>
                    <a:pt x="982" y="717"/>
                  </a:lnTo>
                  <a:lnTo>
                    <a:pt x="982" y="213"/>
                  </a:lnTo>
                  <a:cubicBezTo>
                    <a:pt x="982" y="96"/>
                    <a:pt x="887" y="1"/>
                    <a:pt x="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5"/>
            <p:cNvSpPr/>
            <p:nvPr/>
          </p:nvSpPr>
          <p:spPr>
            <a:xfrm>
              <a:off x="777829" y="3495114"/>
              <a:ext cx="78527" cy="10978"/>
            </a:xfrm>
            <a:custGeom>
              <a:rect b="b" l="l" r="r" t="t"/>
              <a:pathLst>
                <a:path extrusionOk="0" h="398" w="2847">
                  <a:moveTo>
                    <a:pt x="213" y="1"/>
                  </a:moveTo>
                  <a:cubicBezTo>
                    <a:pt x="94" y="1"/>
                    <a:pt x="1" y="103"/>
                    <a:pt x="15" y="225"/>
                  </a:cubicBezTo>
                  <a:cubicBezTo>
                    <a:pt x="28" y="324"/>
                    <a:pt x="118" y="398"/>
                    <a:pt x="220" y="398"/>
                  </a:cubicBezTo>
                  <a:lnTo>
                    <a:pt x="2634" y="398"/>
                  </a:lnTo>
                  <a:cubicBezTo>
                    <a:pt x="2754" y="398"/>
                    <a:pt x="2847" y="295"/>
                    <a:pt x="2832" y="175"/>
                  </a:cubicBezTo>
                  <a:cubicBezTo>
                    <a:pt x="2820" y="74"/>
                    <a:pt x="2729" y="1"/>
                    <a:pt x="26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5"/>
            <p:cNvSpPr/>
            <p:nvPr/>
          </p:nvSpPr>
          <p:spPr>
            <a:xfrm>
              <a:off x="795178" y="3478261"/>
              <a:ext cx="10978" cy="34919"/>
            </a:xfrm>
            <a:custGeom>
              <a:rect b="b" l="l" r="r" t="t"/>
              <a:pathLst>
                <a:path extrusionOk="0" h="1266" w="398">
                  <a:moveTo>
                    <a:pt x="198" y="0"/>
                  </a:moveTo>
                  <a:cubicBezTo>
                    <a:pt x="190" y="0"/>
                    <a:pt x="182" y="1"/>
                    <a:pt x="173" y="2"/>
                  </a:cubicBezTo>
                  <a:cubicBezTo>
                    <a:pt x="74" y="15"/>
                    <a:pt x="0" y="104"/>
                    <a:pt x="0" y="207"/>
                  </a:cubicBezTo>
                  <a:lnTo>
                    <a:pt x="0" y="1059"/>
                  </a:lnTo>
                  <a:cubicBezTo>
                    <a:pt x="0" y="1160"/>
                    <a:pt x="74" y="1250"/>
                    <a:pt x="173" y="1264"/>
                  </a:cubicBezTo>
                  <a:cubicBezTo>
                    <a:pt x="182" y="1265"/>
                    <a:pt x="190" y="1265"/>
                    <a:pt x="198" y="1265"/>
                  </a:cubicBezTo>
                  <a:cubicBezTo>
                    <a:pt x="309" y="1265"/>
                    <a:pt x="397" y="1176"/>
                    <a:pt x="397" y="1066"/>
                  </a:cubicBezTo>
                  <a:lnTo>
                    <a:pt x="397" y="200"/>
                  </a:lnTo>
                  <a:cubicBezTo>
                    <a:pt x="397" y="89"/>
                    <a:pt x="309" y="0"/>
                    <a:pt x="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5"/>
            <p:cNvSpPr/>
            <p:nvPr/>
          </p:nvSpPr>
          <p:spPr>
            <a:xfrm>
              <a:off x="779732" y="3465132"/>
              <a:ext cx="41787" cy="21239"/>
            </a:xfrm>
            <a:custGeom>
              <a:rect b="b" l="l" r="r" t="t"/>
              <a:pathLst>
                <a:path extrusionOk="0" h="770" w="1515">
                  <a:moveTo>
                    <a:pt x="0" y="0"/>
                  </a:moveTo>
                  <a:lnTo>
                    <a:pt x="0" y="556"/>
                  </a:lnTo>
                  <a:cubicBezTo>
                    <a:pt x="0" y="674"/>
                    <a:pt x="96" y="770"/>
                    <a:pt x="213" y="770"/>
                  </a:cubicBezTo>
                  <a:lnTo>
                    <a:pt x="1302" y="770"/>
                  </a:lnTo>
                  <a:cubicBezTo>
                    <a:pt x="1419" y="770"/>
                    <a:pt x="1514" y="674"/>
                    <a:pt x="1514" y="556"/>
                  </a:cubicBezTo>
                  <a:lnTo>
                    <a:pt x="151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5"/>
            <p:cNvSpPr/>
            <p:nvPr/>
          </p:nvSpPr>
          <p:spPr>
            <a:xfrm>
              <a:off x="767320" y="3449686"/>
              <a:ext cx="66694" cy="21239"/>
            </a:xfrm>
            <a:custGeom>
              <a:rect b="b" l="l" r="r" t="t"/>
              <a:pathLst>
                <a:path extrusionOk="0" h="770" w="2418">
                  <a:moveTo>
                    <a:pt x="1" y="0"/>
                  </a:moveTo>
                  <a:lnTo>
                    <a:pt x="1" y="557"/>
                  </a:lnTo>
                  <a:cubicBezTo>
                    <a:pt x="1" y="674"/>
                    <a:pt x="96" y="770"/>
                    <a:pt x="213" y="770"/>
                  </a:cubicBezTo>
                  <a:lnTo>
                    <a:pt x="2205" y="770"/>
                  </a:lnTo>
                  <a:cubicBezTo>
                    <a:pt x="2322" y="770"/>
                    <a:pt x="2417" y="674"/>
                    <a:pt x="2417" y="557"/>
                  </a:cubicBezTo>
                  <a:lnTo>
                    <a:pt x="241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5"/>
            <p:cNvSpPr/>
            <p:nvPr/>
          </p:nvSpPr>
          <p:spPr>
            <a:xfrm>
              <a:off x="767320" y="3449686"/>
              <a:ext cx="15391" cy="21239"/>
            </a:xfrm>
            <a:custGeom>
              <a:rect b="b" l="l" r="r" t="t"/>
              <a:pathLst>
                <a:path extrusionOk="0" h="770" w="558">
                  <a:moveTo>
                    <a:pt x="1" y="0"/>
                  </a:moveTo>
                  <a:lnTo>
                    <a:pt x="1" y="557"/>
                  </a:lnTo>
                  <a:cubicBezTo>
                    <a:pt x="1" y="674"/>
                    <a:pt x="96" y="770"/>
                    <a:pt x="213" y="770"/>
                  </a:cubicBezTo>
                  <a:lnTo>
                    <a:pt x="557" y="770"/>
                  </a:lnTo>
                  <a:lnTo>
                    <a:pt x="5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5"/>
            <p:cNvSpPr/>
            <p:nvPr/>
          </p:nvSpPr>
          <p:spPr>
            <a:xfrm>
              <a:off x="724622" y="3443811"/>
              <a:ext cx="150683" cy="11033"/>
            </a:xfrm>
            <a:custGeom>
              <a:rect b="b" l="l" r="r" t="t"/>
              <a:pathLst>
                <a:path extrusionOk="0" h="400" w="5463">
                  <a:moveTo>
                    <a:pt x="213" y="1"/>
                  </a:moveTo>
                  <a:cubicBezTo>
                    <a:pt x="93" y="1"/>
                    <a:pt x="1" y="103"/>
                    <a:pt x="16" y="225"/>
                  </a:cubicBezTo>
                  <a:cubicBezTo>
                    <a:pt x="27" y="326"/>
                    <a:pt x="118" y="399"/>
                    <a:pt x="221" y="399"/>
                  </a:cubicBezTo>
                  <a:lnTo>
                    <a:pt x="5250" y="399"/>
                  </a:lnTo>
                  <a:cubicBezTo>
                    <a:pt x="5369" y="399"/>
                    <a:pt x="5463" y="297"/>
                    <a:pt x="5450" y="175"/>
                  </a:cubicBezTo>
                  <a:cubicBezTo>
                    <a:pt x="5438" y="74"/>
                    <a:pt x="5347" y="1"/>
                    <a:pt x="5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5"/>
            <p:cNvSpPr/>
            <p:nvPr/>
          </p:nvSpPr>
          <p:spPr>
            <a:xfrm>
              <a:off x="835228" y="3480495"/>
              <a:ext cx="154407" cy="43194"/>
            </a:xfrm>
            <a:custGeom>
              <a:rect b="b" l="l" r="r" t="t"/>
              <a:pathLst>
                <a:path extrusionOk="0" h="1566" w="5598">
                  <a:moveTo>
                    <a:pt x="999" y="0"/>
                  </a:moveTo>
                  <a:cubicBezTo>
                    <a:pt x="814" y="0"/>
                    <a:pt x="644" y="110"/>
                    <a:pt x="574" y="281"/>
                  </a:cubicBezTo>
                  <a:cubicBezTo>
                    <a:pt x="515" y="428"/>
                    <a:pt x="405" y="604"/>
                    <a:pt x="207" y="728"/>
                  </a:cubicBezTo>
                  <a:cubicBezTo>
                    <a:pt x="77" y="810"/>
                    <a:pt x="1" y="956"/>
                    <a:pt x="1" y="1109"/>
                  </a:cubicBezTo>
                  <a:cubicBezTo>
                    <a:pt x="1" y="1360"/>
                    <a:pt x="204" y="1565"/>
                    <a:pt x="456" y="1565"/>
                  </a:cubicBezTo>
                  <a:lnTo>
                    <a:pt x="5140" y="1565"/>
                  </a:lnTo>
                  <a:cubicBezTo>
                    <a:pt x="5392" y="1565"/>
                    <a:pt x="5597" y="1361"/>
                    <a:pt x="5597" y="1109"/>
                  </a:cubicBezTo>
                  <a:cubicBezTo>
                    <a:pt x="5597" y="956"/>
                    <a:pt x="5520" y="810"/>
                    <a:pt x="5389" y="728"/>
                  </a:cubicBezTo>
                  <a:cubicBezTo>
                    <a:pt x="5192" y="602"/>
                    <a:pt x="5085" y="428"/>
                    <a:pt x="5023" y="281"/>
                  </a:cubicBezTo>
                  <a:cubicBezTo>
                    <a:pt x="4954" y="110"/>
                    <a:pt x="4784" y="0"/>
                    <a:pt x="45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5"/>
            <p:cNvSpPr/>
            <p:nvPr/>
          </p:nvSpPr>
          <p:spPr>
            <a:xfrm>
              <a:off x="946441" y="3480495"/>
              <a:ext cx="43305" cy="43194"/>
            </a:xfrm>
            <a:custGeom>
              <a:rect b="b" l="l" r="r" t="t"/>
              <a:pathLst>
                <a:path extrusionOk="0" h="1566" w="1570">
                  <a:moveTo>
                    <a:pt x="0" y="0"/>
                  </a:moveTo>
                  <a:cubicBezTo>
                    <a:pt x="188" y="0"/>
                    <a:pt x="356" y="110"/>
                    <a:pt x="425" y="281"/>
                  </a:cubicBezTo>
                  <a:cubicBezTo>
                    <a:pt x="485" y="428"/>
                    <a:pt x="594" y="602"/>
                    <a:pt x="792" y="728"/>
                  </a:cubicBezTo>
                  <a:cubicBezTo>
                    <a:pt x="856" y="769"/>
                    <a:pt x="909" y="825"/>
                    <a:pt x="944" y="891"/>
                  </a:cubicBezTo>
                  <a:cubicBezTo>
                    <a:pt x="981" y="957"/>
                    <a:pt x="998" y="1033"/>
                    <a:pt x="998" y="1109"/>
                  </a:cubicBezTo>
                  <a:cubicBezTo>
                    <a:pt x="998" y="1363"/>
                    <a:pt x="793" y="1565"/>
                    <a:pt x="543" y="1565"/>
                  </a:cubicBezTo>
                  <a:lnTo>
                    <a:pt x="1091" y="1565"/>
                  </a:lnTo>
                  <a:cubicBezTo>
                    <a:pt x="1283" y="1565"/>
                    <a:pt x="1460" y="1448"/>
                    <a:pt x="1524" y="1268"/>
                  </a:cubicBezTo>
                  <a:cubicBezTo>
                    <a:pt x="1570" y="1137"/>
                    <a:pt x="1558" y="1001"/>
                    <a:pt x="1497" y="891"/>
                  </a:cubicBezTo>
                  <a:cubicBezTo>
                    <a:pt x="1463" y="828"/>
                    <a:pt x="1412" y="769"/>
                    <a:pt x="1346" y="728"/>
                  </a:cubicBezTo>
                  <a:cubicBezTo>
                    <a:pt x="1148" y="604"/>
                    <a:pt x="1038" y="428"/>
                    <a:pt x="979" y="281"/>
                  </a:cubicBezTo>
                  <a:cubicBezTo>
                    <a:pt x="909" y="110"/>
                    <a:pt x="739" y="0"/>
                    <a:pt x="554" y="0"/>
                  </a:cubicBezTo>
                  <a:close/>
                </a:path>
              </a:pathLst>
            </a:custGeom>
            <a:solidFill>
              <a:srgbClr val="EC9836">
                <a:alpha val="33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5"/>
            <p:cNvSpPr/>
            <p:nvPr/>
          </p:nvSpPr>
          <p:spPr>
            <a:xfrm>
              <a:off x="859170" y="3502423"/>
              <a:ext cx="12109" cy="11033"/>
            </a:xfrm>
            <a:custGeom>
              <a:rect b="b" l="l" r="r" t="t"/>
              <a:pathLst>
                <a:path extrusionOk="0" h="400" w="439">
                  <a:moveTo>
                    <a:pt x="213" y="1"/>
                  </a:moveTo>
                  <a:cubicBezTo>
                    <a:pt x="94" y="1"/>
                    <a:pt x="0" y="103"/>
                    <a:pt x="15" y="225"/>
                  </a:cubicBezTo>
                  <a:cubicBezTo>
                    <a:pt x="28" y="326"/>
                    <a:pt x="117" y="399"/>
                    <a:pt x="220" y="399"/>
                  </a:cubicBezTo>
                  <a:lnTo>
                    <a:pt x="226" y="399"/>
                  </a:lnTo>
                  <a:cubicBezTo>
                    <a:pt x="343" y="399"/>
                    <a:pt x="438" y="297"/>
                    <a:pt x="424" y="175"/>
                  </a:cubicBezTo>
                  <a:cubicBezTo>
                    <a:pt x="411" y="74"/>
                    <a:pt x="321" y="1"/>
                    <a:pt x="219" y="1"/>
                  </a:cubicBezTo>
                  <a:close/>
                </a:path>
              </a:pathLst>
            </a:custGeom>
            <a:solidFill>
              <a:srgbClr val="817D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5"/>
            <p:cNvSpPr/>
            <p:nvPr/>
          </p:nvSpPr>
          <p:spPr>
            <a:xfrm>
              <a:off x="872823" y="3502423"/>
              <a:ext cx="12109" cy="11033"/>
            </a:xfrm>
            <a:custGeom>
              <a:rect b="b" l="l" r="r" t="t"/>
              <a:pathLst>
                <a:path extrusionOk="0" h="400" w="439">
                  <a:moveTo>
                    <a:pt x="213" y="1"/>
                  </a:moveTo>
                  <a:cubicBezTo>
                    <a:pt x="94" y="1"/>
                    <a:pt x="1" y="103"/>
                    <a:pt x="15" y="225"/>
                  </a:cubicBezTo>
                  <a:cubicBezTo>
                    <a:pt x="28" y="326"/>
                    <a:pt x="118" y="399"/>
                    <a:pt x="220" y="399"/>
                  </a:cubicBezTo>
                  <a:lnTo>
                    <a:pt x="226" y="399"/>
                  </a:lnTo>
                  <a:cubicBezTo>
                    <a:pt x="345" y="399"/>
                    <a:pt x="439" y="297"/>
                    <a:pt x="424" y="175"/>
                  </a:cubicBezTo>
                  <a:cubicBezTo>
                    <a:pt x="411" y="74"/>
                    <a:pt x="321" y="1"/>
                    <a:pt x="219" y="1"/>
                  </a:cubicBezTo>
                  <a:close/>
                </a:path>
              </a:pathLst>
            </a:custGeom>
            <a:solidFill>
              <a:srgbClr val="817D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5"/>
            <p:cNvSpPr/>
            <p:nvPr/>
          </p:nvSpPr>
          <p:spPr>
            <a:xfrm>
              <a:off x="928402" y="3618849"/>
              <a:ext cx="34423" cy="15391"/>
            </a:xfrm>
            <a:custGeom>
              <a:rect b="b" l="l" r="r" t="t"/>
              <a:pathLst>
                <a:path extrusionOk="0" h="558" w="1248">
                  <a:moveTo>
                    <a:pt x="213" y="0"/>
                  </a:moveTo>
                  <a:cubicBezTo>
                    <a:pt x="96" y="0"/>
                    <a:pt x="1" y="96"/>
                    <a:pt x="1" y="213"/>
                  </a:cubicBezTo>
                  <a:lnTo>
                    <a:pt x="1" y="557"/>
                  </a:lnTo>
                  <a:lnTo>
                    <a:pt x="1248" y="557"/>
                  </a:lnTo>
                  <a:lnTo>
                    <a:pt x="1248" y="213"/>
                  </a:lnTo>
                  <a:cubicBezTo>
                    <a:pt x="1248" y="96"/>
                    <a:pt x="1153" y="0"/>
                    <a:pt x="1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5"/>
            <p:cNvSpPr/>
            <p:nvPr/>
          </p:nvSpPr>
          <p:spPr>
            <a:xfrm>
              <a:off x="841296" y="3630544"/>
              <a:ext cx="142077" cy="93753"/>
            </a:xfrm>
            <a:custGeom>
              <a:rect b="b" l="l" r="r" t="t"/>
              <a:pathLst>
                <a:path extrusionOk="0" h="3399" w="5151">
                  <a:moveTo>
                    <a:pt x="213" y="0"/>
                  </a:moveTo>
                  <a:cubicBezTo>
                    <a:pt x="96" y="0"/>
                    <a:pt x="0" y="95"/>
                    <a:pt x="0" y="213"/>
                  </a:cubicBezTo>
                  <a:lnTo>
                    <a:pt x="0" y="3186"/>
                  </a:lnTo>
                  <a:cubicBezTo>
                    <a:pt x="0" y="3303"/>
                    <a:pt x="96" y="3399"/>
                    <a:pt x="213" y="3399"/>
                  </a:cubicBezTo>
                  <a:lnTo>
                    <a:pt x="4938" y="3399"/>
                  </a:lnTo>
                  <a:cubicBezTo>
                    <a:pt x="5055" y="3399"/>
                    <a:pt x="5150" y="3303"/>
                    <a:pt x="5150" y="3186"/>
                  </a:cubicBezTo>
                  <a:lnTo>
                    <a:pt x="5150" y="213"/>
                  </a:lnTo>
                  <a:cubicBezTo>
                    <a:pt x="5150" y="95"/>
                    <a:pt x="5054" y="0"/>
                    <a:pt x="49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5"/>
            <p:cNvSpPr/>
            <p:nvPr/>
          </p:nvSpPr>
          <p:spPr>
            <a:xfrm>
              <a:off x="968672" y="3630544"/>
              <a:ext cx="14701" cy="93753"/>
            </a:xfrm>
            <a:custGeom>
              <a:rect b="b" l="l" r="r" t="t"/>
              <a:pathLst>
                <a:path extrusionOk="0" h="3399" w="533">
                  <a:moveTo>
                    <a:pt x="0" y="0"/>
                  </a:moveTo>
                  <a:lnTo>
                    <a:pt x="0" y="3399"/>
                  </a:lnTo>
                  <a:lnTo>
                    <a:pt x="320" y="3399"/>
                  </a:lnTo>
                  <a:cubicBezTo>
                    <a:pt x="437" y="3399"/>
                    <a:pt x="532" y="3303"/>
                    <a:pt x="532" y="3186"/>
                  </a:cubicBezTo>
                  <a:lnTo>
                    <a:pt x="532" y="213"/>
                  </a:lnTo>
                  <a:cubicBezTo>
                    <a:pt x="532" y="95"/>
                    <a:pt x="437" y="0"/>
                    <a:pt x="320"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5"/>
            <p:cNvSpPr/>
            <p:nvPr/>
          </p:nvSpPr>
          <p:spPr>
            <a:xfrm>
              <a:off x="911025" y="3651148"/>
              <a:ext cx="51248" cy="51248"/>
            </a:xfrm>
            <a:custGeom>
              <a:rect b="b" l="l" r="r" t="t"/>
              <a:pathLst>
                <a:path extrusionOk="0" h="1858" w="1858">
                  <a:moveTo>
                    <a:pt x="928" y="0"/>
                  </a:moveTo>
                  <a:cubicBezTo>
                    <a:pt x="415" y="0"/>
                    <a:pt x="0" y="417"/>
                    <a:pt x="0" y="930"/>
                  </a:cubicBezTo>
                  <a:cubicBezTo>
                    <a:pt x="0" y="1443"/>
                    <a:pt x="415" y="1857"/>
                    <a:pt x="928" y="1857"/>
                  </a:cubicBezTo>
                  <a:cubicBezTo>
                    <a:pt x="1443" y="1857"/>
                    <a:pt x="1857" y="1443"/>
                    <a:pt x="1857" y="930"/>
                  </a:cubicBezTo>
                  <a:cubicBezTo>
                    <a:pt x="1857" y="417"/>
                    <a:pt x="1443" y="0"/>
                    <a:pt x="9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5"/>
            <p:cNvSpPr/>
            <p:nvPr/>
          </p:nvSpPr>
          <p:spPr>
            <a:xfrm>
              <a:off x="927850" y="3667918"/>
              <a:ext cx="17570" cy="16853"/>
            </a:xfrm>
            <a:custGeom>
              <a:rect b="b" l="l" r="r" t="t"/>
              <a:pathLst>
                <a:path extrusionOk="0" h="611" w="637">
                  <a:moveTo>
                    <a:pt x="308" y="1"/>
                  </a:moveTo>
                  <a:cubicBezTo>
                    <a:pt x="138" y="1"/>
                    <a:pt x="0" y="140"/>
                    <a:pt x="2" y="310"/>
                  </a:cubicBezTo>
                  <a:cubicBezTo>
                    <a:pt x="6" y="478"/>
                    <a:pt x="150" y="610"/>
                    <a:pt x="318" y="610"/>
                  </a:cubicBezTo>
                  <a:lnTo>
                    <a:pt x="328" y="610"/>
                  </a:lnTo>
                  <a:cubicBezTo>
                    <a:pt x="498" y="610"/>
                    <a:pt x="636" y="471"/>
                    <a:pt x="635" y="301"/>
                  </a:cubicBezTo>
                  <a:cubicBezTo>
                    <a:pt x="630" y="133"/>
                    <a:pt x="485" y="1"/>
                    <a:pt x="3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5"/>
            <p:cNvSpPr/>
            <p:nvPr/>
          </p:nvSpPr>
          <p:spPr>
            <a:xfrm>
              <a:off x="855280" y="3642294"/>
              <a:ext cx="12109" cy="11033"/>
            </a:xfrm>
            <a:custGeom>
              <a:rect b="b" l="l" r="r" t="t"/>
              <a:pathLst>
                <a:path extrusionOk="0" h="400" w="439">
                  <a:moveTo>
                    <a:pt x="213" y="0"/>
                  </a:moveTo>
                  <a:cubicBezTo>
                    <a:pt x="94" y="0"/>
                    <a:pt x="1" y="103"/>
                    <a:pt x="15" y="225"/>
                  </a:cubicBezTo>
                  <a:cubicBezTo>
                    <a:pt x="28" y="326"/>
                    <a:pt x="118" y="399"/>
                    <a:pt x="220" y="399"/>
                  </a:cubicBezTo>
                  <a:lnTo>
                    <a:pt x="226" y="399"/>
                  </a:lnTo>
                  <a:cubicBezTo>
                    <a:pt x="343" y="399"/>
                    <a:pt x="439" y="294"/>
                    <a:pt x="424" y="175"/>
                  </a:cubicBezTo>
                  <a:cubicBezTo>
                    <a:pt x="411" y="74"/>
                    <a:pt x="321"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5"/>
            <p:cNvSpPr/>
            <p:nvPr/>
          </p:nvSpPr>
          <p:spPr>
            <a:xfrm>
              <a:off x="873016" y="3642294"/>
              <a:ext cx="12054" cy="11033"/>
            </a:xfrm>
            <a:custGeom>
              <a:rect b="b" l="l" r="r" t="t"/>
              <a:pathLst>
                <a:path extrusionOk="0" h="400" w="437">
                  <a:moveTo>
                    <a:pt x="213" y="0"/>
                  </a:moveTo>
                  <a:cubicBezTo>
                    <a:pt x="95" y="0"/>
                    <a:pt x="1" y="103"/>
                    <a:pt x="16" y="225"/>
                  </a:cubicBezTo>
                  <a:cubicBezTo>
                    <a:pt x="29" y="326"/>
                    <a:pt x="118" y="399"/>
                    <a:pt x="221" y="399"/>
                  </a:cubicBezTo>
                  <a:lnTo>
                    <a:pt x="227" y="399"/>
                  </a:lnTo>
                  <a:cubicBezTo>
                    <a:pt x="344" y="399"/>
                    <a:pt x="436" y="294"/>
                    <a:pt x="424" y="175"/>
                  </a:cubicBezTo>
                  <a:cubicBezTo>
                    <a:pt x="411" y="74"/>
                    <a:pt x="322" y="0"/>
                    <a:pt x="2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5"/>
            <p:cNvSpPr/>
            <p:nvPr/>
          </p:nvSpPr>
          <p:spPr>
            <a:xfrm>
              <a:off x="858121" y="3664940"/>
              <a:ext cx="22700" cy="16136"/>
            </a:xfrm>
            <a:custGeom>
              <a:rect b="b" l="l" r="r" t="t"/>
              <a:pathLst>
                <a:path extrusionOk="0" h="585" w="823">
                  <a:moveTo>
                    <a:pt x="0" y="0"/>
                  </a:moveTo>
                  <a:lnTo>
                    <a:pt x="0" y="585"/>
                  </a:lnTo>
                  <a:lnTo>
                    <a:pt x="822" y="585"/>
                  </a:lnTo>
                  <a:lnTo>
                    <a:pt x="8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5"/>
            <p:cNvSpPr/>
            <p:nvPr/>
          </p:nvSpPr>
          <p:spPr>
            <a:xfrm>
              <a:off x="907191" y="3474813"/>
              <a:ext cx="10978" cy="53951"/>
            </a:xfrm>
            <a:custGeom>
              <a:rect b="b" l="l" r="r" t="t"/>
              <a:pathLst>
                <a:path extrusionOk="0" h="1956" w="398">
                  <a:moveTo>
                    <a:pt x="199" y="1"/>
                  </a:moveTo>
                  <a:cubicBezTo>
                    <a:pt x="191" y="1"/>
                    <a:pt x="183" y="1"/>
                    <a:pt x="175" y="2"/>
                  </a:cubicBezTo>
                  <a:cubicBezTo>
                    <a:pt x="74" y="15"/>
                    <a:pt x="0" y="105"/>
                    <a:pt x="0" y="207"/>
                  </a:cubicBezTo>
                  <a:lnTo>
                    <a:pt x="0" y="1749"/>
                  </a:lnTo>
                  <a:cubicBezTo>
                    <a:pt x="0" y="1852"/>
                    <a:pt x="74" y="1944"/>
                    <a:pt x="175" y="1954"/>
                  </a:cubicBezTo>
                  <a:cubicBezTo>
                    <a:pt x="183" y="1955"/>
                    <a:pt x="191" y="1956"/>
                    <a:pt x="200" y="1956"/>
                  </a:cubicBezTo>
                  <a:cubicBezTo>
                    <a:pt x="309" y="1956"/>
                    <a:pt x="397" y="1868"/>
                    <a:pt x="397" y="1757"/>
                  </a:cubicBezTo>
                  <a:lnTo>
                    <a:pt x="397" y="200"/>
                  </a:lnTo>
                  <a:cubicBezTo>
                    <a:pt x="397" y="90"/>
                    <a:pt x="309" y="1"/>
                    <a:pt x="1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45"/>
          <p:cNvGrpSpPr/>
          <p:nvPr/>
        </p:nvGrpSpPr>
        <p:grpSpPr>
          <a:xfrm>
            <a:off x="5393279" y="3577182"/>
            <a:ext cx="663064" cy="637165"/>
            <a:chOff x="7216357" y="2201026"/>
            <a:chExt cx="375674" cy="361000"/>
          </a:xfrm>
        </p:grpSpPr>
        <p:sp>
          <p:nvSpPr>
            <p:cNvPr id="2376" name="Google Shape;2376;p45"/>
            <p:cNvSpPr/>
            <p:nvPr/>
          </p:nvSpPr>
          <p:spPr>
            <a:xfrm>
              <a:off x="7338961" y="2300626"/>
              <a:ext cx="127679" cy="10978"/>
            </a:xfrm>
            <a:custGeom>
              <a:rect b="b" l="l" r="r" t="t"/>
              <a:pathLst>
                <a:path extrusionOk="0" h="398" w="4629">
                  <a:moveTo>
                    <a:pt x="213" y="0"/>
                  </a:moveTo>
                  <a:cubicBezTo>
                    <a:pt x="94" y="0"/>
                    <a:pt x="0" y="103"/>
                    <a:pt x="15" y="225"/>
                  </a:cubicBezTo>
                  <a:cubicBezTo>
                    <a:pt x="28" y="324"/>
                    <a:pt x="117" y="398"/>
                    <a:pt x="220" y="398"/>
                  </a:cubicBezTo>
                  <a:lnTo>
                    <a:pt x="4416" y="398"/>
                  </a:lnTo>
                  <a:cubicBezTo>
                    <a:pt x="4535" y="398"/>
                    <a:pt x="4628" y="295"/>
                    <a:pt x="4614" y="175"/>
                  </a:cubicBezTo>
                  <a:cubicBezTo>
                    <a:pt x="4601" y="74"/>
                    <a:pt x="4511" y="0"/>
                    <a:pt x="44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5"/>
            <p:cNvSpPr/>
            <p:nvPr/>
          </p:nvSpPr>
          <p:spPr>
            <a:xfrm>
              <a:off x="7324590" y="2285759"/>
              <a:ext cx="29017" cy="102000"/>
            </a:xfrm>
            <a:custGeom>
              <a:rect b="b" l="l" r="r" t="t"/>
              <a:pathLst>
                <a:path extrusionOk="0" h="3698" w="1052">
                  <a:moveTo>
                    <a:pt x="834" y="1"/>
                  </a:moveTo>
                  <a:cubicBezTo>
                    <a:pt x="740" y="1"/>
                    <a:pt x="657" y="68"/>
                    <a:pt x="638" y="164"/>
                  </a:cubicBezTo>
                  <a:lnTo>
                    <a:pt x="19" y="3462"/>
                  </a:lnTo>
                  <a:cubicBezTo>
                    <a:pt x="1" y="3548"/>
                    <a:pt x="43" y="3637"/>
                    <a:pt x="130" y="3680"/>
                  </a:cubicBezTo>
                  <a:cubicBezTo>
                    <a:pt x="158" y="3692"/>
                    <a:pt x="189" y="3698"/>
                    <a:pt x="218" y="3698"/>
                  </a:cubicBezTo>
                  <a:lnTo>
                    <a:pt x="814" y="3698"/>
                  </a:lnTo>
                  <a:cubicBezTo>
                    <a:pt x="935" y="3698"/>
                    <a:pt x="1027" y="3595"/>
                    <a:pt x="1012" y="3472"/>
                  </a:cubicBezTo>
                  <a:cubicBezTo>
                    <a:pt x="1000" y="3371"/>
                    <a:pt x="910" y="3297"/>
                    <a:pt x="807" y="3297"/>
                  </a:cubicBezTo>
                  <a:lnTo>
                    <a:pt x="454" y="3297"/>
                  </a:lnTo>
                  <a:lnTo>
                    <a:pt x="1031" y="237"/>
                  </a:lnTo>
                  <a:cubicBezTo>
                    <a:pt x="1052" y="129"/>
                    <a:pt x="980" y="25"/>
                    <a:pt x="872" y="4"/>
                  </a:cubicBezTo>
                  <a:cubicBezTo>
                    <a:pt x="859" y="2"/>
                    <a:pt x="847" y="1"/>
                    <a:pt x="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5"/>
            <p:cNvSpPr/>
            <p:nvPr/>
          </p:nvSpPr>
          <p:spPr>
            <a:xfrm>
              <a:off x="7454725" y="2285815"/>
              <a:ext cx="29100" cy="101945"/>
            </a:xfrm>
            <a:custGeom>
              <a:rect b="b" l="l" r="r" t="t"/>
              <a:pathLst>
                <a:path extrusionOk="0" h="3696" w="1055">
                  <a:moveTo>
                    <a:pt x="219" y="1"/>
                  </a:moveTo>
                  <a:cubicBezTo>
                    <a:pt x="208" y="1"/>
                    <a:pt x="196" y="2"/>
                    <a:pt x="184" y="4"/>
                  </a:cubicBezTo>
                  <a:cubicBezTo>
                    <a:pt x="75" y="24"/>
                    <a:pt x="5" y="128"/>
                    <a:pt x="24" y="237"/>
                  </a:cubicBezTo>
                  <a:lnTo>
                    <a:pt x="601" y="3298"/>
                  </a:lnTo>
                  <a:lnTo>
                    <a:pt x="241" y="3298"/>
                  </a:lnTo>
                  <a:cubicBezTo>
                    <a:pt x="105" y="3298"/>
                    <a:pt x="1" y="3433"/>
                    <a:pt x="58" y="3577"/>
                  </a:cubicBezTo>
                  <a:cubicBezTo>
                    <a:pt x="86" y="3650"/>
                    <a:pt x="160" y="3696"/>
                    <a:pt x="239" y="3696"/>
                  </a:cubicBezTo>
                  <a:lnTo>
                    <a:pt x="842" y="3696"/>
                  </a:lnTo>
                  <a:cubicBezTo>
                    <a:pt x="864" y="3696"/>
                    <a:pt x="886" y="3693"/>
                    <a:pt x="909" y="3687"/>
                  </a:cubicBezTo>
                  <a:cubicBezTo>
                    <a:pt x="1006" y="3650"/>
                    <a:pt x="1054" y="3553"/>
                    <a:pt x="1038" y="3461"/>
                  </a:cubicBezTo>
                  <a:lnTo>
                    <a:pt x="417" y="164"/>
                  </a:lnTo>
                  <a:cubicBezTo>
                    <a:pt x="398" y="67"/>
                    <a:pt x="314" y="1"/>
                    <a:pt x="2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5"/>
            <p:cNvSpPr/>
            <p:nvPr/>
          </p:nvSpPr>
          <p:spPr>
            <a:xfrm>
              <a:off x="7502939" y="2201026"/>
              <a:ext cx="27114" cy="19777"/>
            </a:xfrm>
            <a:custGeom>
              <a:rect b="b" l="l" r="r" t="t"/>
              <a:pathLst>
                <a:path extrusionOk="0" h="717" w="983">
                  <a:moveTo>
                    <a:pt x="213" y="0"/>
                  </a:moveTo>
                  <a:cubicBezTo>
                    <a:pt x="96" y="0"/>
                    <a:pt x="1" y="96"/>
                    <a:pt x="1" y="213"/>
                  </a:cubicBezTo>
                  <a:lnTo>
                    <a:pt x="1" y="717"/>
                  </a:lnTo>
                  <a:lnTo>
                    <a:pt x="983" y="717"/>
                  </a:lnTo>
                  <a:lnTo>
                    <a:pt x="983" y="213"/>
                  </a:lnTo>
                  <a:cubicBezTo>
                    <a:pt x="983" y="96"/>
                    <a:pt x="888" y="0"/>
                    <a:pt x="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5"/>
            <p:cNvSpPr/>
            <p:nvPr/>
          </p:nvSpPr>
          <p:spPr>
            <a:xfrm>
              <a:off x="7460213" y="2263280"/>
              <a:ext cx="78583" cy="11005"/>
            </a:xfrm>
            <a:custGeom>
              <a:rect b="b" l="l" r="r" t="t"/>
              <a:pathLst>
                <a:path extrusionOk="0" h="399" w="2849">
                  <a:moveTo>
                    <a:pt x="213" y="0"/>
                  </a:moveTo>
                  <a:cubicBezTo>
                    <a:pt x="95" y="0"/>
                    <a:pt x="1" y="103"/>
                    <a:pt x="15" y="224"/>
                  </a:cubicBezTo>
                  <a:cubicBezTo>
                    <a:pt x="29" y="326"/>
                    <a:pt x="118" y="399"/>
                    <a:pt x="221" y="399"/>
                  </a:cubicBezTo>
                  <a:lnTo>
                    <a:pt x="2636" y="399"/>
                  </a:lnTo>
                  <a:cubicBezTo>
                    <a:pt x="2753" y="399"/>
                    <a:pt x="2848" y="296"/>
                    <a:pt x="2834" y="175"/>
                  </a:cubicBezTo>
                  <a:cubicBezTo>
                    <a:pt x="2821" y="73"/>
                    <a:pt x="2731" y="0"/>
                    <a:pt x="26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5"/>
            <p:cNvSpPr/>
            <p:nvPr/>
          </p:nvSpPr>
          <p:spPr>
            <a:xfrm>
              <a:off x="7510965" y="2246427"/>
              <a:ext cx="11005" cy="34892"/>
            </a:xfrm>
            <a:custGeom>
              <a:rect b="b" l="l" r="r" t="t"/>
              <a:pathLst>
                <a:path extrusionOk="0" h="1265" w="399">
                  <a:moveTo>
                    <a:pt x="199" y="0"/>
                  </a:moveTo>
                  <a:cubicBezTo>
                    <a:pt x="191" y="0"/>
                    <a:pt x="183" y="1"/>
                    <a:pt x="174" y="2"/>
                  </a:cubicBezTo>
                  <a:cubicBezTo>
                    <a:pt x="73" y="15"/>
                    <a:pt x="0" y="104"/>
                    <a:pt x="0" y="207"/>
                  </a:cubicBezTo>
                  <a:lnTo>
                    <a:pt x="0" y="1058"/>
                  </a:lnTo>
                  <a:cubicBezTo>
                    <a:pt x="0" y="1159"/>
                    <a:pt x="73" y="1252"/>
                    <a:pt x="174" y="1263"/>
                  </a:cubicBezTo>
                  <a:cubicBezTo>
                    <a:pt x="183" y="1264"/>
                    <a:pt x="191" y="1265"/>
                    <a:pt x="200" y="1265"/>
                  </a:cubicBezTo>
                  <a:cubicBezTo>
                    <a:pt x="310" y="1265"/>
                    <a:pt x="399" y="1177"/>
                    <a:pt x="399" y="1066"/>
                  </a:cubicBezTo>
                  <a:lnTo>
                    <a:pt x="399" y="199"/>
                  </a:lnTo>
                  <a:cubicBezTo>
                    <a:pt x="399" y="89"/>
                    <a:pt x="310"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5"/>
            <p:cNvSpPr/>
            <p:nvPr/>
          </p:nvSpPr>
          <p:spPr>
            <a:xfrm>
              <a:off x="7495602" y="2233242"/>
              <a:ext cx="41787" cy="21239"/>
            </a:xfrm>
            <a:custGeom>
              <a:rect b="b" l="l" r="r" t="t"/>
              <a:pathLst>
                <a:path extrusionOk="0" h="770" w="1515">
                  <a:moveTo>
                    <a:pt x="0" y="0"/>
                  </a:moveTo>
                  <a:lnTo>
                    <a:pt x="0" y="557"/>
                  </a:lnTo>
                  <a:cubicBezTo>
                    <a:pt x="0" y="674"/>
                    <a:pt x="95" y="770"/>
                    <a:pt x="213" y="770"/>
                  </a:cubicBezTo>
                  <a:lnTo>
                    <a:pt x="1302" y="770"/>
                  </a:lnTo>
                  <a:cubicBezTo>
                    <a:pt x="1419" y="770"/>
                    <a:pt x="1514" y="676"/>
                    <a:pt x="1514" y="557"/>
                  </a:cubicBezTo>
                  <a:lnTo>
                    <a:pt x="15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5"/>
            <p:cNvSpPr/>
            <p:nvPr/>
          </p:nvSpPr>
          <p:spPr>
            <a:xfrm>
              <a:off x="7483190" y="2217879"/>
              <a:ext cx="66667" cy="21239"/>
            </a:xfrm>
            <a:custGeom>
              <a:rect b="b" l="l" r="r" t="t"/>
              <a:pathLst>
                <a:path extrusionOk="0" h="770" w="2417">
                  <a:moveTo>
                    <a:pt x="0" y="0"/>
                  </a:moveTo>
                  <a:lnTo>
                    <a:pt x="0" y="557"/>
                  </a:lnTo>
                  <a:cubicBezTo>
                    <a:pt x="0" y="675"/>
                    <a:pt x="96" y="770"/>
                    <a:pt x="213" y="770"/>
                  </a:cubicBezTo>
                  <a:lnTo>
                    <a:pt x="2204" y="770"/>
                  </a:lnTo>
                  <a:cubicBezTo>
                    <a:pt x="2322" y="770"/>
                    <a:pt x="2414" y="675"/>
                    <a:pt x="2417" y="557"/>
                  </a:cubicBezTo>
                  <a:lnTo>
                    <a:pt x="24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5"/>
            <p:cNvSpPr/>
            <p:nvPr/>
          </p:nvSpPr>
          <p:spPr>
            <a:xfrm>
              <a:off x="7534493" y="2217879"/>
              <a:ext cx="15363" cy="21239"/>
            </a:xfrm>
            <a:custGeom>
              <a:rect b="b" l="l" r="r" t="t"/>
              <a:pathLst>
                <a:path extrusionOk="0" h="770" w="557">
                  <a:moveTo>
                    <a:pt x="0" y="0"/>
                  </a:moveTo>
                  <a:lnTo>
                    <a:pt x="0" y="770"/>
                  </a:lnTo>
                  <a:lnTo>
                    <a:pt x="344" y="770"/>
                  </a:lnTo>
                  <a:cubicBezTo>
                    <a:pt x="462" y="770"/>
                    <a:pt x="554" y="675"/>
                    <a:pt x="557" y="557"/>
                  </a:cubicBezTo>
                  <a:lnTo>
                    <a:pt x="557"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5"/>
            <p:cNvSpPr/>
            <p:nvPr/>
          </p:nvSpPr>
          <p:spPr>
            <a:xfrm>
              <a:off x="7441292" y="2212004"/>
              <a:ext cx="150738" cy="11005"/>
            </a:xfrm>
            <a:custGeom>
              <a:rect b="b" l="l" r="r" t="t"/>
              <a:pathLst>
                <a:path extrusionOk="0" h="399" w="5465">
                  <a:moveTo>
                    <a:pt x="212" y="1"/>
                  </a:moveTo>
                  <a:cubicBezTo>
                    <a:pt x="93" y="1"/>
                    <a:pt x="1" y="104"/>
                    <a:pt x="16" y="224"/>
                  </a:cubicBezTo>
                  <a:cubicBezTo>
                    <a:pt x="27" y="325"/>
                    <a:pt x="118" y="398"/>
                    <a:pt x="221" y="398"/>
                  </a:cubicBezTo>
                  <a:lnTo>
                    <a:pt x="5252" y="398"/>
                  </a:lnTo>
                  <a:cubicBezTo>
                    <a:pt x="5369" y="398"/>
                    <a:pt x="5464" y="296"/>
                    <a:pt x="5450" y="174"/>
                  </a:cubicBezTo>
                  <a:cubicBezTo>
                    <a:pt x="5438" y="74"/>
                    <a:pt x="5347" y="1"/>
                    <a:pt x="52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5"/>
            <p:cNvSpPr/>
            <p:nvPr/>
          </p:nvSpPr>
          <p:spPr>
            <a:xfrm>
              <a:off x="7278886" y="2201026"/>
              <a:ext cx="27114" cy="19777"/>
            </a:xfrm>
            <a:custGeom>
              <a:rect b="b" l="l" r="r" t="t"/>
              <a:pathLst>
                <a:path extrusionOk="0" h="717" w="983">
                  <a:moveTo>
                    <a:pt x="213" y="0"/>
                  </a:moveTo>
                  <a:cubicBezTo>
                    <a:pt x="96" y="0"/>
                    <a:pt x="0" y="96"/>
                    <a:pt x="0" y="213"/>
                  </a:cubicBezTo>
                  <a:lnTo>
                    <a:pt x="0" y="717"/>
                  </a:lnTo>
                  <a:lnTo>
                    <a:pt x="982" y="717"/>
                  </a:lnTo>
                  <a:lnTo>
                    <a:pt x="982" y="213"/>
                  </a:lnTo>
                  <a:cubicBezTo>
                    <a:pt x="982" y="96"/>
                    <a:pt x="887" y="0"/>
                    <a:pt x="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5"/>
            <p:cNvSpPr/>
            <p:nvPr/>
          </p:nvSpPr>
          <p:spPr>
            <a:xfrm>
              <a:off x="7269618" y="2263280"/>
              <a:ext cx="78583" cy="11005"/>
            </a:xfrm>
            <a:custGeom>
              <a:rect b="b" l="l" r="r" t="t"/>
              <a:pathLst>
                <a:path extrusionOk="0" h="399" w="2849">
                  <a:moveTo>
                    <a:pt x="213" y="0"/>
                  </a:moveTo>
                  <a:cubicBezTo>
                    <a:pt x="95" y="0"/>
                    <a:pt x="1" y="103"/>
                    <a:pt x="16" y="224"/>
                  </a:cubicBezTo>
                  <a:cubicBezTo>
                    <a:pt x="29" y="326"/>
                    <a:pt x="118" y="399"/>
                    <a:pt x="221" y="399"/>
                  </a:cubicBezTo>
                  <a:lnTo>
                    <a:pt x="2636" y="399"/>
                  </a:lnTo>
                  <a:cubicBezTo>
                    <a:pt x="2753" y="399"/>
                    <a:pt x="2848" y="296"/>
                    <a:pt x="2834" y="175"/>
                  </a:cubicBezTo>
                  <a:cubicBezTo>
                    <a:pt x="2821" y="73"/>
                    <a:pt x="2731" y="0"/>
                    <a:pt x="26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5"/>
            <p:cNvSpPr/>
            <p:nvPr/>
          </p:nvSpPr>
          <p:spPr>
            <a:xfrm>
              <a:off x="7286940" y="2246427"/>
              <a:ext cx="10978" cy="34892"/>
            </a:xfrm>
            <a:custGeom>
              <a:rect b="b" l="l" r="r" t="t"/>
              <a:pathLst>
                <a:path extrusionOk="0" h="1265" w="398">
                  <a:moveTo>
                    <a:pt x="199" y="0"/>
                  </a:moveTo>
                  <a:cubicBezTo>
                    <a:pt x="191" y="0"/>
                    <a:pt x="183" y="1"/>
                    <a:pt x="175" y="2"/>
                  </a:cubicBezTo>
                  <a:cubicBezTo>
                    <a:pt x="73" y="15"/>
                    <a:pt x="0" y="104"/>
                    <a:pt x="0" y="207"/>
                  </a:cubicBezTo>
                  <a:lnTo>
                    <a:pt x="0" y="1058"/>
                  </a:lnTo>
                  <a:cubicBezTo>
                    <a:pt x="0" y="1159"/>
                    <a:pt x="73" y="1252"/>
                    <a:pt x="175" y="1263"/>
                  </a:cubicBezTo>
                  <a:cubicBezTo>
                    <a:pt x="183" y="1264"/>
                    <a:pt x="191" y="1265"/>
                    <a:pt x="200" y="1265"/>
                  </a:cubicBezTo>
                  <a:cubicBezTo>
                    <a:pt x="309" y="1265"/>
                    <a:pt x="397" y="1177"/>
                    <a:pt x="397" y="1066"/>
                  </a:cubicBezTo>
                  <a:lnTo>
                    <a:pt x="397" y="199"/>
                  </a:lnTo>
                  <a:cubicBezTo>
                    <a:pt x="397" y="89"/>
                    <a:pt x="308"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5"/>
            <p:cNvSpPr/>
            <p:nvPr/>
          </p:nvSpPr>
          <p:spPr>
            <a:xfrm>
              <a:off x="7271577" y="2233242"/>
              <a:ext cx="41732" cy="21239"/>
            </a:xfrm>
            <a:custGeom>
              <a:rect b="b" l="l" r="r" t="t"/>
              <a:pathLst>
                <a:path extrusionOk="0" h="770" w="1513">
                  <a:moveTo>
                    <a:pt x="0" y="0"/>
                  </a:moveTo>
                  <a:lnTo>
                    <a:pt x="0" y="557"/>
                  </a:lnTo>
                  <a:cubicBezTo>
                    <a:pt x="0" y="676"/>
                    <a:pt x="95" y="770"/>
                    <a:pt x="213" y="770"/>
                  </a:cubicBezTo>
                  <a:lnTo>
                    <a:pt x="1300" y="770"/>
                  </a:lnTo>
                  <a:cubicBezTo>
                    <a:pt x="1417" y="770"/>
                    <a:pt x="1513" y="674"/>
                    <a:pt x="1513" y="557"/>
                  </a:cubicBez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5"/>
            <p:cNvSpPr/>
            <p:nvPr/>
          </p:nvSpPr>
          <p:spPr>
            <a:xfrm>
              <a:off x="7259082" y="2217879"/>
              <a:ext cx="66694" cy="21239"/>
            </a:xfrm>
            <a:custGeom>
              <a:rect b="b" l="l" r="r" t="t"/>
              <a:pathLst>
                <a:path extrusionOk="0" h="770" w="2418">
                  <a:moveTo>
                    <a:pt x="0" y="0"/>
                  </a:moveTo>
                  <a:lnTo>
                    <a:pt x="0" y="557"/>
                  </a:lnTo>
                  <a:cubicBezTo>
                    <a:pt x="0" y="675"/>
                    <a:pt x="96" y="770"/>
                    <a:pt x="213" y="770"/>
                  </a:cubicBezTo>
                  <a:lnTo>
                    <a:pt x="2205" y="770"/>
                  </a:lnTo>
                  <a:cubicBezTo>
                    <a:pt x="2322" y="770"/>
                    <a:pt x="2417" y="675"/>
                    <a:pt x="2417" y="557"/>
                  </a:cubicBezTo>
                  <a:lnTo>
                    <a:pt x="24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5"/>
            <p:cNvSpPr/>
            <p:nvPr/>
          </p:nvSpPr>
          <p:spPr>
            <a:xfrm>
              <a:off x="7259082" y="2217879"/>
              <a:ext cx="15391" cy="21239"/>
            </a:xfrm>
            <a:custGeom>
              <a:rect b="b" l="l" r="r" t="t"/>
              <a:pathLst>
                <a:path extrusionOk="0" h="770" w="558">
                  <a:moveTo>
                    <a:pt x="0" y="0"/>
                  </a:moveTo>
                  <a:lnTo>
                    <a:pt x="0" y="557"/>
                  </a:lnTo>
                  <a:cubicBezTo>
                    <a:pt x="0" y="675"/>
                    <a:pt x="96" y="770"/>
                    <a:pt x="213" y="770"/>
                  </a:cubicBezTo>
                  <a:lnTo>
                    <a:pt x="557" y="770"/>
                  </a:lnTo>
                  <a:lnTo>
                    <a:pt x="557" y="0"/>
                  </a:ln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5"/>
            <p:cNvSpPr/>
            <p:nvPr/>
          </p:nvSpPr>
          <p:spPr>
            <a:xfrm>
              <a:off x="7216357" y="2212004"/>
              <a:ext cx="150711" cy="11005"/>
            </a:xfrm>
            <a:custGeom>
              <a:rect b="b" l="l" r="r" t="t"/>
              <a:pathLst>
                <a:path extrusionOk="0" h="399" w="5464">
                  <a:moveTo>
                    <a:pt x="211" y="1"/>
                  </a:moveTo>
                  <a:cubicBezTo>
                    <a:pt x="93" y="1"/>
                    <a:pt x="0" y="104"/>
                    <a:pt x="13" y="224"/>
                  </a:cubicBezTo>
                  <a:cubicBezTo>
                    <a:pt x="27" y="325"/>
                    <a:pt x="118" y="398"/>
                    <a:pt x="220" y="398"/>
                  </a:cubicBezTo>
                  <a:lnTo>
                    <a:pt x="5251" y="398"/>
                  </a:lnTo>
                  <a:cubicBezTo>
                    <a:pt x="5371" y="398"/>
                    <a:pt x="5464" y="296"/>
                    <a:pt x="5449" y="174"/>
                  </a:cubicBezTo>
                  <a:cubicBezTo>
                    <a:pt x="5436" y="74"/>
                    <a:pt x="5347" y="1"/>
                    <a:pt x="5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5"/>
            <p:cNvSpPr/>
            <p:nvPr/>
          </p:nvSpPr>
          <p:spPr>
            <a:xfrm>
              <a:off x="7327018" y="2248633"/>
              <a:ext cx="154407" cy="43249"/>
            </a:xfrm>
            <a:custGeom>
              <a:rect b="b" l="l" r="r" t="t"/>
              <a:pathLst>
                <a:path extrusionOk="0" h="1568" w="5598">
                  <a:moveTo>
                    <a:pt x="1000" y="1"/>
                  </a:moveTo>
                  <a:cubicBezTo>
                    <a:pt x="814" y="1"/>
                    <a:pt x="644" y="111"/>
                    <a:pt x="575" y="282"/>
                  </a:cubicBezTo>
                  <a:cubicBezTo>
                    <a:pt x="515" y="429"/>
                    <a:pt x="405" y="604"/>
                    <a:pt x="209" y="729"/>
                  </a:cubicBezTo>
                  <a:cubicBezTo>
                    <a:pt x="79" y="813"/>
                    <a:pt x="1" y="956"/>
                    <a:pt x="1" y="1110"/>
                  </a:cubicBezTo>
                  <a:cubicBezTo>
                    <a:pt x="1" y="1362"/>
                    <a:pt x="205" y="1567"/>
                    <a:pt x="458" y="1567"/>
                  </a:cubicBezTo>
                  <a:lnTo>
                    <a:pt x="5142" y="1567"/>
                  </a:lnTo>
                  <a:cubicBezTo>
                    <a:pt x="5393" y="1567"/>
                    <a:pt x="5598" y="1364"/>
                    <a:pt x="5598" y="1110"/>
                  </a:cubicBezTo>
                  <a:cubicBezTo>
                    <a:pt x="5598" y="956"/>
                    <a:pt x="5522" y="813"/>
                    <a:pt x="5391" y="729"/>
                  </a:cubicBezTo>
                  <a:cubicBezTo>
                    <a:pt x="5192" y="603"/>
                    <a:pt x="5083" y="432"/>
                    <a:pt x="5025" y="285"/>
                  </a:cubicBezTo>
                  <a:cubicBezTo>
                    <a:pt x="4954" y="112"/>
                    <a:pt x="4786" y="1"/>
                    <a:pt x="4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5"/>
            <p:cNvSpPr/>
            <p:nvPr/>
          </p:nvSpPr>
          <p:spPr>
            <a:xfrm>
              <a:off x="7438285" y="2248633"/>
              <a:ext cx="43305" cy="43249"/>
            </a:xfrm>
            <a:custGeom>
              <a:rect b="b" l="l" r="r" t="t"/>
              <a:pathLst>
                <a:path extrusionOk="0" h="1568" w="1570">
                  <a:moveTo>
                    <a:pt x="0" y="1"/>
                  </a:moveTo>
                  <a:cubicBezTo>
                    <a:pt x="186" y="1"/>
                    <a:pt x="355" y="111"/>
                    <a:pt x="425" y="282"/>
                  </a:cubicBezTo>
                  <a:cubicBezTo>
                    <a:pt x="485" y="429"/>
                    <a:pt x="594" y="603"/>
                    <a:pt x="791" y="729"/>
                  </a:cubicBezTo>
                  <a:cubicBezTo>
                    <a:pt x="854" y="770"/>
                    <a:pt x="909" y="827"/>
                    <a:pt x="942" y="893"/>
                  </a:cubicBezTo>
                  <a:cubicBezTo>
                    <a:pt x="979" y="959"/>
                    <a:pt x="998" y="1034"/>
                    <a:pt x="998" y="1110"/>
                  </a:cubicBezTo>
                  <a:cubicBezTo>
                    <a:pt x="998" y="1364"/>
                    <a:pt x="793" y="1567"/>
                    <a:pt x="542" y="1567"/>
                  </a:cubicBezTo>
                  <a:lnTo>
                    <a:pt x="1089" y="1567"/>
                  </a:lnTo>
                  <a:cubicBezTo>
                    <a:pt x="1282" y="1567"/>
                    <a:pt x="1460" y="1450"/>
                    <a:pt x="1524" y="1268"/>
                  </a:cubicBezTo>
                  <a:cubicBezTo>
                    <a:pt x="1570" y="1138"/>
                    <a:pt x="1555" y="1003"/>
                    <a:pt x="1496" y="893"/>
                  </a:cubicBezTo>
                  <a:cubicBezTo>
                    <a:pt x="1461" y="829"/>
                    <a:pt x="1410" y="770"/>
                    <a:pt x="1344" y="729"/>
                  </a:cubicBezTo>
                  <a:cubicBezTo>
                    <a:pt x="1146" y="604"/>
                    <a:pt x="1036" y="429"/>
                    <a:pt x="978" y="282"/>
                  </a:cubicBezTo>
                  <a:cubicBezTo>
                    <a:pt x="909" y="111"/>
                    <a:pt x="737" y="1"/>
                    <a:pt x="553"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5"/>
            <p:cNvSpPr/>
            <p:nvPr/>
          </p:nvSpPr>
          <p:spPr>
            <a:xfrm>
              <a:off x="7350959" y="2270617"/>
              <a:ext cx="12081" cy="11005"/>
            </a:xfrm>
            <a:custGeom>
              <a:rect b="b" l="l" r="r" t="t"/>
              <a:pathLst>
                <a:path extrusionOk="0" h="399" w="438">
                  <a:moveTo>
                    <a:pt x="213" y="1"/>
                  </a:moveTo>
                  <a:cubicBezTo>
                    <a:pt x="93" y="1"/>
                    <a:pt x="1" y="104"/>
                    <a:pt x="15" y="224"/>
                  </a:cubicBezTo>
                  <a:cubicBezTo>
                    <a:pt x="27" y="325"/>
                    <a:pt x="118" y="398"/>
                    <a:pt x="220" y="398"/>
                  </a:cubicBezTo>
                  <a:lnTo>
                    <a:pt x="225" y="398"/>
                  </a:lnTo>
                  <a:cubicBezTo>
                    <a:pt x="345" y="398"/>
                    <a:pt x="437" y="296"/>
                    <a:pt x="423" y="174"/>
                  </a:cubicBezTo>
                  <a:cubicBezTo>
                    <a:pt x="409" y="74"/>
                    <a:pt x="320" y="1"/>
                    <a:pt x="2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5"/>
            <p:cNvSpPr/>
            <p:nvPr/>
          </p:nvSpPr>
          <p:spPr>
            <a:xfrm>
              <a:off x="7364585" y="2270617"/>
              <a:ext cx="12109" cy="11005"/>
            </a:xfrm>
            <a:custGeom>
              <a:rect b="b" l="l" r="r" t="t"/>
              <a:pathLst>
                <a:path extrusionOk="0" h="399" w="439">
                  <a:moveTo>
                    <a:pt x="213" y="1"/>
                  </a:moveTo>
                  <a:cubicBezTo>
                    <a:pt x="94" y="1"/>
                    <a:pt x="0" y="104"/>
                    <a:pt x="15" y="224"/>
                  </a:cubicBezTo>
                  <a:cubicBezTo>
                    <a:pt x="28" y="325"/>
                    <a:pt x="118" y="398"/>
                    <a:pt x="220" y="398"/>
                  </a:cubicBezTo>
                  <a:lnTo>
                    <a:pt x="226" y="398"/>
                  </a:lnTo>
                  <a:cubicBezTo>
                    <a:pt x="345" y="398"/>
                    <a:pt x="439" y="296"/>
                    <a:pt x="424" y="174"/>
                  </a:cubicBezTo>
                  <a:cubicBezTo>
                    <a:pt x="411" y="74"/>
                    <a:pt x="321" y="1"/>
                    <a:pt x="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5"/>
            <p:cNvSpPr/>
            <p:nvPr/>
          </p:nvSpPr>
          <p:spPr>
            <a:xfrm>
              <a:off x="7275962" y="2509233"/>
              <a:ext cx="29458" cy="51386"/>
            </a:xfrm>
            <a:custGeom>
              <a:rect b="b" l="l" r="r" t="t"/>
              <a:pathLst>
                <a:path extrusionOk="0" h="1863" w="1068">
                  <a:moveTo>
                    <a:pt x="209" y="1"/>
                  </a:moveTo>
                  <a:cubicBezTo>
                    <a:pt x="93" y="1"/>
                    <a:pt x="1" y="95"/>
                    <a:pt x="1" y="210"/>
                  </a:cubicBezTo>
                  <a:lnTo>
                    <a:pt x="1" y="1726"/>
                  </a:lnTo>
                  <a:cubicBezTo>
                    <a:pt x="1" y="1749"/>
                    <a:pt x="10" y="1771"/>
                    <a:pt x="27" y="1786"/>
                  </a:cubicBezTo>
                  <a:cubicBezTo>
                    <a:pt x="84" y="1840"/>
                    <a:pt x="145" y="1862"/>
                    <a:pt x="200" y="1862"/>
                  </a:cubicBezTo>
                  <a:cubicBezTo>
                    <a:pt x="310" y="1862"/>
                    <a:pt x="400" y="1773"/>
                    <a:pt x="400" y="1663"/>
                  </a:cubicBezTo>
                  <a:lnTo>
                    <a:pt x="400" y="446"/>
                  </a:lnTo>
                  <a:cubicBezTo>
                    <a:pt x="400" y="422"/>
                    <a:pt x="422" y="400"/>
                    <a:pt x="448" y="400"/>
                  </a:cubicBezTo>
                  <a:lnTo>
                    <a:pt x="784" y="400"/>
                  </a:lnTo>
                  <a:cubicBezTo>
                    <a:pt x="949" y="400"/>
                    <a:pt x="1068" y="197"/>
                    <a:pt x="907" y="27"/>
                  </a:cubicBezTo>
                  <a:cubicBezTo>
                    <a:pt x="891" y="11"/>
                    <a:pt x="869" y="1"/>
                    <a:pt x="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5"/>
            <p:cNvSpPr/>
            <p:nvPr/>
          </p:nvSpPr>
          <p:spPr>
            <a:xfrm>
              <a:off x="7321611" y="2408584"/>
              <a:ext cx="188306" cy="69287"/>
            </a:xfrm>
            <a:custGeom>
              <a:rect b="b" l="l" r="r" t="t"/>
              <a:pathLst>
                <a:path extrusionOk="0" h="2512" w="6827">
                  <a:moveTo>
                    <a:pt x="3412" y="1"/>
                  </a:moveTo>
                  <a:cubicBezTo>
                    <a:pt x="2048" y="1"/>
                    <a:pt x="943" y="289"/>
                    <a:pt x="292" y="893"/>
                  </a:cubicBezTo>
                  <a:cubicBezTo>
                    <a:pt x="0" y="1165"/>
                    <a:pt x="46" y="1803"/>
                    <a:pt x="1176" y="1803"/>
                  </a:cubicBezTo>
                  <a:cubicBezTo>
                    <a:pt x="1198" y="1803"/>
                    <a:pt x="1221" y="1802"/>
                    <a:pt x="1245" y="1802"/>
                  </a:cubicBezTo>
                  <a:cubicBezTo>
                    <a:pt x="1266" y="1801"/>
                    <a:pt x="1288" y="1801"/>
                    <a:pt x="1309" y="1801"/>
                  </a:cubicBezTo>
                  <a:cubicBezTo>
                    <a:pt x="2461" y="1801"/>
                    <a:pt x="3064" y="2485"/>
                    <a:pt x="3069" y="2485"/>
                  </a:cubicBezTo>
                  <a:cubicBezTo>
                    <a:pt x="3069" y="2485"/>
                    <a:pt x="3069" y="2485"/>
                    <a:pt x="3069" y="2485"/>
                  </a:cubicBezTo>
                  <a:lnTo>
                    <a:pt x="3414" y="2511"/>
                  </a:lnTo>
                  <a:lnTo>
                    <a:pt x="3758" y="2511"/>
                  </a:lnTo>
                  <a:cubicBezTo>
                    <a:pt x="3758" y="2491"/>
                    <a:pt x="4362" y="1801"/>
                    <a:pt x="5515" y="1801"/>
                  </a:cubicBezTo>
                  <a:cubicBezTo>
                    <a:pt x="5537" y="1801"/>
                    <a:pt x="5560" y="1801"/>
                    <a:pt x="5583" y="1802"/>
                  </a:cubicBezTo>
                  <a:cubicBezTo>
                    <a:pt x="5604" y="1802"/>
                    <a:pt x="5624" y="1803"/>
                    <a:pt x="5644" y="1803"/>
                  </a:cubicBezTo>
                  <a:cubicBezTo>
                    <a:pt x="6779" y="1803"/>
                    <a:pt x="6826" y="1165"/>
                    <a:pt x="6532" y="893"/>
                  </a:cubicBezTo>
                  <a:cubicBezTo>
                    <a:pt x="5882" y="289"/>
                    <a:pt x="4806" y="1"/>
                    <a:pt x="34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5"/>
            <p:cNvSpPr/>
            <p:nvPr/>
          </p:nvSpPr>
          <p:spPr>
            <a:xfrm>
              <a:off x="7297918" y="2472631"/>
              <a:ext cx="224797" cy="89395"/>
            </a:xfrm>
            <a:custGeom>
              <a:rect b="b" l="l" r="r" t="t"/>
              <a:pathLst>
                <a:path extrusionOk="0" h="3241" w="8150">
                  <a:moveTo>
                    <a:pt x="1147" y="0"/>
                  </a:moveTo>
                  <a:cubicBezTo>
                    <a:pt x="660" y="0"/>
                    <a:pt x="245" y="305"/>
                    <a:pt x="78" y="731"/>
                  </a:cubicBezTo>
                  <a:cubicBezTo>
                    <a:pt x="29" y="862"/>
                    <a:pt x="1" y="1001"/>
                    <a:pt x="1" y="1148"/>
                  </a:cubicBezTo>
                  <a:lnTo>
                    <a:pt x="1" y="2094"/>
                  </a:lnTo>
                  <a:cubicBezTo>
                    <a:pt x="1" y="2241"/>
                    <a:pt x="29" y="2382"/>
                    <a:pt x="78" y="2511"/>
                  </a:cubicBezTo>
                  <a:cubicBezTo>
                    <a:pt x="245" y="2939"/>
                    <a:pt x="660" y="3240"/>
                    <a:pt x="1147" y="3240"/>
                  </a:cubicBezTo>
                  <a:lnTo>
                    <a:pt x="7004" y="3240"/>
                  </a:lnTo>
                  <a:cubicBezTo>
                    <a:pt x="7490" y="3240"/>
                    <a:pt x="7906" y="2937"/>
                    <a:pt x="8073" y="2511"/>
                  </a:cubicBezTo>
                  <a:cubicBezTo>
                    <a:pt x="8123" y="2380"/>
                    <a:pt x="8149" y="2241"/>
                    <a:pt x="8149" y="2094"/>
                  </a:cubicBezTo>
                  <a:lnTo>
                    <a:pt x="8149" y="1148"/>
                  </a:lnTo>
                  <a:cubicBezTo>
                    <a:pt x="8149" y="1003"/>
                    <a:pt x="8123" y="862"/>
                    <a:pt x="8073" y="731"/>
                  </a:cubicBezTo>
                  <a:cubicBezTo>
                    <a:pt x="7906" y="302"/>
                    <a:pt x="7490" y="0"/>
                    <a:pt x="7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5"/>
            <p:cNvSpPr/>
            <p:nvPr/>
          </p:nvSpPr>
          <p:spPr>
            <a:xfrm>
              <a:off x="7477811" y="2472631"/>
              <a:ext cx="44215" cy="89395"/>
            </a:xfrm>
            <a:custGeom>
              <a:rect b="b" l="l" r="r" t="t"/>
              <a:pathLst>
                <a:path extrusionOk="0" h="3241" w="1603">
                  <a:moveTo>
                    <a:pt x="0" y="0"/>
                  </a:moveTo>
                  <a:cubicBezTo>
                    <a:pt x="477" y="0"/>
                    <a:pt x="886" y="305"/>
                    <a:pt x="1048" y="731"/>
                  </a:cubicBezTo>
                  <a:cubicBezTo>
                    <a:pt x="1097" y="862"/>
                    <a:pt x="1124" y="1001"/>
                    <a:pt x="1124" y="1148"/>
                  </a:cubicBezTo>
                  <a:lnTo>
                    <a:pt x="1124" y="2094"/>
                  </a:lnTo>
                  <a:cubicBezTo>
                    <a:pt x="1124" y="2241"/>
                    <a:pt x="1098" y="2382"/>
                    <a:pt x="1048" y="2511"/>
                  </a:cubicBezTo>
                  <a:cubicBezTo>
                    <a:pt x="886" y="2939"/>
                    <a:pt x="480" y="3240"/>
                    <a:pt x="0" y="3240"/>
                  </a:cubicBezTo>
                  <a:lnTo>
                    <a:pt x="480" y="3240"/>
                  </a:lnTo>
                  <a:cubicBezTo>
                    <a:pt x="956" y="3240"/>
                    <a:pt x="1363" y="2937"/>
                    <a:pt x="1527" y="2511"/>
                  </a:cubicBezTo>
                  <a:cubicBezTo>
                    <a:pt x="1574" y="2380"/>
                    <a:pt x="1602" y="2241"/>
                    <a:pt x="1602" y="2094"/>
                  </a:cubicBezTo>
                  <a:lnTo>
                    <a:pt x="1602" y="1148"/>
                  </a:lnTo>
                  <a:cubicBezTo>
                    <a:pt x="1602" y="1003"/>
                    <a:pt x="1574" y="862"/>
                    <a:pt x="1527" y="731"/>
                  </a:cubicBezTo>
                  <a:cubicBezTo>
                    <a:pt x="1363" y="302"/>
                    <a:pt x="957" y="0"/>
                    <a:pt x="480"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5"/>
            <p:cNvSpPr/>
            <p:nvPr/>
          </p:nvSpPr>
          <p:spPr>
            <a:xfrm>
              <a:off x="7297918" y="2493152"/>
              <a:ext cx="224797" cy="49069"/>
            </a:xfrm>
            <a:custGeom>
              <a:rect b="b" l="l" r="r" t="t"/>
              <a:pathLst>
                <a:path extrusionOk="0" h="1779" w="8150">
                  <a:moveTo>
                    <a:pt x="78" y="1"/>
                  </a:moveTo>
                  <a:cubicBezTo>
                    <a:pt x="29" y="130"/>
                    <a:pt x="1" y="269"/>
                    <a:pt x="1" y="415"/>
                  </a:cubicBezTo>
                  <a:lnTo>
                    <a:pt x="1" y="1364"/>
                  </a:lnTo>
                  <a:cubicBezTo>
                    <a:pt x="1" y="1510"/>
                    <a:pt x="29" y="1651"/>
                    <a:pt x="78" y="1778"/>
                  </a:cubicBezTo>
                  <a:lnTo>
                    <a:pt x="8073" y="1778"/>
                  </a:lnTo>
                  <a:cubicBezTo>
                    <a:pt x="8123" y="1649"/>
                    <a:pt x="8149" y="1510"/>
                    <a:pt x="8149" y="1364"/>
                  </a:cubicBezTo>
                  <a:lnTo>
                    <a:pt x="8149" y="415"/>
                  </a:lnTo>
                  <a:cubicBezTo>
                    <a:pt x="8149" y="269"/>
                    <a:pt x="8123" y="130"/>
                    <a:pt x="80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5"/>
            <p:cNvSpPr/>
            <p:nvPr/>
          </p:nvSpPr>
          <p:spPr>
            <a:xfrm>
              <a:off x="7506718" y="2493152"/>
              <a:ext cx="15308" cy="49069"/>
            </a:xfrm>
            <a:custGeom>
              <a:rect b="b" l="l" r="r" t="t"/>
              <a:pathLst>
                <a:path extrusionOk="0" h="1779" w="555">
                  <a:moveTo>
                    <a:pt x="0" y="1"/>
                  </a:moveTo>
                  <a:cubicBezTo>
                    <a:pt x="49" y="130"/>
                    <a:pt x="76" y="269"/>
                    <a:pt x="76" y="415"/>
                  </a:cubicBezTo>
                  <a:lnTo>
                    <a:pt x="76" y="1364"/>
                  </a:lnTo>
                  <a:cubicBezTo>
                    <a:pt x="76" y="1510"/>
                    <a:pt x="50" y="1651"/>
                    <a:pt x="0" y="1778"/>
                  </a:cubicBezTo>
                  <a:lnTo>
                    <a:pt x="479" y="1778"/>
                  </a:lnTo>
                  <a:cubicBezTo>
                    <a:pt x="526" y="1649"/>
                    <a:pt x="554" y="1510"/>
                    <a:pt x="554" y="1364"/>
                  </a:cubicBezTo>
                  <a:lnTo>
                    <a:pt x="554" y="415"/>
                  </a:lnTo>
                  <a:cubicBezTo>
                    <a:pt x="554" y="269"/>
                    <a:pt x="526" y="130"/>
                    <a:pt x="479"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5"/>
            <p:cNvSpPr/>
            <p:nvPr/>
          </p:nvSpPr>
          <p:spPr>
            <a:xfrm>
              <a:off x="7297890" y="2472631"/>
              <a:ext cx="44215" cy="89395"/>
            </a:xfrm>
            <a:custGeom>
              <a:rect b="b" l="l" r="r" t="t"/>
              <a:pathLst>
                <a:path extrusionOk="0" h="3241" w="1603">
                  <a:moveTo>
                    <a:pt x="1123" y="0"/>
                  </a:moveTo>
                  <a:cubicBezTo>
                    <a:pt x="645" y="0"/>
                    <a:pt x="239" y="302"/>
                    <a:pt x="75" y="731"/>
                  </a:cubicBezTo>
                  <a:cubicBezTo>
                    <a:pt x="28" y="862"/>
                    <a:pt x="0" y="1003"/>
                    <a:pt x="0" y="1148"/>
                  </a:cubicBezTo>
                  <a:lnTo>
                    <a:pt x="0" y="2094"/>
                  </a:lnTo>
                  <a:cubicBezTo>
                    <a:pt x="0" y="2241"/>
                    <a:pt x="28" y="2380"/>
                    <a:pt x="75" y="2511"/>
                  </a:cubicBezTo>
                  <a:cubicBezTo>
                    <a:pt x="239" y="2937"/>
                    <a:pt x="647" y="3240"/>
                    <a:pt x="1123" y="3240"/>
                  </a:cubicBezTo>
                  <a:lnTo>
                    <a:pt x="1602" y="3240"/>
                  </a:lnTo>
                  <a:cubicBezTo>
                    <a:pt x="1123" y="3240"/>
                    <a:pt x="717" y="2939"/>
                    <a:pt x="554" y="2511"/>
                  </a:cubicBezTo>
                  <a:cubicBezTo>
                    <a:pt x="504" y="2382"/>
                    <a:pt x="478" y="2241"/>
                    <a:pt x="478" y="2094"/>
                  </a:cubicBezTo>
                  <a:lnTo>
                    <a:pt x="478" y="1148"/>
                  </a:lnTo>
                  <a:cubicBezTo>
                    <a:pt x="478" y="1001"/>
                    <a:pt x="506" y="862"/>
                    <a:pt x="554" y="731"/>
                  </a:cubicBezTo>
                  <a:cubicBezTo>
                    <a:pt x="717" y="305"/>
                    <a:pt x="1126" y="0"/>
                    <a:pt x="1602" y="0"/>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5"/>
            <p:cNvSpPr/>
            <p:nvPr/>
          </p:nvSpPr>
          <p:spPr>
            <a:xfrm>
              <a:off x="7297890" y="2493152"/>
              <a:ext cx="15308" cy="49069"/>
            </a:xfrm>
            <a:custGeom>
              <a:rect b="b" l="l" r="r" t="t"/>
              <a:pathLst>
                <a:path extrusionOk="0" h="1779" w="555">
                  <a:moveTo>
                    <a:pt x="75" y="1"/>
                  </a:moveTo>
                  <a:cubicBezTo>
                    <a:pt x="28" y="130"/>
                    <a:pt x="0" y="269"/>
                    <a:pt x="0" y="415"/>
                  </a:cubicBezTo>
                  <a:lnTo>
                    <a:pt x="0" y="1364"/>
                  </a:lnTo>
                  <a:cubicBezTo>
                    <a:pt x="0" y="1510"/>
                    <a:pt x="28" y="1649"/>
                    <a:pt x="75" y="1778"/>
                  </a:cubicBezTo>
                  <a:lnTo>
                    <a:pt x="554" y="1778"/>
                  </a:lnTo>
                  <a:cubicBezTo>
                    <a:pt x="504" y="1651"/>
                    <a:pt x="478" y="1510"/>
                    <a:pt x="478" y="1364"/>
                  </a:cubicBezTo>
                  <a:lnTo>
                    <a:pt x="478" y="415"/>
                  </a:lnTo>
                  <a:cubicBezTo>
                    <a:pt x="478" y="269"/>
                    <a:pt x="506" y="130"/>
                    <a:pt x="554" y="1"/>
                  </a:cubicBezTo>
                  <a:close/>
                </a:path>
              </a:pathLst>
            </a:custGeom>
            <a:solidFill>
              <a:srgbClr val="000000">
                <a:alpha val="20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5"/>
            <p:cNvSpPr/>
            <p:nvPr/>
          </p:nvSpPr>
          <p:spPr>
            <a:xfrm>
              <a:off x="7409986" y="2403095"/>
              <a:ext cx="10978" cy="43111"/>
            </a:xfrm>
            <a:custGeom>
              <a:rect b="b" l="l" r="r" t="t"/>
              <a:pathLst>
                <a:path extrusionOk="0" h="1563" w="398">
                  <a:moveTo>
                    <a:pt x="198" y="0"/>
                  </a:moveTo>
                  <a:cubicBezTo>
                    <a:pt x="190" y="0"/>
                    <a:pt x="182" y="1"/>
                    <a:pt x="173" y="2"/>
                  </a:cubicBezTo>
                  <a:cubicBezTo>
                    <a:pt x="73" y="15"/>
                    <a:pt x="0" y="105"/>
                    <a:pt x="0" y="207"/>
                  </a:cubicBezTo>
                  <a:lnTo>
                    <a:pt x="0" y="1356"/>
                  </a:lnTo>
                  <a:cubicBezTo>
                    <a:pt x="0" y="1457"/>
                    <a:pt x="73" y="1548"/>
                    <a:pt x="173" y="1561"/>
                  </a:cubicBezTo>
                  <a:cubicBezTo>
                    <a:pt x="182" y="1562"/>
                    <a:pt x="190" y="1563"/>
                    <a:pt x="198" y="1563"/>
                  </a:cubicBezTo>
                  <a:cubicBezTo>
                    <a:pt x="308" y="1563"/>
                    <a:pt x="397" y="1474"/>
                    <a:pt x="397" y="1363"/>
                  </a:cubicBezTo>
                  <a:lnTo>
                    <a:pt x="397" y="200"/>
                  </a:lnTo>
                  <a:cubicBezTo>
                    <a:pt x="397" y="89"/>
                    <a:pt x="308" y="0"/>
                    <a:pt x="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5"/>
            <p:cNvSpPr/>
            <p:nvPr/>
          </p:nvSpPr>
          <p:spPr>
            <a:xfrm>
              <a:off x="7572529" y="2479278"/>
              <a:ext cx="11005" cy="15391"/>
            </a:xfrm>
            <a:custGeom>
              <a:rect b="b" l="l" r="r" t="t"/>
              <a:pathLst>
                <a:path extrusionOk="0" h="558" w="399">
                  <a:moveTo>
                    <a:pt x="198" y="1"/>
                  </a:moveTo>
                  <a:cubicBezTo>
                    <a:pt x="88" y="1"/>
                    <a:pt x="0" y="90"/>
                    <a:pt x="0" y="200"/>
                  </a:cubicBezTo>
                  <a:lnTo>
                    <a:pt x="0" y="360"/>
                  </a:lnTo>
                  <a:cubicBezTo>
                    <a:pt x="0" y="468"/>
                    <a:pt x="89" y="558"/>
                    <a:pt x="199" y="558"/>
                  </a:cubicBezTo>
                  <a:cubicBezTo>
                    <a:pt x="309" y="558"/>
                    <a:pt x="399" y="468"/>
                    <a:pt x="397" y="359"/>
                  </a:cubicBezTo>
                  <a:lnTo>
                    <a:pt x="397" y="199"/>
                  </a:lnTo>
                  <a:cubicBezTo>
                    <a:pt x="397" y="89"/>
                    <a:pt x="308" y="1"/>
                    <a:pt x="1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5"/>
            <p:cNvSpPr/>
            <p:nvPr/>
          </p:nvSpPr>
          <p:spPr>
            <a:xfrm>
              <a:off x="7565717" y="2506337"/>
              <a:ext cx="17791" cy="16163"/>
            </a:xfrm>
            <a:custGeom>
              <a:rect b="b" l="l" r="r" t="t"/>
              <a:pathLst>
                <a:path extrusionOk="0" h="586" w="645">
                  <a:moveTo>
                    <a:pt x="441" y="0"/>
                  </a:moveTo>
                  <a:cubicBezTo>
                    <a:pt x="336" y="0"/>
                    <a:pt x="253" y="80"/>
                    <a:pt x="240" y="178"/>
                  </a:cubicBezTo>
                  <a:cubicBezTo>
                    <a:pt x="103" y="184"/>
                    <a:pt x="1" y="321"/>
                    <a:pt x="59" y="465"/>
                  </a:cubicBezTo>
                  <a:cubicBezTo>
                    <a:pt x="89" y="538"/>
                    <a:pt x="165" y="585"/>
                    <a:pt x="243" y="585"/>
                  </a:cubicBezTo>
                  <a:lnTo>
                    <a:pt x="423" y="585"/>
                  </a:lnTo>
                  <a:cubicBezTo>
                    <a:pt x="432" y="585"/>
                    <a:pt x="441" y="585"/>
                    <a:pt x="448" y="582"/>
                  </a:cubicBezTo>
                  <a:cubicBezTo>
                    <a:pt x="558" y="579"/>
                    <a:pt x="644" y="490"/>
                    <a:pt x="644" y="380"/>
                  </a:cubicBezTo>
                  <a:lnTo>
                    <a:pt x="644" y="204"/>
                  </a:lnTo>
                  <a:cubicBezTo>
                    <a:pt x="643" y="91"/>
                    <a:pt x="553" y="0"/>
                    <a:pt x="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5"/>
            <p:cNvSpPr/>
            <p:nvPr/>
          </p:nvSpPr>
          <p:spPr>
            <a:xfrm>
              <a:off x="7572529" y="2371596"/>
              <a:ext cx="11005" cy="15391"/>
            </a:xfrm>
            <a:custGeom>
              <a:rect b="b" l="l" r="r" t="t"/>
              <a:pathLst>
                <a:path extrusionOk="0" h="558" w="399">
                  <a:moveTo>
                    <a:pt x="198" y="1"/>
                  </a:moveTo>
                  <a:cubicBezTo>
                    <a:pt x="88" y="1"/>
                    <a:pt x="0" y="92"/>
                    <a:pt x="0" y="202"/>
                  </a:cubicBezTo>
                  <a:lnTo>
                    <a:pt x="0" y="360"/>
                  </a:lnTo>
                  <a:cubicBezTo>
                    <a:pt x="0" y="470"/>
                    <a:pt x="89" y="558"/>
                    <a:pt x="199" y="558"/>
                  </a:cubicBezTo>
                  <a:cubicBezTo>
                    <a:pt x="309" y="558"/>
                    <a:pt x="399" y="468"/>
                    <a:pt x="397" y="358"/>
                  </a:cubicBezTo>
                  <a:lnTo>
                    <a:pt x="397" y="199"/>
                  </a:lnTo>
                  <a:cubicBezTo>
                    <a:pt x="397" y="89"/>
                    <a:pt x="308" y="1"/>
                    <a:pt x="1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5"/>
            <p:cNvSpPr/>
            <p:nvPr/>
          </p:nvSpPr>
          <p:spPr>
            <a:xfrm>
              <a:off x="7572529" y="2399454"/>
              <a:ext cx="11005" cy="15391"/>
            </a:xfrm>
            <a:custGeom>
              <a:rect b="b" l="l" r="r" t="t"/>
              <a:pathLst>
                <a:path extrusionOk="0" h="558" w="399">
                  <a:moveTo>
                    <a:pt x="198" y="1"/>
                  </a:moveTo>
                  <a:cubicBezTo>
                    <a:pt x="88" y="1"/>
                    <a:pt x="0" y="90"/>
                    <a:pt x="0" y="200"/>
                  </a:cubicBezTo>
                  <a:lnTo>
                    <a:pt x="0" y="360"/>
                  </a:lnTo>
                  <a:cubicBezTo>
                    <a:pt x="0" y="470"/>
                    <a:pt x="89" y="557"/>
                    <a:pt x="199" y="557"/>
                  </a:cubicBezTo>
                  <a:cubicBezTo>
                    <a:pt x="309" y="557"/>
                    <a:pt x="399" y="468"/>
                    <a:pt x="397" y="358"/>
                  </a:cubicBezTo>
                  <a:lnTo>
                    <a:pt x="397" y="198"/>
                  </a:lnTo>
                  <a:cubicBezTo>
                    <a:pt x="397" y="88"/>
                    <a:pt x="308" y="1"/>
                    <a:pt x="1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5"/>
            <p:cNvSpPr/>
            <p:nvPr/>
          </p:nvSpPr>
          <p:spPr>
            <a:xfrm>
              <a:off x="7572529" y="2426954"/>
              <a:ext cx="10978" cy="15750"/>
            </a:xfrm>
            <a:custGeom>
              <a:rect b="b" l="l" r="r" t="t"/>
              <a:pathLst>
                <a:path extrusionOk="0" h="571" w="398">
                  <a:moveTo>
                    <a:pt x="201" y="0"/>
                  </a:moveTo>
                  <a:cubicBezTo>
                    <a:pt x="200" y="0"/>
                    <a:pt x="199" y="0"/>
                    <a:pt x="198" y="0"/>
                  </a:cubicBezTo>
                  <a:cubicBezTo>
                    <a:pt x="88" y="0"/>
                    <a:pt x="0" y="90"/>
                    <a:pt x="0" y="199"/>
                  </a:cubicBezTo>
                  <a:lnTo>
                    <a:pt x="0" y="372"/>
                  </a:lnTo>
                  <a:cubicBezTo>
                    <a:pt x="0" y="482"/>
                    <a:pt x="89" y="570"/>
                    <a:pt x="199" y="570"/>
                  </a:cubicBezTo>
                  <a:cubicBezTo>
                    <a:pt x="309" y="570"/>
                    <a:pt x="397" y="481"/>
                    <a:pt x="397" y="371"/>
                  </a:cubicBezTo>
                  <a:lnTo>
                    <a:pt x="397" y="198"/>
                  </a:lnTo>
                  <a:cubicBezTo>
                    <a:pt x="396" y="89"/>
                    <a:pt x="309" y="0"/>
                    <a:pt x="2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5"/>
            <p:cNvSpPr/>
            <p:nvPr/>
          </p:nvSpPr>
          <p:spPr>
            <a:xfrm>
              <a:off x="7572474" y="2317452"/>
              <a:ext cx="11061" cy="15363"/>
            </a:xfrm>
            <a:custGeom>
              <a:rect b="b" l="l" r="r" t="t"/>
              <a:pathLst>
                <a:path extrusionOk="0" h="557" w="401">
                  <a:moveTo>
                    <a:pt x="200" y="0"/>
                  </a:moveTo>
                  <a:cubicBezTo>
                    <a:pt x="90" y="0"/>
                    <a:pt x="1" y="91"/>
                    <a:pt x="2" y="201"/>
                  </a:cubicBezTo>
                  <a:lnTo>
                    <a:pt x="2" y="359"/>
                  </a:lnTo>
                  <a:cubicBezTo>
                    <a:pt x="2" y="469"/>
                    <a:pt x="91" y="557"/>
                    <a:pt x="201" y="557"/>
                  </a:cubicBezTo>
                  <a:cubicBezTo>
                    <a:pt x="311" y="557"/>
                    <a:pt x="401" y="468"/>
                    <a:pt x="399" y="358"/>
                  </a:cubicBezTo>
                  <a:lnTo>
                    <a:pt x="399" y="198"/>
                  </a:lnTo>
                  <a:cubicBezTo>
                    <a:pt x="398" y="88"/>
                    <a:pt x="310" y="0"/>
                    <a:pt x="2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5"/>
            <p:cNvSpPr/>
            <p:nvPr/>
          </p:nvSpPr>
          <p:spPr>
            <a:xfrm>
              <a:off x="7572474" y="2344510"/>
              <a:ext cx="11061" cy="15391"/>
            </a:xfrm>
            <a:custGeom>
              <a:rect b="b" l="l" r="r" t="t"/>
              <a:pathLst>
                <a:path extrusionOk="0" h="558" w="401">
                  <a:moveTo>
                    <a:pt x="200" y="1"/>
                  </a:moveTo>
                  <a:cubicBezTo>
                    <a:pt x="90" y="1"/>
                    <a:pt x="1" y="92"/>
                    <a:pt x="2" y="202"/>
                  </a:cubicBezTo>
                  <a:lnTo>
                    <a:pt x="2" y="360"/>
                  </a:lnTo>
                  <a:cubicBezTo>
                    <a:pt x="2" y="470"/>
                    <a:pt x="91" y="558"/>
                    <a:pt x="201" y="558"/>
                  </a:cubicBezTo>
                  <a:cubicBezTo>
                    <a:pt x="311" y="558"/>
                    <a:pt x="401" y="468"/>
                    <a:pt x="399" y="359"/>
                  </a:cubicBezTo>
                  <a:lnTo>
                    <a:pt x="399" y="199"/>
                  </a:lnTo>
                  <a:cubicBezTo>
                    <a:pt x="398" y="89"/>
                    <a:pt x="310" y="1"/>
                    <a:pt x="2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5"/>
            <p:cNvSpPr/>
            <p:nvPr/>
          </p:nvSpPr>
          <p:spPr>
            <a:xfrm>
              <a:off x="7572474" y="2454399"/>
              <a:ext cx="11061" cy="15391"/>
            </a:xfrm>
            <a:custGeom>
              <a:rect b="b" l="l" r="r" t="t"/>
              <a:pathLst>
                <a:path extrusionOk="0" h="558" w="401">
                  <a:moveTo>
                    <a:pt x="200" y="0"/>
                  </a:moveTo>
                  <a:cubicBezTo>
                    <a:pt x="90" y="0"/>
                    <a:pt x="1" y="90"/>
                    <a:pt x="2" y="200"/>
                  </a:cubicBezTo>
                  <a:lnTo>
                    <a:pt x="2" y="359"/>
                  </a:lnTo>
                  <a:cubicBezTo>
                    <a:pt x="2" y="469"/>
                    <a:pt x="91" y="557"/>
                    <a:pt x="201" y="557"/>
                  </a:cubicBezTo>
                  <a:cubicBezTo>
                    <a:pt x="311" y="557"/>
                    <a:pt x="401" y="468"/>
                    <a:pt x="399" y="358"/>
                  </a:cubicBezTo>
                  <a:lnTo>
                    <a:pt x="399" y="198"/>
                  </a:lnTo>
                  <a:cubicBezTo>
                    <a:pt x="398" y="88"/>
                    <a:pt x="310" y="0"/>
                    <a:pt x="2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5"/>
            <p:cNvSpPr/>
            <p:nvPr/>
          </p:nvSpPr>
          <p:spPr>
            <a:xfrm>
              <a:off x="7541885" y="2289621"/>
              <a:ext cx="16991" cy="10978"/>
            </a:xfrm>
            <a:custGeom>
              <a:rect b="b" l="l" r="r" t="t"/>
              <a:pathLst>
                <a:path extrusionOk="0" h="398" w="616">
                  <a:moveTo>
                    <a:pt x="220" y="1"/>
                  </a:moveTo>
                  <a:cubicBezTo>
                    <a:pt x="117" y="1"/>
                    <a:pt x="28" y="74"/>
                    <a:pt x="15" y="174"/>
                  </a:cubicBezTo>
                  <a:cubicBezTo>
                    <a:pt x="0" y="295"/>
                    <a:pt x="95" y="398"/>
                    <a:pt x="213" y="398"/>
                  </a:cubicBezTo>
                  <a:lnTo>
                    <a:pt x="386" y="398"/>
                  </a:lnTo>
                  <a:cubicBezTo>
                    <a:pt x="516" y="398"/>
                    <a:pt x="616" y="272"/>
                    <a:pt x="572" y="134"/>
                  </a:cubicBezTo>
                  <a:cubicBezTo>
                    <a:pt x="547" y="53"/>
                    <a:pt x="468" y="1"/>
                    <a:pt x="3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5"/>
            <p:cNvSpPr/>
            <p:nvPr/>
          </p:nvSpPr>
          <p:spPr>
            <a:xfrm>
              <a:off x="7514468" y="2289621"/>
              <a:ext cx="17018" cy="10978"/>
            </a:xfrm>
            <a:custGeom>
              <a:rect b="b" l="l" r="r" t="t"/>
              <a:pathLst>
                <a:path extrusionOk="0" h="398" w="617">
                  <a:moveTo>
                    <a:pt x="220" y="1"/>
                  </a:moveTo>
                  <a:cubicBezTo>
                    <a:pt x="118" y="1"/>
                    <a:pt x="27" y="74"/>
                    <a:pt x="15" y="174"/>
                  </a:cubicBezTo>
                  <a:cubicBezTo>
                    <a:pt x="1" y="295"/>
                    <a:pt x="96" y="398"/>
                    <a:pt x="213" y="398"/>
                  </a:cubicBezTo>
                  <a:lnTo>
                    <a:pt x="385" y="398"/>
                  </a:lnTo>
                  <a:cubicBezTo>
                    <a:pt x="515" y="398"/>
                    <a:pt x="616" y="272"/>
                    <a:pt x="572" y="134"/>
                  </a:cubicBezTo>
                  <a:cubicBezTo>
                    <a:pt x="546" y="53"/>
                    <a:pt x="467" y="1"/>
                    <a:pt x="3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5"/>
            <p:cNvSpPr/>
            <p:nvPr/>
          </p:nvSpPr>
          <p:spPr>
            <a:xfrm>
              <a:off x="7489644" y="2289621"/>
              <a:ext cx="17018" cy="10978"/>
            </a:xfrm>
            <a:custGeom>
              <a:rect b="b" l="l" r="r" t="t"/>
              <a:pathLst>
                <a:path extrusionOk="0" h="398" w="617">
                  <a:moveTo>
                    <a:pt x="221" y="1"/>
                  </a:moveTo>
                  <a:cubicBezTo>
                    <a:pt x="118" y="1"/>
                    <a:pt x="29" y="74"/>
                    <a:pt x="15" y="174"/>
                  </a:cubicBezTo>
                  <a:cubicBezTo>
                    <a:pt x="1" y="295"/>
                    <a:pt x="96" y="398"/>
                    <a:pt x="213" y="398"/>
                  </a:cubicBezTo>
                  <a:lnTo>
                    <a:pt x="385" y="398"/>
                  </a:lnTo>
                  <a:cubicBezTo>
                    <a:pt x="515" y="398"/>
                    <a:pt x="616" y="272"/>
                    <a:pt x="572" y="134"/>
                  </a:cubicBezTo>
                  <a:cubicBezTo>
                    <a:pt x="546" y="53"/>
                    <a:pt x="468" y="1"/>
                    <a:pt x="3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5"/>
            <p:cNvSpPr/>
            <p:nvPr/>
          </p:nvSpPr>
          <p:spPr>
            <a:xfrm>
              <a:off x="7566461" y="2289538"/>
              <a:ext cx="17046" cy="16163"/>
            </a:xfrm>
            <a:custGeom>
              <a:rect b="b" l="l" r="r" t="t"/>
              <a:pathLst>
                <a:path extrusionOk="0" h="586" w="618">
                  <a:moveTo>
                    <a:pt x="230" y="1"/>
                  </a:moveTo>
                  <a:cubicBezTo>
                    <a:pt x="138" y="1"/>
                    <a:pt x="52" y="64"/>
                    <a:pt x="31" y="155"/>
                  </a:cubicBezTo>
                  <a:cubicBezTo>
                    <a:pt x="0" y="287"/>
                    <a:pt x="94" y="401"/>
                    <a:pt x="214" y="407"/>
                  </a:cubicBezTo>
                  <a:cubicBezTo>
                    <a:pt x="226" y="506"/>
                    <a:pt x="311" y="586"/>
                    <a:pt x="416" y="586"/>
                  </a:cubicBezTo>
                  <a:lnTo>
                    <a:pt x="419" y="586"/>
                  </a:lnTo>
                  <a:cubicBezTo>
                    <a:pt x="529" y="586"/>
                    <a:pt x="617" y="496"/>
                    <a:pt x="617" y="386"/>
                  </a:cubicBezTo>
                  <a:lnTo>
                    <a:pt x="617" y="209"/>
                  </a:lnTo>
                  <a:cubicBezTo>
                    <a:pt x="617" y="122"/>
                    <a:pt x="563" y="48"/>
                    <a:pt x="485" y="20"/>
                  </a:cubicBezTo>
                  <a:cubicBezTo>
                    <a:pt x="460" y="8"/>
                    <a:pt x="431" y="1"/>
                    <a:pt x="4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5"/>
            <p:cNvSpPr/>
            <p:nvPr/>
          </p:nvSpPr>
          <p:spPr>
            <a:xfrm>
              <a:off x="7541885" y="2511467"/>
              <a:ext cx="16991" cy="11033"/>
            </a:xfrm>
            <a:custGeom>
              <a:rect b="b" l="l" r="r" t="t"/>
              <a:pathLst>
                <a:path extrusionOk="0" h="400" w="616">
                  <a:moveTo>
                    <a:pt x="220" y="1"/>
                  </a:moveTo>
                  <a:cubicBezTo>
                    <a:pt x="117" y="1"/>
                    <a:pt x="28" y="74"/>
                    <a:pt x="15" y="175"/>
                  </a:cubicBezTo>
                  <a:cubicBezTo>
                    <a:pt x="0" y="297"/>
                    <a:pt x="95" y="399"/>
                    <a:pt x="213" y="399"/>
                  </a:cubicBezTo>
                  <a:lnTo>
                    <a:pt x="386" y="399"/>
                  </a:lnTo>
                  <a:cubicBezTo>
                    <a:pt x="516" y="399"/>
                    <a:pt x="616" y="272"/>
                    <a:pt x="572" y="135"/>
                  </a:cubicBezTo>
                  <a:cubicBezTo>
                    <a:pt x="547" y="55"/>
                    <a:pt x="468" y="1"/>
                    <a:pt x="3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5"/>
            <p:cNvSpPr/>
            <p:nvPr/>
          </p:nvSpPr>
          <p:spPr>
            <a:xfrm>
              <a:off x="7224631" y="2479278"/>
              <a:ext cx="11033" cy="15391"/>
            </a:xfrm>
            <a:custGeom>
              <a:rect b="b" l="l" r="r" t="t"/>
              <a:pathLst>
                <a:path extrusionOk="0" h="558" w="400">
                  <a:moveTo>
                    <a:pt x="200" y="1"/>
                  </a:moveTo>
                  <a:cubicBezTo>
                    <a:pt x="90" y="1"/>
                    <a:pt x="2" y="89"/>
                    <a:pt x="1" y="199"/>
                  </a:cubicBezTo>
                  <a:lnTo>
                    <a:pt x="1" y="359"/>
                  </a:lnTo>
                  <a:cubicBezTo>
                    <a:pt x="2" y="468"/>
                    <a:pt x="90" y="558"/>
                    <a:pt x="200" y="558"/>
                  </a:cubicBezTo>
                  <a:cubicBezTo>
                    <a:pt x="311" y="558"/>
                    <a:pt x="399" y="470"/>
                    <a:pt x="399" y="360"/>
                  </a:cubicBezTo>
                  <a:lnTo>
                    <a:pt x="399" y="200"/>
                  </a:lnTo>
                  <a:cubicBezTo>
                    <a:pt x="399" y="90"/>
                    <a:pt x="311"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5"/>
            <p:cNvSpPr/>
            <p:nvPr/>
          </p:nvSpPr>
          <p:spPr>
            <a:xfrm>
              <a:off x="7224714" y="2371596"/>
              <a:ext cx="11061" cy="15391"/>
            </a:xfrm>
            <a:custGeom>
              <a:rect b="b" l="l" r="r" t="t"/>
              <a:pathLst>
                <a:path extrusionOk="0" h="558" w="401">
                  <a:moveTo>
                    <a:pt x="200" y="1"/>
                  </a:moveTo>
                  <a:cubicBezTo>
                    <a:pt x="89" y="1"/>
                    <a:pt x="1" y="89"/>
                    <a:pt x="1" y="199"/>
                  </a:cubicBezTo>
                  <a:lnTo>
                    <a:pt x="1" y="358"/>
                  </a:lnTo>
                  <a:cubicBezTo>
                    <a:pt x="1" y="468"/>
                    <a:pt x="89" y="558"/>
                    <a:pt x="199" y="558"/>
                  </a:cubicBezTo>
                  <a:lnTo>
                    <a:pt x="200" y="558"/>
                  </a:lnTo>
                  <a:cubicBezTo>
                    <a:pt x="310" y="558"/>
                    <a:pt x="398" y="470"/>
                    <a:pt x="401" y="360"/>
                  </a:cubicBezTo>
                  <a:lnTo>
                    <a:pt x="401" y="202"/>
                  </a:lnTo>
                  <a:cubicBezTo>
                    <a:pt x="398" y="92"/>
                    <a:pt x="310" y="1"/>
                    <a:pt x="2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5"/>
            <p:cNvSpPr/>
            <p:nvPr/>
          </p:nvSpPr>
          <p:spPr>
            <a:xfrm>
              <a:off x="7224714" y="2399454"/>
              <a:ext cx="11061" cy="15391"/>
            </a:xfrm>
            <a:custGeom>
              <a:rect b="b" l="l" r="r" t="t"/>
              <a:pathLst>
                <a:path extrusionOk="0" h="558" w="401">
                  <a:moveTo>
                    <a:pt x="200" y="1"/>
                  </a:moveTo>
                  <a:cubicBezTo>
                    <a:pt x="89" y="1"/>
                    <a:pt x="1" y="88"/>
                    <a:pt x="1" y="198"/>
                  </a:cubicBezTo>
                  <a:lnTo>
                    <a:pt x="1" y="358"/>
                  </a:lnTo>
                  <a:cubicBezTo>
                    <a:pt x="1" y="468"/>
                    <a:pt x="89" y="557"/>
                    <a:pt x="200" y="557"/>
                  </a:cubicBezTo>
                  <a:cubicBezTo>
                    <a:pt x="310" y="557"/>
                    <a:pt x="398" y="470"/>
                    <a:pt x="401" y="360"/>
                  </a:cubicBezTo>
                  <a:lnTo>
                    <a:pt x="401" y="200"/>
                  </a:lnTo>
                  <a:cubicBezTo>
                    <a:pt x="398" y="88"/>
                    <a:pt x="310" y="1"/>
                    <a:pt x="2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5"/>
            <p:cNvSpPr/>
            <p:nvPr/>
          </p:nvSpPr>
          <p:spPr>
            <a:xfrm>
              <a:off x="7224631" y="2426540"/>
              <a:ext cx="11033" cy="15391"/>
            </a:xfrm>
            <a:custGeom>
              <a:rect b="b" l="l" r="r" t="t"/>
              <a:pathLst>
                <a:path extrusionOk="0" h="558" w="400">
                  <a:moveTo>
                    <a:pt x="200" y="0"/>
                  </a:moveTo>
                  <a:cubicBezTo>
                    <a:pt x="90" y="0"/>
                    <a:pt x="2" y="88"/>
                    <a:pt x="1" y="198"/>
                  </a:cubicBezTo>
                  <a:lnTo>
                    <a:pt x="1" y="358"/>
                  </a:lnTo>
                  <a:cubicBezTo>
                    <a:pt x="2" y="469"/>
                    <a:pt x="90" y="557"/>
                    <a:pt x="200" y="557"/>
                  </a:cubicBezTo>
                  <a:cubicBezTo>
                    <a:pt x="311" y="557"/>
                    <a:pt x="399" y="469"/>
                    <a:pt x="399" y="360"/>
                  </a:cubicBezTo>
                  <a:lnTo>
                    <a:pt x="399" y="200"/>
                  </a:lnTo>
                  <a:cubicBezTo>
                    <a:pt x="399" y="90"/>
                    <a:pt x="311" y="0"/>
                    <a:pt x="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5"/>
            <p:cNvSpPr/>
            <p:nvPr/>
          </p:nvSpPr>
          <p:spPr>
            <a:xfrm>
              <a:off x="7224631" y="2317452"/>
              <a:ext cx="11033" cy="15363"/>
            </a:xfrm>
            <a:custGeom>
              <a:rect b="b" l="l" r="r" t="t"/>
              <a:pathLst>
                <a:path extrusionOk="0" h="557" w="400">
                  <a:moveTo>
                    <a:pt x="200" y="0"/>
                  </a:moveTo>
                  <a:cubicBezTo>
                    <a:pt x="90" y="0"/>
                    <a:pt x="2" y="88"/>
                    <a:pt x="1" y="198"/>
                  </a:cubicBezTo>
                  <a:lnTo>
                    <a:pt x="1" y="358"/>
                  </a:lnTo>
                  <a:cubicBezTo>
                    <a:pt x="2" y="468"/>
                    <a:pt x="90" y="557"/>
                    <a:pt x="200" y="557"/>
                  </a:cubicBezTo>
                  <a:cubicBezTo>
                    <a:pt x="311" y="557"/>
                    <a:pt x="399" y="469"/>
                    <a:pt x="399" y="359"/>
                  </a:cubicBezTo>
                  <a:lnTo>
                    <a:pt x="399" y="201"/>
                  </a:lnTo>
                  <a:cubicBezTo>
                    <a:pt x="399" y="91"/>
                    <a:pt x="311" y="0"/>
                    <a:pt x="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5"/>
            <p:cNvSpPr/>
            <p:nvPr/>
          </p:nvSpPr>
          <p:spPr>
            <a:xfrm>
              <a:off x="7224631" y="2344510"/>
              <a:ext cx="11033" cy="15391"/>
            </a:xfrm>
            <a:custGeom>
              <a:rect b="b" l="l" r="r" t="t"/>
              <a:pathLst>
                <a:path extrusionOk="0" h="558" w="400">
                  <a:moveTo>
                    <a:pt x="200" y="1"/>
                  </a:moveTo>
                  <a:cubicBezTo>
                    <a:pt x="90" y="1"/>
                    <a:pt x="2" y="89"/>
                    <a:pt x="1" y="199"/>
                  </a:cubicBezTo>
                  <a:lnTo>
                    <a:pt x="1" y="359"/>
                  </a:lnTo>
                  <a:cubicBezTo>
                    <a:pt x="2" y="470"/>
                    <a:pt x="90" y="558"/>
                    <a:pt x="200" y="558"/>
                  </a:cubicBezTo>
                  <a:cubicBezTo>
                    <a:pt x="311" y="558"/>
                    <a:pt x="399" y="470"/>
                    <a:pt x="399" y="360"/>
                  </a:cubicBezTo>
                  <a:lnTo>
                    <a:pt x="399" y="202"/>
                  </a:lnTo>
                  <a:cubicBezTo>
                    <a:pt x="399" y="92"/>
                    <a:pt x="311"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5"/>
            <p:cNvSpPr/>
            <p:nvPr/>
          </p:nvSpPr>
          <p:spPr>
            <a:xfrm>
              <a:off x="7224714" y="2454040"/>
              <a:ext cx="11061" cy="15750"/>
            </a:xfrm>
            <a:custGeom>
              <a:rect b="b" l="l" r="r" t="t"/>
              <a:pathLst>
                <a:path extrusionOk="0" h="571" w="401">
                  <a:moveTo>
                    <a:pt x="200" y="0"/>
                  </a:moveTo>
                  <a:cubicBezTo>
                    <a:pt x="90" y="0"/>
                    <a:pt x="1" y="88"/>
                    <a:pt x="1" y="198"/>
                  </a:cubicBezTo>
                  <a:lnTo>
                    <a:pt x="1" y="371"/>
                  </a:lnTo>
                  <a:cubicBezTo>
                    <a:pt x="1" y="481"/>
                    <a:pt x="89" y="570"/>
                    <a:pt x="199" y="570"/>
                  </a:cubicBezTo>
                  <a:lnTo>
                    <a:pt x="200" y="570"/>
                  </a:lnTo>
                  <a:cubicBezTo>
                    <a:pt x="310" y="570"/>
                    <a:pt x="398" y="482"/>
                    <a:pt x="401" y="372"/>
                  </a:cubicBezTo>
                  <a:lnTo>
                    <a:pt x="401" y="199"/>
                  </a:lnTo>
                  <a:cubicBezTo>
                    <a:pt x="398" y="89"/>
                    <a:pt x="310" y="0"/>
                    <a:pt x="2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5"/>
            <p:cNvSpPr/>
            <p:nvPr/>
          </p:nvSpPr>
          <p:spPr>
            <a:xfrm>
              <a:off x="7250311" y="2289621"/>
              <a:ext cx="16825" cy="10978"/>
            </a:xfrm>
            <a:custGeom>
              <a:rect b="b" l="l" r="r" t="t"/>
              <a:pathLst>
                <a:path extrusionOk="0" h="398" w="610">
                  <a:moveTo>
                    <a:pt x="195" y="1"/>
                  </a:moveTo>
                  <a:cubicBezTo>
                    <a:pt x="87" y="1"/>
                    <a:pt x="1" y="98"/>
                    <a:pt x="15" y="209"/>
                  </a:cubicBezTo>
                  <a:cubicBezTo>
                    <a:pt x="25" y="304"/>
                    <a:pt x="112" y="372"/>
                    <a:pt x="207" y="372"/>
                  </a:cubicBezTo>
                  <a:lnTo>
                    <a:pt x="377" y="398"/>
                  </a:lnTo>
                  <a:cubicBezTo>
                    <a:pt x="462" y="398"/>
                    <a:pt x="540" y="345"/>
                    <a:pt x="566" y="265"/>
                  </a:cubicBezTo>
                  <a:cubicBezTo>
                    <a:pt x="610" y="128"/>
                    <a:pt x="509" y="1"/>
                    <a:pt x="377" y="1"/>
                  </a:cubicBezTo>
                  <a:lnTo>
                    <a:pt x="200" y="1"/>
                  </a:lnTo>
                  <a:cubicBezTo>
                    <a:pt x="198" y="1"/>
                    <a:pt x="196"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5"/>
            <p:cNvSpPr/>
            <p:nvPr/>
          </p:nvSpPr>
          <p:spPr>
            <a:xfrm>
              <a:off x="7277176" y="2289621"/>
              <a:ext cx="18067" cy="11667"/>
            </a:xfrm>
            <a:custGeom>
              <a:rect b="b" l="l" r="r" t="t"/>
              <a:pathLst>
                <a:path extrusionOk="0" h="423" w="655">
                  <a:moveTo>
                    <a:pt x="391" y="1"/>
                  </a:moveTo>
                  <a:lnTo>
                    <a:pt x="225" y="26"/>
                  </a:lnTo>
                  <a:lnTo>
                    <a:pt x="218" y="26"/>
                  </a:lnTo>
                  <a:cubicBezTo>
                    <a:pt x="140" y="26"/>
                    <a:pt x="67" y="75"/>
                    <a:pt x="40" y="150"/>
                  </a:cubicBezTo>
                  <a:cubicBezTo>
                    <a:pt x="1" y="279"/>
                    <a:pt x="93" y="396"/>
                    <a:pt x="216" y="398"/>
                  </a:cubicBezTo>
                  <a:lnTo>
                    <a:pt x="394" y="423"/>
                  </a:lnTo>
                  <a:lnTo>
                    <a:pt x="398" y="423"/>
                  </a:lnTo>
                  <a:cubicBezTo>
                    <a:pt x="471" y="423"/>
                    <a:pt x="540" y="383"/>
                    <a:pt x="574" y="317"/>
                  </a:cubicBezTo>
                  <a:cubicBezTo>
                    <a:pt x="655" y="159"/>
                    <a:pt x="540" y="1"/>
                    <a:pt x="3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5"/>
            <p:cNvSpPr/>
            <p:nvPr/>
          </p:nvSpPr>
          <p:spPr>
            <a:xfrm>
              <a:off x="7301973" y="2289621"/>
              <a:ext cx="18094" cy="11667"/>
            </a:xfrm>
            <a:custGeom>
              <a:rect b="b" l="l" r="r" t="t"/>
              <a:pathLst>
                <a:path extrusionOk="0" h="423" w="656">
                  <a:moveTo>
                    <a:pt x="392" y="1"/>
                  </a:moveTo>
                  <a:lnTo>
                    <a:pt x="226" y="26"/>
                  </a:lnTo>
                  <a:lnTo>
                    <a:pt x="219" y="26"/>
                  </a:lnTo>
                  <a:cubicBezTo>
                    <a:pt x="140" y="26"/>
                    <a:pt x="66" y="75"/>
                    <a:pt x="41" y="150"/>
                  </a:cubicBezTo>
                  <a:cubicBezTo>
                    <a:pt x="0" y="279"/>
                    <a:pt x="94" y="396"/>
                    <a:pt x="217" y="398"/>
                  </a:cubicBezTo>
                  <a:lnTo>
                    <a:pt x="395" y="423"/>
                  </a:lnTo>
                  <a:lnTo>
                    <a:pt x="399" y="423"/>
                  </a:lnTo>
                  <a:cubicBezTo>
                    <a:pt x="472" y="423"/>
                    <a:pt x="541" y="383"/>
                    <a:pt x="575" y="317"/>
                  </a:cubicBezTo>
                  <a:cubicBezTo>
                    <a:pt x="655" y="159"/>
                    <a:pt x="541" y="1"/>
                    <a:pt x="3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5"/>
            <p:cNvSpPr/>
            <p:nvPr/>
          </p:nvSpPr>
          <p:spPr>
            <a:xfrm>
              <a:off x="7224687" y="2289621"/>
              <a:ext cx="17074" cy="16081"/>
            </a:xfrm>
            <a:custGeom>
              <a:rect b="b" l="l" r="r" t="t"/>
              <a:pathLst>
                <a:path extrusionOk="0" h="583" w="619">
                  <a:moveTo>
                    <a:pt x="389" y="1"/>
                  </a:moveTo>
                  <a:lnTo>
                    <a:pt x="226" y="26"/>
                  </a:lnTo>
                  <a:cubicBezTo>
                    <a:pt x="212" y="14"/>
                    <a:pt x="197" y="10"/>
                    <a:pt x="183" y="10"/>
                  </a:cubicBezTo>
                  <a:cubicBezTo>
                    <a:pt x="169" y="10"/>
                    <a:pt x="154" y="15"/>
                    <a:pt x="141" y="20"/>
                  </a:cubicBezTo>
                  <a:cubicBezTo>
                    <a:pt x="66" y="48"/>
                    <a:pt x="0" y="206"/>
                    <a:pt x="0" y="206"/>
                  </a:cubicBezTo>
                  <a:lnTo>
                    <a:pt x="0" y="383"/>
                  </a:lnTo>
                  <a:cubicBezTo>
                    <a:pt x="0" y="493"/>
                    <a:pt x="88" y="583"/>
                    <a:pt x="198" y="583"/>
                  </a:cubicBezTo>
                  <a:lnTo>
                    <a:pt x="201" y="583"/>
                  </a:lnTo>
                  <a:cubicBezTo>
                    <a:pt x="306" y="583"/>
                    <a:pt x="391" y="503"/>
                    <a:pt x="403" y="401"/>
                  </a:cubicBezTo>
                  <a:cubicBezTo>
                    <a:pt x="526" y="393"/>
                    <a:pt x="619" y="281"/>
                    <a:pt x="588" y="152"/>
                  </a:cubicBezTo>
                  <a:cubicBezTo>
                    <a:pt x="567" y="62"/>
                    <a:pt x="482" y="1"/>
                    <a:pt x="3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5"/>
            <p:cNvSpPr/>
            <p:nvPr/>
          </p:nvSpPr>
          <p:spPr>
            <a:xfrm>
              <a:off x="7249731" y="2510750"/>
              <a:ext cx="18094" cy="11667"/>
            </a:xfrm>
            <a:custGeom>
              <a:rect b="b" l="l" r="r" t="t"/>
              <a:pathLst>
                <a:path extrusionOk="0" h="423" w="656">
                  <a:moveTo>
                    <a:pt x="391" y="0"/>
                  </a:moveTo>
                  <a:lnTo>
                    <a:pt x="227" y="25"/>
                  </a:lnTo>
                  <a:lnTo>
                    <a:pt x="219" y="25"/>
                  </a:lnTo>
                  <a:cubicBezTo>
                    <a:pt x="140" y="25"/>
                    <a:pt x="67" y="75"/>
                    <a:pt x="40" y="150"/>
                  </a:cubicBezTo>
                  <a:cubicBezTo>
                    <a:pt x="1" y="279"/>
                    <a:pt x="95" y="396"/>
                    <a:pt x="216" y="397"/>
                  </a:cubicBezTo>
                  <a:lnTo>
                    <a:pt x="395" y="422"/>
                  </a:lnTo>
                  <a:lnTo>
                    <a:pt x="398" y="422"/>
                  </a:lnTo>
                  <a:cubicBezTo>
                    <a:pt x="471" y="422"/>
                    <a:pt x="542" y="383"/>
                    <a:pt x="574" y="317"/>
                  </a:cubicBezTo>
                  <a:cubicBezTo>
                    <a:pt x="656" y="158"/>
                    <a:pt x="543" y="2"/>
                    <a:pt x="3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5"/>
            <p:cNvSpPr/>
            <p:nvPr/>
          </p:nvSpPr>
          <p:spPr>
            <a:xfrm>
              <a:off x="7224714" y="2506419"/>
              <a:ext cx="16439" cy="16081"/>
            </a:xfrm>
            <a:custGeom>
              <a:rect b="b" l="l" r="r" t="t"/>
              <a:pathLst>
                <a:path extrusionOk="0" h="583" w="596">
                  <a:moveTo>
                    <a:pt x="205" y="0"/>
                  </a:moveTo>
                  <a:cubicBezTo>
                    <a:pt x="96" y="0"/>
                    <a:pt x="8" y="89"/>
                    <a:pt x="1" y="198"/>
                  </a:cubicBezTo>
                  <a:lnTo>
                    <a:pt x="1" y="371"/>
                  </a:lnTo>
                  <a:cubicBezTo>
                    <a:pt x="7" y="480"/>
                    <a:pt x="93" y="567"/>
                    <a:pt x="199" y="570"/>
                  </a:cubicBezTo>
                  <a:cubicBezTo>
                    <a:pt x="201" y="571"/>
                    <a:pt x="203" y="571"/>
                    <a:pt x="204" y="571"/>
                  </a:cubicBezTo>
                  <a:cubicBezTo>
                    <a:pt x="211" y="571"/>
                    <a:pt x="217" y="568"/>
                    <a:pt x="223" y="556"/>
                  </a:cubicBezTo>
                  <a:lnTo>
                    <a:pt x="396" y="582"/>
                  </a:lnTo>
                  <a:cubicBezTo>
                    <a:pt x="506" y="572"/>
                    <a:pt x="594" y="484"/>
                    <a:pt x="596" y="374"/>
                  </a:cubicBezTo>
                  <a:cubicBezTo>
                    <a:pt x="596" y="267"/>
                    <a:pt x="511" y="179"/>
                    <a:pt x="404" y="175"/>
                  </a:cubicBezTo>
                  <a:cubicBezTo>
                    <a:pt x="390" y="78"/>
                    <a:pt x="308" y="0"/>
                    <a:pt x="207" y="0"/>
                  </a:cubicBezTo>
                  <a:cubicBezTo>
                    <a:pt x="206" y="0"/>
                    <a:pt x="206" y="0"/>
                    <a:pt x="2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2" name="Google Shape;2432;p45"/>
          <p:cNvSpPr/>
          <p:nvPr/>
        </p:nvSpPr>
        <p:spPr>
          <a:xfrm>
            <a:off x="3702050" y="2159225"/>
            <a:ext cx="1740000" cy="1740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700">
                <a:solidFill>
                  <a:schemeClr val="accent1"/>
                </a:solidFill>
                <a:latin typeface="Alatsi"/>
                <a:ea typeface="Alatsi"/>
                <a:cs typeface="Alatsi"/>
                <a:sym typeface="Alatsi"/>
              </a:rPr>
              <a:t>Propuestas</a:t>
            </a:r>
            <a:endParaRPr sz="1700">
              <a:solidFill>
                <a:schemeClr val="accent1"/>
              </a:solidFill>
              <a:latin typeface="Alatsi"/>
              <a:ea typeface="Alatsi"/>
              <a:cs typeface="Alatsi"/>
              <a:sym typeface="Alatsi"/>
            </a:endParaRPr>
          </a:p>
        </p:txBody>
      </p:sp>
      <p:sp>
        <p:nvSpPr>
          <p:cNvPr id="2433" name="Google Shape;2433;p45"/>
          <p:cNvSpPr txBox="1"/>
          <p:nvPr/>
        </p:nvSpPr>
        <p:spPr>
          <a:xfrm flipH="1">
            <a:off x="719998" y="3914704"/>
            <a:ext cx="1928400" cy="46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2000">
                <a:solidFill>
                  <a:schemeClr val="dk1"/>
                </a:solidFill>
                <a:latin typeface="Alatsi"/>
                <a:ea typeface="Alatsi"/>
                <a:cs typeface="Alatsi"/>
                <a:sym typeface="Alatsi"/>
              </a:rPr>
              <a:t>Adición de una nueva tarea al sistema</a:t>
            </a:r>
            <a:endParaRPr sz="2000">
              <a:solidFill>
                <a:schemeClr val="dk1"/>
              </a:solidFill>
              <a:latin typeface="Alatsi"/>
              <a:ea typeface="Alatsi"/>
              <a:cs typeface="Alatsi"/>
              <a:sym typeface="Alatsi"/>
            </a:endParaRPr>
          </a:p>
        </p:txBody>
      </p:sp>
      <p:sp>
        <p:nvSpPr>
          <p:cNvPr id="2434" name="Google Shape;2434;p45"/>
          <p:cNvSpPr txBox="1"/>
          <p:nvPr/>
        </p:nvSpPr>
        <p:spPr>
          <a:xfrm flipH="1">
            <a:off x="720008" y="1684675"/>
            <a:ext cx="1928400" cy="46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2000">
                <a:solidFill>
                  <a:schemeClr val="dk1"/>
                </a:solidFill>
                <a:latin typeface="Alatsi"/>
                <a:ea typeface="Alatsi"/>
                <a:cs typeface="Alatsi"/>
                <a:sym typeface="Alatsi"/>
              </a:rPr>
              <a:t>Personalización del firmware con Kbuild</a:t>
            </a:r>
            <a:endParaRPr sz="2000">
              <a:solidFill>
                <a:schemeClr val="dk1"/>
              </a:solidFill>
              <a:latin typeface="Alatsi"/>
              <a:ea typeface="Alatsi"/>
              <a:cs typeface="Alatsi"/>
              <a:sym typeface="Alatsi"/>
            </a:endParaRPr>
          </a:p>
        </p:txBody>
      </p:sp>
      <p:sp>
        <p:nvSpPr>
          <p:cNvPr id="2435" name="Google Shape;2435;p45"/>
          <p:cNvSpPr txBox="1"/>
          <p:nvPr/>
        </p:nvSpPr>
        <p:spPr>
          <a:xfrm flipH="1">
            <a:off x="6809168" y="3914704"/>
            <a:ext cx="1928400" cy="46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2000">
                <a:solidFill>
                  <a:schemeClr val="dk1"/>
                </a:solidFill>
                <a:latin typeface="Alatsi"/>
                <a:ea typeface="Alatsi"/>
                <a:cs typeface="Alatsi"/>
                <a:sym typeface="Alatsi"/>
              </a:rPr>
              <a:t>Creación de plataforma </a:t>
            </a:r>
            <a:r>
              <a:rPr lang="es" sz="2000">
                <a:solidFill>
                  <a:schemeClr val="dk1"/>
                </a:solidFill>
                <a:latin typeface="Alatsi"/>
                <a:ea typeface="Alatsi"/>
                <a:cs typeface="Alatsi"/>
                <a:sym typeface="Alatsi"/>
              </a:rPr>
              <a:t>propia</a:t>
            </a:r>
            <a:endParaRPr sz="2000">
              <a:solidFill>
                <a:schemeClr val="dk1"/>
              </a:solidFill>
              <a:latin typeface="Alatsi"/>
              <a:ea typeface="Alatsi"/>
              <a:cs typeface="Alatsi"/>
              <a:sym typeface="Alatsi"/>
            </a:endParaRPr>
          </a:p>
        </p:txBody>
      </p:sp>
      <p:sp>
        <p:nvSpPr>
          <p:cNvPr id="2436" name="Google Shape;2436;p45"/>
          <p:cNvSpPr txBox="1"/>
          <p:nvPr/>
        </p:nvSpPr>
        <p:spPr>
          <a:xfrm flipH="1">
            <a:off x="6742273" y="1673450"/>
            <a:ext cx="1928400" cy="46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2000">
                <a:solidFill>
                  <a:schemeClr val="dk1"/>
                </a:solidFill>
                <a:latin typeface="Alatsi"/>
                <a:ea typeface="Alatsi"/>
                <a:cs typeface="Alatsi"/>
                <a:sym typeface="Alatsi"/>
              </a:rPr>
              <a:t>Uso del</a:t>
            </a:r>
            <a:endParaRPr sz="2000">
              <a:solidFill>
                <a:schemeClr val="dk1"/>
              </a:solidFill>
              <a:latin typeface="Alatsi"/>
              <a:ea typeface="Alatsi"/>
              <a:cs typeface="Alatsi"/>
              <a:sym typeface="Alatsi"/>
            </a:endParaRPr>
          </a:p>
          <a:p>
            <a:pPr indent="0" lvl="0" marL="0" rtl="0" algn="ctr">
              <a:lnSpc>
                <a:spcPct val="115000"/>
              </a:lnSpc>
              <a:spcBef>
                <a:spcPts val="0"/>
              </a:spcBef>
              <a:spcAft>
                <a:spcPts val="0"/>
              </a:spcAft>
              <a:buNone/>
            </a:pPr>
            <a:r>
              <a:rPr lang="es" sz="2000">
                <a:solidFill>
                  <a:schemeClr val="dk1"/>
                </a:solidFill>
                <a:latin typeface="Alatsi"/>
                <a:ea typeface="Alatsi"/>
                <a:cs typeface="Alatsi"/>
                <a:sym typeface="Alatsi"/>
              </a:rPr>
              <a:t>Toolbelt</a:t>
            </a:r>
            <a:endParaRPr sz="2000">
              <a:solidFill>
                <a:schemeClr val="dk1"/>
              </a:solidFill>
              <a:latin typeface="Alatsi"/>
              <a:ea typeface="Alatsi"/>
              <a:cs typeface="Alatsi"/>
              <a:sym typeface="Alatsi"/>
            </a:endParaRPr>
          </a:p>
        </p:txBody>
      </p:sp>
      <p:cxnSp>
        <p:nvCxnSpPr>
          <p:cNvPr id="2437" name="Google Shape;2437;p45"/>
          <p:cNvCxnSpPr>
            <a:stCxn id="2434" idx="0"/>
            <a:endCxn id="2254" idx="0"/>
          </p:cNvCxnSpPr>
          <p:nvPr/>
        </p:nvCxnSpPr>
        <p:spPr>
          <a:xfrm flipH="1" rot="-5400000">
            <a:off x="2547908" y="820975"/>
            <a:ext cx="22200" cy="1749600"/>
          </a:xfrm>
          <a:prstGeom prst="bentConnector3">
            <a:avLst>
              <a:gd fmla="val -1072635" name="adj1"/>
            </a:avLst>
          </a:prstGeom>
          <a:noFill/>
          <a:ln cap="flat" cmpd="sng" w="19050">
            <a:solidFill>
              <a:schemeClr val="dk1"/>
            </a:solidFill>
            <a:prstDash val="solid"/>
            <a:round/>
            <a:headEnd len="med" w="med" type="oval"/>
            <a:tailEnd len="med" w="med" type="none"/>
          </a:ln>
        </p:spPr>
      </p:cxnSp>
      <p:cxnSp>
        <p:nvCxnSpPr>
          <p:cNvPr id="2438" name="Google Shape;2438;p45"/>
          <p:cNvCxnSpPr>
            <a:stCxn id="2436" idx="0"/>
            <a:endCxn id="2255" idx="0"/>
          </p:cNvCxnSpPr>
          <p:nvPr/>
        </p:nvCxnSpPr>
        <p:spPr>
          <a:xfrm rot="5400000">
            <a:off x="6692623" y="692900"/>
            <a:ext cx="33300" cy="1994400"/>
          </a:xfrm>
          <a:prstGeom prst="bentConnector3">
            <a:avLst>
              <a:gd fmla="val -715090" name="adj1"/>
            </a:avLst>
          </a:prstGeom>
          <a:noFill/>
          <a:ln cap="flat" cmpd="sng" w="19050">
            <a:solidFill>
              <a:schemeClr val="dk1"/>
            </a:solidFill>
            <a:prstDash val="solid"/>
            <a:round/>
            <a:headEnd len="med" w="med" type="oval"/>
            <a:tailEnd len="med" w="med" type="none"/>
          </a:ln>
        </p:spPr>
      </p:cxnSp>
      <p:cxnSp>
        <p:nvCxnSpPr>
          <p:cNvPr id="2439" name="Google Shape;2439;p45"/>
          <p:cNvCxnSpPr>
            <a:stCxn id="2433" idx="2"/>
            <a:endCxn id="2256" idx="4"/>
          </p:cNvCxnSpPr>
          <p:nvPr/>
        </p:nvCxnSpPr>
        <p:spPr>
          <a:xfrm rot="-5400000">
            <a:off x="2546848" y="3488854"/>
            <a:ext cx="24300" cy="1749600"/>
          </a:xfrm>
          <a:prstGeom prst="bentConnector3">
            <a:avLst>
              <a:gd fmla="val -979938" name="adj1"/>
            </a:avLst>
          </a:prstGeom>
          <a:noFill/>
          <a:ln cap="flat" cmpd="sng" w="19050">
            <a:solidFill>
              <a:schemeClr val="dk1"/>
            </a:solidFill>
            <a:prstDash val="solid"/>
            <a:round/>
            <a:headEnd len="med" w="med" type="oval"/>
            <a:tailEnd len="med" w="med" type="none"/>
          </a:ln>
        </p:spPr>
      </p:cxnSp>
      <p:cxnSp>
        <p:nvCxnSpPr>
          <p:cNvPr id="2440" name="Google Shape;2440;p45"/>
          <p:cNvCxnSpPr>
            <a:stCxn id="2435" idx="2"/>
            <a:endCxn id="2257" idx="4"/>
          </p:cNvCxnSpPr>
          <p:nvPr/>
        </p:nvCxnSpPr>
        <p:spPr>
          <a:xfrm flipH="1" rot="5400000">
            <a:off x="6730568" y="3333004"/>
            <a:ext cx="24300" cy="2061300"/>
          </a:xfrm>
          <a:prstGeom prst="bentConnector3">
            <a:avLst>
              <a:gd fmla="val -979938" name="adj1"/>
            </a:avLst>
          </a:prstGeom>
          <a:noFill/>
          <a:ln cap="flat" cmpd="sng" w="19050">
            <a:solidFill>
              <a:schemeClr val="dk1"/>
            </a:solidFill>
            <a:prstDash val="solid"/>
            <a:round/>
            <a:headEnd len="med" w="med" type="oval"/>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aster's Degree in Remotely Piloted Aircraft System (RPAS) and drones by Slidesgo">
  <a:themeElements>
    <a:clrScheme name="Simple Light">
      <a:dk1>
        <a:srgbClr val="000000"/>
      </a:dk1>
      <a:lt1>
        <a:srgbClr val="DBE3EF"/>
      </a:lt1>
      <a:dk2>
        <a:srgbClr val="565656"/>
      </a:dk2>
      <a:lt2>
        <a:srgbClr val="66555E"/>
      </a:lt2>
      <a:accent1>
        <a:srgbClr val="FFFFFF"/>
      </a:accent1>
      <a:accent2>
        <a:srgbClr val="7A9CC4"/>
      </a:accent2>
      <a:accent3>
        <a:srgbClr val="F9CF5A"/>
      </a:accent3>
      <a:accent4>
        <a:srgbClr val="EC9836"/>
      </a:accent4>
      <a:accent5>
        <a:srgbClr val="B4B73D"/>
      </a:accent5>
      <a:accent6>
        <a:srgbClr val="909E3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