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75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1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9448-3678-744B-8B46-94C35D20DB3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7BE07-D8BB-C444-840A-8C67FCC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7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3D71-35EF-4E29-8BE0-1EDD90B4A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Hard stop at 20 minutes. All notebooks will also be provided on EIDER so that anyone can access without installing python on their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3D71-35EF-4E29-8BE0-1EDD90B4A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Hard stop at 20 minutes. All notebooks will also be provided on EIDER so that anyone can access without installing python on their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3D71-35EF-4E29-8BE0-1EDD90B4A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Hard stop at 20 minutes. All notebooks will also be provided on EIDER so that anyone can access without installing python on their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3D71-35EF-4E29-8BE0-1EDD90B4A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6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9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F7EB-30AF-CD48-8110-636646FE780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15AC-9782-244A-9BB4-DE6F0A9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fu.amaz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fu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GalarnykMichael/install-python-on-windows-anaconda-c63c7c3d1444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anaconda.com/downloa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afu.amaz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fu.amaz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Analysis</a:t>
            </a:r>
            <a:br>
              <a:rPr lang="en-US" dirty="0"/>
            </a:br>
            <a:r>
              <a:rPr lang="en-US" sz="3600" dirty="0"/>
              <a:t>Python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5829" y="6488670"/>
            <a:ext cx="179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Amazon.com Confidential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4379" y="6165504"/>
            <a:ext cx="186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 more at </a:t>
            </a:r>
            <a:r>
              <a:rPr lang="en-US" dirty="0">
                <a:hlinkClick r:id="rId3"/>
              </a:rPr>
              <a:t>Afu.amazon.com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6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429374"/>
            <a:ext cx="7772400" cy="921590"/>
          </a:xfrm>
        </p:spPr>
        <p:txBody>
          <a:bodyPr>
            <a:normAutofit/>
          </a:bodyPr>
          <a:lstStyle/>
          <a:p>
            <a:r>
              <a:rPr lang="en-US" dirty="0"/>
              <a:t>Python Setup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5829" y="6488670"/>
            <a:ext cx="179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Amazon.com Confidential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4379" y="6211669"/>
            <a:ext cx="186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 more at </a:t>
            </a:r>
            <a:r>
              <a:rPr lang="en-US" dirty="0">
                <a:hlinkClick r:id="rId3"/>
              </a:rPr>
              <a:t>Afu.amazon.com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6144E-E8ED-2543-8983-E35029C86E9C}"/>
              </a:ext>
            </a:extLst>
          </p:cNvPr>
          <p:cNvSpPr txBox="1"/>
          <p:nvPr/>
        </p:nvSpPr>
        <p:spPr>
          <a:xfrm>
            <a:off x="464950" y="1350963"/>
            <a:ext cx="4725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your operating system (windows / </a:t>
            </a:r>
            <a:r>
              <a:rPr lang="en-US" dirty="0" err="1"/>
              <a:t>macOS</a:t>
            </a:r>
            <a:r>
              <a:rPr lang="en-US" dirty="0"/>
              <a:t> /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green button to download Python 3.6 (not 2.7)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should trigger a 600mb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downloaded, follow default installation instructions, but ensure this (only on windows):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9EA2C-9FE8-1F43-8B6C-636180725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351" y="3236598"/>
            <a:ext cx="3288054" cy="2609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E2E7FD-FE44-4140-9741-D8887D01AC5D}"/>
              </a:ext>
            </a:extLst>
          </p:cNvPr>
          <p:cNvSpPr txBox="1"/>
          <p:nvPr/>
        </p:nvSpPr>
        <p:spPr>
          <a:xfrm>
            <a:off x="2641618" y="4165116"/>
            <a:ext cx="278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n>
                  <a:solidFill>
                    <a:srgbClr val="FF0000"/>
                  </a:solidFill>
                </a:ln>
              </a:rPr>
              <a:t>Unlike the picture to the right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, make sure the checkbox is checked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2F89DF-F89C-6B41-B1A2-A2594CAD7F5A}"/>
              </a:ext>
            </a:extLst>
          </p:cNvPr>
          <p:cNvCxnSpPr>
            <a:cxnSpLocks/>
          </p:cNvCxnSpPr>
          <p:nvPr/>
        </p:nvCxnSpPr>
        <p:spPr>
          <a:xfrm>
            <a:off x="1842247" y="3962064"/>
            <a:ext cx="4074459" cy="273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A4DEE4-3EEA-0446-9366-429BFA307F3B}"/>
              </a:ext>
            </a:extLst>
          </p:cNvPr>
          <p:cNvSpPr txBox="1"/>
          <p:nvPr/>
        </p:nvSpPr>
        <p:spPr>
          <a:xfrm>
            <a:off x="464949" y="5715487"/>
            <a:ext cx="845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Troubleshooting: see </a:t>
            </a:r>
            <a:r>
              <a:rPr lang="en-US" dirty="0">
                <a:hlinkClick r:id="rId6"/>
              </a:rPr>
              <a:t>Anaconda_installation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4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5259E3D-ACEB-8648-99D3-9C04CCBB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318" y="1334218"/>
            <a:ext cx="1735494" cy="1970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429374"/>
            <a:ext cx="7772400" cy="921590"/>
          </a:xfrm>
        </p:spPr>
        <p:txBody>
          <a:bodyPr>
            <a:normAutofit/>
          </a:bodyPr>
          <a:lstStyle/>
          <a:p>
            <a:r>
              <a:rPr lang="en-US" dirty="0"/>
              <a:t>Python Setup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5829" y="6488670"/>
            <a:ext cx="179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Amazon.com Confidential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4379" y="6211669"/>
            <a:ext cx="186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 more at </a:t>
            </a:r>
            <a:r>
              <a:rPr lang="en-US" dirty="0">
                <a:hlinkClick r:id="rId4"/>
              </a:rPr>
              <a:t>Afu.amazon.com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6144E-E8ED-2543-8983-E35029C86E9C}"/>
              </a:ext>
            </a:extLst>
          </p:cNvPr>
          <p:cNvSpPr txBox="1"/>
          <p:nvPr/>
        </p:nvSpPr>
        <p:spPr>
          <a:xfrm>
            <a:off x="847166" y="1334218"/>
            <a:ext cx="4047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installation finishes: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Anaconda Navigator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Home -&gt; notebook -&gt;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go to command line and type “</a:t>
            </a:r>
            <a:r>
              <a:rPr lang="en-US" dirty="0" err="1"/>
              <a:t>jupyter</a:t>
            </a:r>
            <a:r>
              <a:rPr lang="en-US" dirty="0"/>
              <a:t> notebook” and hit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should open a new web browser tab that looks similar to this: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7B2DC-EE6B-DD47-A6EB-7E9EAABA5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754" y="3366949"/>
            <a:ext cx="6644494" cy="23447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0E64F5-BCFD-7845-BDB9-19B00B3A5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704" y="1413322"/>
            <a:ext cx="594025" cy="567024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839E21-358E-5A40-B1BB-AC8329860CFD}"/>
              </a:ext>
            </a:extLst>
          </p:cNvPr>
          <p:cNvSpPr/>
          <p:nvPr/>
        </p:nvSpPr>
        <p:spPr>
          <a:xfrm>
            <a:off x="5882677" y="2807050"/>
            <a:ext cx="564776" cy="4975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429374"/>
            <a:ext cx="7772400" cy="921590"/>
          </a:xfrm>
        </p:spPr>
        <p:txBody>
          <a:bodyPr>
            <a:normAutofit/>
          </a:bodyPr>
          <a:lstStyle/>
          <a:p>
            <a:r>
              <a:rPr lang="en-US" dirty="0"/>
              <a:t>Python Setup (3)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5829" y="6488670"/>
            <a:ext cx="179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Amazon.com Confidential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4379" y="6211669"/>
            <a:ext cx="186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 more at </a:t>
            </a:r>
            <a:r>
              <a:rPr lang="en-US" dirty="0">
                <a:hlinkClick r:id="rId3"/>
              </a:rPr>
              <a:t>Afu.amazon.com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E2D52-DD21-644E-B9F3-99712B7803AA}"/>
              </a:ext>
            </a:extLst>
          </p:cNvPr>
          <p:cNvSpPr txBox="1"/>
          <p:nvPr/>
        </p:nvSpPr>
        <p:spPr>
          <a:xfrm>
            <a:off x="685801" y="1964368"/>
            <a:ext cx="38727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New -&gt;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open a new window. In the first box, type the following and press shift + enter to run the cell</a:t>
            </a:r>
          </a:p>
          <a:p>
            <a:pPr lvl="1"/>
            <a:r>
              <a:rPr lang="en-US" i="1" dirty="0"/>
              <a:t>import pandas as </a:t>
            </a:r>
            <a:r>
              <a:rPr lang="en-US" i="1" dirty="0" err="1"/>
              <a:t>pd</a:t>
            </a:r>
            <a:endParaRPr lang="en-US" i="1" dirty="0"/>
          </a:p>
          <a:p>
            <a:pPr lvl="1"/>
            <a:r>
              <a:rPr lang="en-US" i="1" dirty="0"/>
              <a:t>print(‘hello world')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see “hello world” outputted below, everything has been successfully installed!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94C4F4-893D-A848-A699-F04A19EFB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427" y="3437588"/>
            <a:ext cx="3771900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B9FA7-F73D-5E4E-AF76-72B83FD87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177" y="1489007"/>
            <a:ext cx="24384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317</Words>
  <Application>Microsoft Macintosh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for Data Analysis Python Setup</vt:lpstr>
      <vt:lpstr>Python Setup (1)</vt:lpstr>
      <vt:lpstr>Python Setup (2)</vt:lpstr>
      <vt:lpstr>Python Setup (3)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Python Setup</dc:title>
  <dc:creator>Microsoft Office User</dc:creator>
  <cp:lastModifiedBy>Microsoft Office User</cp:lastModifiedBy>
  <cp:revision>4</cp:revision>
  <dcterms:created xsi:type="dcterms:W3CDTF">2018-06-22T19:18:02Z</dcterms:created>
  <dcterms:modified xsi:type="dcterms:W3CDTF">2018-09-25T16:05:55Z</dcterms:modified>
</cp:coreProperties>
</file>