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</p:sldIdLst>
  <p:sldSz cx="18288000" cy="10287000"/>
  <p:notesSz cx="6858000" cy="9144000"/>
  <p:embeddedFontLst>
    <p:embeddedFont>
      <p:font typeface="Open Sans" charset="1" panose="020B0606030504020204"/>
      <p:regular r:id="rId6"/>
    </p:embeddedFont>
    <p:embeddedFont>
      <p:font typeface="Open Sans Bold" charset="1" panose="020B0806030504020204"/>
      <p:regular r:id="rId7"/>
    </p:embeddedFont>
    <p:embeddedFont>
      <p:font typeface="Open Sans Italics" charset="1" panose="020B0606030504020204"/>
      <p:regular r:id="rId8"/>
    </p:embeddedFont>
    <p:embeddedFont>
      <p:font typeface="Open Sans Bold Italics" charset="1" panose="020B0806030504020204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F22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-114300"/>
            <a:ext cx="18516600" cy="10515600"/>
            <a:chOff x="0" y="0"/>
            <a:chExt cx="24688800" cy="140208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64000"/>
            </a:blip>
            <a:srcRect l="0" t="7334" r="0" b="7334"/>
            <a:stretch>
              <a:fillRect/>
            </a:stretch>
          </p:blipFill>
          <p:spPr>
            <a:xfrm>
              <a:off x="0" y="0"/>
              <a:ext cx="24688800" cy="14020800"/>
            </a:xfrm>
            <a:prstGeom prst="rect">
              <a:avLst/>
            </a:prstGeom>
          </p:spPr>
        </p:pic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6161608" y="1341829"/>
            <a:ext cx="5658018" cy="1612535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183279" y="3517377"/>
            <a:ext cx="13921441" cy="1510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19"/>
              </a:lnSpc>
              <a:spcBef>
                <a:spcPct val="0"/>
              </a:spcBef>
            </a:pPr>
            <a:r>
              <a:rPr lang="en-US" sz="8800">
                <a:solidFill>
                  <a:srgbClr val="FFFFFF"/>
                </a:solidFill>
                <a:latin typeface="Open Sans"/>
              </a:rPr>
              <a:t>Tema específico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39375" y="6259865"/>
            <a:ext cx="5035783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  <a:spcBef>
                <a:spcPct val="0"/>
              </a:spcBef>
            </a:pPr>
            <a:r>
              <a:rPr lang="en-US" sz="5600">
                <a:solidFill>
                  <a:srgbClr val="FFFFFF"/>
                </a:solidFill>
                <a:latin typeface="Open Sans"/>
              </a:rPr>
              <a:t>Tema general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7720" y="1943100"/>
            <a:ext cx="16556529" cy="40632"/>
            <a:chOff x="0" y="0"/>
            <a:chExt cx="258748754" cy="6350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58748758" cy="635000"/>
            </a:xfrm>
            <a:custGeom>
              <a:avLst/>
              <a:gdLst/>
              <a:ahLst/>
              <a:cxnLst/>
              <a:rect r="r" b="b" t="t" l="l"/>
              <a:pathLst>
                <a:path h="635000" w="258748758">
                  <a:moveTo>
                    <a:pt x="0" y="0"/>
                  </a:moveTo>
                  <a:lnTo>
                    <a:pt x="258748758" y="0"/>
                  </a:lnTo>
                  <a:lnTo>
                    <a:pt x="258748758" y="635000"/>
                  </a:lnTo>
                  <a:lnTo>
                    <a:pt x="0" y="635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146695" y="9217348"/>
            <a:ext cx="18573017" cy="124771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3648" r="4666" b="3648"/>
          <a:stretch>
            <a:fillRect/>
          </a:stretch>
        </p:blipFill>
        <p:spPr>
          <a:xfrm flipH="false" flipV="false" rot="0">
            <a:off x="117954" y="9228800"/>
            <a:ext cx="3585911" cy="99377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804745" y="2092366"/>
            <a:ext cx="16556529" cy="1235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37"/>
              </a:lnSpc>
              <a:spcBef>
                <a:spcPct val="0"/>
              </a:spcBef>
            </a:pPr>
            <a:r>
              <a:rPr lang="en-US" sz="2384">
                <a:solidFill>
                  <a:srgbClr val="000000"/>
                </a:solidFill>
                <a:latin typeface="Open Sans"/>
              </a:rPr>
              <a:t>Texto</a:t>
            </a:r>
            <a:r>
              <a:rPr lang="en-US" sz="2384">
                <a:solidFill>
                  <a:srgbClr val="000000"/>
                </a:solidFill>
                <a:latin typeface="Open Sans"/>
              </a:rPr>
              <a:t> loremp loremp loremp loremp loremp loremp loremp loremp  t</a:t>
            </a:r>
            <a:r>
              <a:rPr lang="en-US" sz="2384">
                <a:solidFill>
                  <a:srgbClr val="CB6CE6"/>
                </a:solidFill>
                <a:latin typeface="Open Sans Bold"/>
              </a:rPr>
              <a:t>exto resaltado</a:t>
            </a:r>
            <a:r>
              <a:rPr lang="en-US" sz="2384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384">
                <a:solidFill>
                  <a:srgbClr val="000000"/>
                </a:solidFill>
                <a:latin typeface="Open Sans"/>
              </a:rPr>
              <a:t>Texto loremp loremp loremp loremp loremp loremp loremp loremp Texto loremp loremp loremp loremp loremp loremp loremp loremp</a:t>
            </a:r>
          </a:p>
          <a:p>
            <a:pPr algn="ctr">
              <a:lnSpc>
                <a:spcPts val="3337"/>
              </a:lnSpc>
              <a:spcBef>
                <a:spcPct val="0"/>
              </a:spcBef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865736" y="1794012"/>
            <a:ext cx="16556529" cy="40632"/>
            <a:chOff x="0" y="0"/>
            <a:chExt cx="258748754" cy="63500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258748758" cy="635000"/>
            </a:xfrm>
            <a:custGeom>
              <a:avLst/>
              <a:gdLst/>
              <a:ahLst/>
              <a:cxnLst/>
              <a:rect r="r" b="b" t="t" l="l"/>
              <a:pathLst>
                <a:path h="635000" w="258748758">
                  <a:moveTo>
                    <a:pt x="0" y="0"/>
                  </a:moveTo>
                  <a:lnTo>
                    <a:pt x="258748758" y="0"/>
                  </a:lnTo>
                  <a:lnTo>
                    <a:pt x="258748758" y="635000"/>
                  </a:lnTo>
                  <a:lnTo>
                    <a:pt x="0" y="635000"/>
                  </a:lnTo>
                  <a:close/>
                </a:path>
              </a:pathLst>
            </a:custGeom>
            <a:solidFill>
              <a:srgbClr val="CB6CE6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806824" y="834832"/>
            <a:ext cx="16554450" cy="542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962" spc="515">
                <a:solidFill>
                  <a:srgbClr val="CB6CE6"/>
                </a:solidFill>
                <a:latin typeface="Open Sans Bold"/>
              </a:rPr>
              <a:t>TÍTULO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2374" y="757925"/>
            <a:ext cx="16674272" cy="8640753"/>
            <a:chOff x="0" y="0"/>
            <a:chExt cx="44953246" cy="23295165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44953247" cy="23295164"/>
            </a:xfrm>
            <a:custGeom>
              <a:avLst/>
              <a:gdLst/>
              <a:ahLst/>
              <a:cxnLst/>
              <a:rect r="r" b="b" t="t" l="l"/>
              <a:pathLst>
                <a:path h="23295164" w="44953247">
                  <a:moveTo>
                    <a:pt x="44953247" y="279400"/>
                  </a:moveTo>
                  <a:lnTo>
                    <a:pt x="44953247" y="0"/>
                  </a:lnTo>
                  <a:lnTo>
                    <a:pt x="0" y="0"/>
                  </a:lnTo>
                  <a:lnTo>
                    <a:pt x="0" y="23295164"/>
                  </a:lnTo>
                  <a:lnTo>
                    <a:pt x="44953247" y="23295164"/>
                  </a:lnTo>
                  <a:lnTo>
                    <a:pt x="44953247" y="279400"/>
                  </a:lnTo>
                  <a:close/>
                  <a:moveTo>
                    <a:pt x="44874504" y="279400"/>
                  </a:moveTo>
                  <a:lnTo>
                    <a:pt x="44874504" y="23216425"/>
                  </a:lnTo>
                  <a:lnTo>
                    <a:pt x="78740" y="23216425"/>
                  </a:lnTo>
                  <a:lnTo>
                    <a:pt x="78740" y="78740"/>
                  </a:lnTo>
                  <a:lnTo>
                    <a:pt x="44874504" y="78740"/>
                  </a:lnTo>
                  <a:lnTo>
                    <a:pt x="44874504" y="279400"/>
                  </a:lnTo>
                  <a:close/>
                </a:path>
              </a:pathLst>
            </a:custGeom>
            <a:solidFill>
              <a:srgbClr val="CB6CE6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856698" y="4059094"/>
            <a:ext cx="14525625" cy="1084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0"/>
              </a:lnSpc>
            </a:pPr>
            <a:r>
              <a:rPr lang="en-US" sz="7924">
                <a:solidFill>
                  <a:srgbClr val="CB6CE6"/>
                </a:solidFill>
                <a:latin typeface="Open Sans Bold"/>
              </a:rPr>
              <a:t>¡Gracias!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601784" y="6485467"/>
            <a:ext cx="5035453" cy="14351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DAD7-mL8QmM</dc:identifier>
  <dcterms:modified xsi:type="dcterms:W3CDTF">2011-08-01T06:04:30Z</dcterms:modified>
  <cp:revision>1</cp:revision>
  <dc:title>Plantilla mindhub temas varios</dc:title>
</cp:coreProperties>
</file>