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ink/ink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ink/ink6.xml" ContentType="application/inkml+xml"/>
  <Override PartName="/ppt/notesSlides/notesSlide16.xml" ContentType="application/vnd.openxmlformats-officedocument.presentationml.notesSlide+xml"/>
  <Override PartName="/ppt/ink/ink7.xml" ContentType="application/inkml+xml"/>
  <Override PartName="/ppt/ink/ink8.xml" ContentType="application/inkml+xml"/>
  <Override PartName="/ppt/notesSlides/notesSlide17.xml" ContentType="application/vnd.openxmlformats-officedocument.presentationml.notesSlide+xml"/>
  <Override PartName="/ppt/ink/ink9.xml" ContentType="application/inkml+xml"/>
  <Override PartName="/ppt/ink/ink10.xml" ContentType="application/inkml+xml"/>
  <Override PartName="/ppt/notesSlides/notesSlide18.xml" ContentType="application/vnd.openxmlformats-officedocument.presentationml.notesSlide+xml"/>
  <Override PartName="/ppt/ink/ink11.xml" ContentType="application/inkml+xml"/>
  <Override PartName="/ppt/ink/ink12.xml" ContentType="application/inkml+xml"/>
  <Override PartName="/ppt/notesSlides/notesSlide19.xml" ContentType="application/vnd.openxmlformats-officedocument.presentationml.notesSlide+xml"/>
  <Override PartName="/ppt/ink/ink13.xml" ContentType="application/inkml+xml"/>
  <Override PartName="/ppt/ink/ink14.xml" ContentType="application/inkml+xml"/>
  <Override PartName="/ppt/notesSlides/notesSlide20.xml" ContentType="application/vnd.openxmlformats-officedocument.presentationml.notesSlide+xml"/>
  <Override PartName="/ppt/ink/ink15.xml" ContentType="application/inkml+xml"/>
  <Override PartName="/ppt/ink/ink16.xml" ContentType="application/inkml+xml"/>
  <Override PartName="/ppt/notesSlides/notesSlide21.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notesSlides/notesSlide22.xml" ContentType="application/vnd.openxmlformats-officedocument.presentationml.notesSlide+xml"/>
  <Override PartName="/ppt/ink/ink20.xml" ContentType="application/inkml+xml"/>
  <Override PartName="/ppt/ink/ink2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2.xml" ContentType="application/inkml+xml"/>
  <Override PartName="/ppt/ink/ink23.xml" ContentType="application/inkml+xml"/>
  <Override PartName="/ppt/notesSlides/notesSlide28.xml" ContentType="application/vnd.openxmlformats-officedocument.presentationml.notesSlide+xml"/>
  <Override PartName="/ppt/ink/ink24.xml" ContentType="application/inkml+xml"/>
  <Override PartName="/ppt/notesSlides/notesSlide29.xml" ContentType="application/vnd.openxmlformats-officedocument.presentationml.notesSlide+xml"/>
  <Override PartName="/ppt/ink/ink2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5" r:id="rId5"/>
  </p:sldMasterIdLst>
  <p:notesMasterIdLst>
    <p:notesMasterId r:id="rId41"/>
  </p:notesMasterIdLst>
  <p:sldIdLst>
    <p:sldId id="275" r:id="rId6"/>
    <p:sldId id="274" r:id="rId7"/>
    <p:sldId id="259" r:id="rId8"/>
    <p:sldId id="258" r:id="rId9"/>
    <p:sldId id="276" r:id="rId10"/>
    <p:sldId id="262" r:id="rId11"/>
    <p:sldId id="280" r:id="rId12"/>
    <p:sldId id="278" r:id="rId13"/>
    <p:sldId id="279" r:id="rId14"/>
    <p:sldId id="263" r:id="rId15"/>
    <p:sldId id="264" r:id="rId16"/>
    <p:sldId id="270" r:id="rId17"/>
    <p:sldId id="286" r:id="rId18"/>
    <p:sldId id="282" r:id="rId19"/>
    <p:sldId id="283" r:id="rId20"/>
    <p:sldId id="284" r:id="rId21"/>
    <p:sldId id="285" r:id="rId22"/>
    <p:sldId id="287" r:id="rId23"/>
    <p:sldId id="288" r:id="rId24"/>
    <p:sldId id="289" r:id="rId25"/>
    <p:sldId id="290" r:id="rId26"/>
    <p:sldId id="291" r:id="rId27"/>
    <p:sldId id="292" r:id="rId28"/>
    <p:sldId id="265" r:id="rId29"/>
    <p:sldId id="267" r:id="rId30"/>
    <p:sldId id="273" r:id="rId31"/>
    <p:sldId id="293" r:id="rId32"/>
    <p:sldId id="294" r:id="rId33"/>
    <p:sldId id="295" r:id="rId34"/>
    <p:sldId id="296" r:id="rId35"/>
    <p:sldId id="268" r:id="rId36"/>
    <p:sldId id="271" r:id="rId37"/>
    <p:sldId id="269" r:id="rId38"/>
    <p:sldId id="266" r:id="rId39"/>
    <p:sldId id="272" r:id="rId4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92" userDrawn="1">
          <p15:clr>
            <a:srgbClr val="A4A3A4"/>
          </p15:clr>
        </p15:guide>
        <p15:guide id="4" pos="5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5747"/>
    <a:srgbClr val="008000"/>
    <a:srgbClr val="0B58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6C2F9-4ADC-4A78-958E-A015969A6A26}" v="586" dt="2020-04-13T21:50:57.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249" autoAdjust="0"/>
  </p:normalViewPr>
  <p:slideViewPr>
    <p:cSldViewPr>
      <p:cViewPr>
        <p:scale>
          <a:sx n="75" d="100"/>
          <a:sy n="75" d="100"/>
        </p:scale>
        <p:origin x="678" y="-66"/>
      </p:cViewPr>
      <p:guideLst>
        <p:guide orient="horz" pos="2160"/>
        <p:guide pos="2880"/>
        <p:guide pos="192"/>
        <p:guide pos="5568"/>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4" d="100"/>
          <a:sy n="54" d="100"/>
        </p:scale>
        <p:origin x="204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ricio Otheguy" userId="b4e81cc5-d248-44e0-87a1-8db00eba7bb9" providerId="ADAL" clId="{1E249F06-20B8-42A6-AE30-C1F2E24C729F}"/>
    <pc:docChg chg="custSel addSld delSld modSld">
      <pc:chgData name="Fabricio Otheguy" userId="b4e81cc5-d248-44e0-87a1-8db00eba7bb9" providerId="ADAL" clId="{1E249F06-20B8-42A6-AE30-C1F2E24C729F}" dt="2020-04-13T21:50:57.402" v="1213"/>
      <pc:docMkLst>
        <pc:docMk/>
      </pc:docMkLst>
      <pc:sldChg chg="addSp modSp">
        <pc:chgData name="Fabricio Otheguy" userId="b4e81cc5-d248-44e0-87a1-8db00eba7bb9" providerId="ADAL" clId="{1E249F06-20B8-42A6-AE30-C1F2E24C729F}" dt="2020-04-13T21:22:50.149" v="947" actId="114"/>
        <pc:sldMkLst>
          <pc:docMk/>
          <pc:sldMk cId="3751689147" sldId="265"/>
        </pc:sldMkLst>
        <pc:spChg chg="add mod">
          <ac:chgData name="Fabricio Otheguy" userId="b4e81cc5-d248-44e0-87a1-8db00eba7bb9" providerId="ADAL" clId="{1E249F06-20B8-42A6-AE30-C1F2E24C729F}" dt="2020-04-13T21:22:50.149" v="947" actId="114"/>
          <ac:spMkLst>
            <pc:docMk/>
            <pc:sldMk cId="3751689147" sldId="265"/>
            <ac:spMk id="7" creationId="{500C1FFC-4482-4ABE-9111-E30BBB353089}"/>
          </ac:spMkLst>
        </pc:spChg>
      </pc:sldChg>
      <pc:sldChg chg="addSp delSp modSp delAnim modAnim">
        <pc:chgData name="Fabricio Otheguy" userId="b4e81cc5-d248-44e0-87a1-8db00eba7bb9" providerId="ADAL" clId="{1E249F06-20B8-42A6-AE30-C1F2E24C729F}" dt="2020-04-13T19:40:01.042" v="419"/>
        <pc:sldMkLst>
          <pc:docMk/>
          <pc:sldMk cId="2653389842" sldId="278"/>
        </pc:sldMkLst>
        <pc:spChg chg="mod">
          <ac:chgData name="Fabricio Otheguy" userId="b4e81cc5-d248-44e0-87a1-8db00eba7bb9" providerId="ADAL" clId="{1E249F06-20B8-42A6-AE30-C1F2E24C729F}" dt="2020-04-13T19:09:27.742" v="48"/>
          <ac:spMkLst>
            <pc:docMk/>
            <pc:sldMk cId="2653389842" sldId="278"/>
            <ac:spMk id="2" creationId="{00000000-0000-0000-0000-000000000000}"/>
          </ac:spMkLst>
        </pc:spChg>
        <pc:spChg chg="mod">
          <ac:chgData name="Fabricio Otheguy" userId="b4e81cc5-d248-44e0-87a1-8db00eba7bb9" providerId="ADAL" clId="{1E249F06-20B8-42A6-AE30-C1F2E24C729F}" dt="2020-04-13T19:39:43.434" v="417" actId="1076"/>
          <ac:spMkLst>
            <pc:docMk/>
            <pc:sldMk cId="2653389842" sldId="278"/>
            <ac:spMk id="18" creationId="{748E1367-6449-400E-8412-A38C38185CFF}"/>
          </ac:spMkLst>
        </pc:spChg>
        <pc:grpChg chg="add mod">
          <ac:chgData name="Fabricio Otheguy" userId="b4e81cc5-d248-44e0-87a1-8db00eba7bb9" providerId="ADAL" clId="{1E249F06-20B8-42A6-AE30-C1F2E24C729F}" dt="2020-04-13T19:39:39.579" v="416" actId="1076"/>
          <ac:grpSpMkLst>
            <pc:docMk/>
            <pc:sldMk cId="2653389842" sldId="278"/>
            <ac:grpSpMk id="20" creationId="{9E270FC4-8F49-4A34-BFD2-C1AE6A7F9ECD}"/>
          </ac:grpSpMkLst>
        </pc:grpChg>
        <pc:picChg chg="del">
          <ac:chgData name="Fabricio Otheguy" userId="b4e81cc5-d248-44e0-87a1-8db00eba7bb9" providerId="ADAL" clId="{1E249F06-20B8-42A6-AE30-C1F2E24C729F}" dt="2020-04-13T19:37:38.088" v="393" actId="478"/>
          <ac:picMkLst>
            <pc:docMk/>
            <pc:sldMk cId="2653389842" sldId="278"/>
            <ac:picMk id="17" creationId="{39EF653A-C2DC-4677-84DA-34946D05FCB8}"/>
          </ac:picMkLst>
        </pc:picChg>
      </pc:sldChg>
      <pc:sldChg chg="addSp delSp modSp delAnim modAnim">
        <pc:chgData name="Fabricio Otheguy" userId="b4e81cc5-d248-44e0-87a1-8db00eba7bb9" providerId="ADAL" clId="{1E249F06-20B8-42A6-AE30-C1F2E24C729F}" dt="2020-04-13T19:39:31.810" v="414" actId="164"/>
        <pc:sldMkLst>
          <pc:docMk/>
          <pc:sldMk cId="675924517" sldId="279"/>
        </pc:sldMkLst>
        <pc:spChg chg="mod">
          <ac:chgData name="Fabricio Otheguy" userId="b4e81cc5-d248-44e0-87a1-8db00eba7bb9" providerId="ADAL" clId="{1E249F06-20B8-42A6-AE30-C1F2E24C729F}" dt="2020-04-13T19:09:34.204" v="49"/>
          <ac:spMkLst>
            <pc:docMk/>
            <pc:sldMk cId="675924517" sldId="279"/>
            <ac:spMk id="2" creationId="{00000000-0000-0000-0000-000000000000}"/>
          </ac:spMkLst>
        </pc:spChg>
        <pc:spChg chg="mod">
          <ac:chgData name="Fabricio Otheguy" userId="b4e81cc5-d248-44e0-87a1-8db00eba7bb9" providerId="ADAL" clId="{1E249F06-20B8-42A6-AE30-C1F2E24C729F}" dt="2020-04-13T19:29:48.331" v="289" actId="1036"/>
          <ac:spMkLst>
            <pc:docMk/>
            <pc:sldMk cId="675924517" sldId="279"/>
            <ac:spMk id="3" creationId="{9612E511-E009-414F-8C92-019B7D0E55A7}"/>
          </ac:spMkLst>
        </pc:spChg>
        <pc:spChg chg="mod">
          <ac:chgData name="Fabricio Otheguy" userId="b4e81cc5-d248-44e0-87a1-8db00eba7bb9" providerId="ADAL" clId="{1E249F06-20B8-42A6-AE30-C1F2E24C729F}" dt="2020-04-13T19:29:48.331" v="289" actId="1036"/>
          <ac:spMkLst>
            <pc:docMk/>
            <pc:sldMk cId="675924517" sldId="279"/>
            <ac:spMk id="6" creationId="{339EE117-EF3B-4A3C-9B8D-A19B95516E4E}"/>
          </ac:spMkLst>
        </pc:spChg>
        <pc:spChg chg="mod">
          <ac:chgData name="Fabricio Otheguy" userId="b4e81cc5-d248-44e0-87a1-8db00eba7bb9" providerId="ADAL" clId="{1E249F06-20B8-42A6-AE30-C1F2E24C729F}" dt="2020-04-13T19:29:23.284" v="261" actId="1036"/>
          <ac:spMkLst>
            <pc:docMk/>
            <pc:sldMk cId="675924517" sldId="279"/>
            <ac:spMk id="7" creationId="{82E25687-8A5D-4B9B-9CDD-321AEC8BFFE8}"/>
          </ac:spMkLst>
        </pc:spChg>
        <pc:spChg chg="mod">
          <ac:chgData name="Fabricio Otheguy" userId="b4e81cc5-d248-44e0-87a1-8db00eba7bb9" providerId="ADAL" clId="{1E249F06-20B8-42A6-AE30-C1F2E24C729F}" dt="2020-04-13T19:28:03.495" v="223" actId="1036"/>
          <ac:spMkLst>
            <pc:docMk/>
            <pc:sldMk cId="675924517" sldId="279"/>
            <ac:spMk id="8" creationId="{8FA3859D-5E87-42FA-A004-5D8658F2CAEE}"/>
          </ac:spMkLst>
        </pc:spChg>
        <pc:spChg chg="mod">
          <ac:chgData name="Fabricio Otheguy" userId="b4e81cc5-d248-44e0-87a1-8db00eba7bb9" providerId="ADAL" clId="{1E249F06-20B8-42A6-AE30-C1F2E24C729F}" dt="2020-04-13T19:29:48.331" v="289" actId="1036"/>
          <ac:spMkLst>
            <pc:docMk/>
            <pc:sldMk cId="675924517" sldId="279"/>
            <ac:spMk id="10" creationId="{994F8724-9FA5-4C66-9918-57A096D1AD97}"/>
          </ac:spMkLst>
        </pc:spChg>
        <pc:spChg chg="add mod">
          <ac:chgData name="Fabricio Otheguy" userId="b4e81cc5-d248-44e0-87a1-8db00eba7bb9" providerId="ADAL" clId="{1E249F06-20B8-42A6-AE30-C1F2E24C729F}" dt="2020-04-13T19:28:03.495" v="223" actId="1036"/>
          <ac:spMkLst>
            <pc:docMk/>
            <pc:sldMk cId="675924517" sldId="279"/>
            <ac:spMk id="11" creationId="{0EAADDEE-BB1E-4D09-9BB6-71A6B2D1BC5B}"/>
          </ac:spMkLst>
        </pc:spChg>
        <pc:spChg chg="add mod">
          <ac:chgData name="Fabricio Otheguy" userId="b4e81cc5-d248-44e0-87a1-8db00eba7bb9" providerId="ADAL" clId="{1E249F06-20B8-42A6-AE30-C1F2E24C729F}" dt="2020-04-13T19:39:31.810" v="414" actId="164"/>
          <ac:spMkLst>
            <pc:docMk/>
            <pc:sldMk cId="675924517" sldId="279"/>
            <ac:spMk id="14" creationId="{3DBFF0DD-862E-4413-B6DF-075CFF70C121}"/>
          </ac:spMkLst>
        </pc:spChg>
        <pc:spChg chg="add mod">
          <ac:chgData name="Fabricio Otheguy" userId="b4e81cc5-d248-44e0-87a1-8db00eba7bb9" providerId="ADAL" clId="{1E249F06-20B8-42A6-AE30-C1F2E24C729F}" dt="2020-04-13T19:39:31.810" v="414" actId="164"/>
          <ac:spMkLst>
            <pc:docMk/>
            <pc:sldMk cId="675924517" sldId="279"/>
            <ac:spMk id="15" creationId="{6FD30D83-CF87-4C77-857F-7350AAA0C8E4}"/>
          </ac:spMkLst>
        </pc:spChg>
        <pc:spChg chg="add mod">
          <ac:chgData name="Fabricio Otheguy" userId="b4e81cc5-d248-44e0-87a1-8db00eba7bb9" providerId="ADAL" clId="{1E249F06-20B8-42A6-AE30-C1F2E24C729F}" dt="2020-04-13T19:39:31.810" v="414" actId="164"/>
          <ac:spMkLst>
            <pc:docMk/>
            <pc:sldMk cId="675924517" sldId="279"/>
            <ac:spMk id="19" creationId="{1AC94522-080D-4BD0-92CA-CD2A15E9F417}"/>
          </ac:spMkLst>
        </pc:spChg>
        <pc:spChg chg="add mod">
          <ac:chgData name="Fabricio Otheguy" userId="b4e81cc5-d248-44e0-87a1-8db00eba7bb9" providerId="ADAL" clId="{1E249F06-20B8-42A6-AE30-C1F2E24C729F}" dt="2020-04-13T19:39:31.810" v="414" actId="164"/>
          <ac:spMkLst>
            <pc:docMk/>
            <pc:sldMk cId="675924517" sldId="279"/>
            <ac:spMk id="20" creationId="{D7443129-FDB2-4544-A778-8E94CCEE13A2}"/>
          </ac:spMkLst>
        </pc:spChg>
        <pc:spChg chg="add mod">
          <ac:chgData name="Fabricio Otheguy" userId="b4e81cc5-d248-44e0-87a1-8db00eba7bb9" providerId="ADAL" clId="{1E249F06-20B8-42A6-AE30-C1F2E24C729F}" dt="2020-04-13T19:39:31.810" v="414" actId="164"/>
          <ac:spMkLst>
            <pc:docMk/>
            <pc:sldMk cId="675924517" sldId="279"/>
            <ac:spMk id="21" creationId="{05B434A9-6F45-4218-8267-D8B32869CCF1}"/>
          </ac:spMkLst>
        </pc:spChg>
        <pc:spChg chg="add mod">
          <ac:chgData name="Fabricio Otheguy" userId="b4e81cc5-d248-44e0-87a1-8db00eba7bb9" providerId="ADAL" clId="{1E249F06-20B8-42A6-AE30-C1F2E24C729F}" dt="2020-04-13T19:39:31.810" v="414" actId="164"/>
          <ac:spMkLst>
            <pc:docMk/>
            <pc:sldMk cId="675924517" sldId="279"/>
            <ac:spMk id="22" creationId="{CB8A204A-7317-45D6-9353-1BED2762634A}"/>
          </ac:spMkLst>
        </pc:spChg>
        <pc:spChg chg="add mod">
          <ac:chgData name="Fabricio Otheguy" userId="b4e81cc5-d248-44e0-87a1-8db00eba7bb9" providerId="ADAL" clId="{1E249F06-20B8-42A6-AE30-C1F2E24C729F}" dt="2020-04-13T19:39:31.810" v="414" actId="164"/>
          <ac:spMkLst>
            <pc:docMk/>
            <pc:sldMk cId="675924517" sldId="279"/>
            <ac:spMk id="23" creationId="{174A5B9D-6688-41FD-BE81-B1BAF2AEFDF4}"/>
          </ac:spMkLst>
        </pc:spChg>
        <pc:spChg chg="add mod">
          <ac:chgData name="Fabricio Otheguy" userId="b4e81cc5-d248-44e0-87a1-8db00eba7bb9" providerId="ADAL" clId="{1E249F06-20B8-42A6-AE30-C1F2E24C729F}" dt="2020-04-13T19:39:31.810" v="414" actId="164"/>
          <ac:spMkLst>
            <pc:docMk/>
            <pc:sldMk cId="675924517" sldId="279"/>
            <ac:spMk id="24" creationId="{B833E52D-36E7-4AC3-9300-6D7B03DFFEBF}"/>
          </ac:spMkLst>
        </pc:spChg>
        <pc:spChg chg="add mod">
          <ac:chgData name="Fabricio Otheguy" userId="b4e81cc5-d248-44e0-87a1-8db00eba7bb9" providerId="ADAL" clId="{1E249F06-20B8-42A6-AE30-C1F2E24C729F}" dt="2020-04-13T19:39:31.810" v="414" actId="164"/>
          <ac:spMkLst>
            <pc:docMk/>
            <pc:sldMk cId="675924517" sldId="279"/>
            <ac:spMk id="25" creationId="{DA1CB5DC-D525-463B-ABF1-16A58141C331}"/>
          </ac:spMkLst>
        </pc:spChg>
        <pc:spChg chg="add mod">
          <ac:chgData name="Fabricio Otheguy" userId="b4e81cc5-d248-44e0-87a1-8db00eba7bb9" providerId="ADAL" clId="{1E249F06-20B8-42A6-AE30-C1F2E24C729F}" dt="2020-04-13T19:39:31.810" v="414" actId="164"/>
          <ac:spMkLst>
            <pc:docMk/>
            <pc:sldMk cId="675924517" sldId="279"/>
            <ac:spMk id="29" creationId="{541E9F8C-7888-4319-BBC2-3788F6D53304}"/>
          </ac:spMkLst>
        </pc:spChg>
        <pc:spChg chg="add del mod">
          <ac:chgData name="Fabricio Otheguy" userId="b4e81cc5-d248-44e0-87a1-8db00eba7bb9" providerId="ADAL" clId="{1E249F06-20B8-42A6-AE30-C1F2E24C729F}" dt="2020-04-13T19:36:36.478" v="388" actId="478"/>
          <ac:spMkLst>
            <pc:docMk/>
            <pc:sldMk cId="675924517" sldId="279"/>
            <ac:spMk id="30" creationId="{E5D82453-304C-47A1-8844-ED0024B1E6F5}"/>
          </ac:spMkLst>
        </pc:spChg>
        <pc:spChg chg="add mod">
          <ac:chgData name="Fabricio Otheguy" userId="b4e81cc5-d248-44e0-87a1-8db00eba7bb9" providerId="ADAL" clId="{1E249F06-20B8-42A6-AE30-C1F2E24C729F}" dt="2020-04-13T19:39:31.810" v="414" actId="164"/>
          <ac:spMkLst>
            <pc:docMk/>
            <pc:sldMk cId="675924517" sldId="279"/>
            <ac:spMk id="31" creationId="{352F032B-BD4A-4CE7-BF75-0353F3DF21A5}"/>
          </ac:spMkLst>
        </pc:spChg>
        <pc:spChg chg="add mod">
          <ac:chgData name="Fabricio Otheguy" userId="b4e81cc5-d248-44e0-87a1-8db00eba7bb9" providerId="ADAL" clId="{1E249F06-20B8-42A6-AE30-C1F2E24C729F}" dt="2020-04-13T19:39:31.810" v="414" actId="164"/>
          <ac:spMkLst>
            <pc:docMk/>
            <pc:sldMk cId="675924517" sldId="279"/>
            <ac:spMk id="32" creationId="{4E5F5473-01A2-430F-9091-46F8E4F38D40}"/>
          </ac:spMkLst>
        </pc:spChg>
        <pc:spChg chg="add mod">
          <ac:chgData name="Fabricio Otheguy" userId="b4e81cc5-d248-44e0-87a1-8db00eba7bb9" providerId="ADAL" clId="{1E249F06-20B8-42A6-AE30-C1F2E24C729F}" dt="2020-04-13T19:39:31.810" v="414" actId="164"/>
          <ac:spMkLst>
            <pc:docMk/>
            <pc:sldMk cId="675924517" sldId="279"/>
            <ac:spMk id="33" creationId="{61BE3D08-F7E5-43F1-A8F3-2CEE78138016}"/>
          </ac:spMkLst>
        </pc:spChg>
        <pc:spChg chg="add mod">
          <ac:chgData name="Fabricio Otheguy" userId="b4e81cc5-d248-44e0-87a1-8db00eba7bb9" providerId="ADAL" clId="{1E249F06-20B8-42A6-AE30-C1F2E24C729F}" dt="2020-04-13T19:39:31.810" v="414" actId="164"/>
          <ac:spMkLst>
            <pc:docMk/>
            <pc:sldMk cId="675924517" sldId="279"/>
            <ac:spMk id="34" creationId="{D85AE4EC-2D06-4AAE-826D-746EE78755F9}"/>
          </ac:spMkLst>
        </pc:spChg>
        <pc:grpChg chg="add mod">
          <ac:chgData name="Fabricio Otheguy" userId="b4e81cc5-d248-44e0-87a1-8db00eba7bb9" providerId="ADAL" clId="{1E249F06-20B8-42A6-AE30-C1F2E24C729F}" dt="2020-04-13T19:39:31.810" v="414" actId="164"/>
          <ac:grpSpMkLst>
            <pc:docMk/>
            <pc:sldMk cId="675924517" sldId="279"/>
            <ac:grpSpMk id="35" creationId="{EB25D888-5CD3-4202-BD5B-07E5CC6C2613}"/>
          </ac:grpSpMkLst>
        </pc:grpChg>
        <pc:picChg chg="add del mod">
          <ac:chgData name="Fabricio Otheguy" userId="b4e81cc5-d248-44e0-87a1-8db00eba7bb9" providerId="ADAL" clId="{1E249F06-20B8-42A6-AE30-C1F2E24C729F}" dt="2020-04-13T19:33:52.070" v="343" actId="478"/>
          <ac:picMkLst>
            <pc:docMk/>
            <pc:sldMk cId="675924517" sldId="279"/>
            <ac:picMk id="12" creationId="{FA7B29DB-1B1F-4767-8AFC-6E4FF66F1902}"/>
          </ac:picMkLst>
        </pc:picChg>
        <pc:cxnChg chg="add mod">
          <ac:chgData name="Fabricio Otheguy" userId="b4e81cc5-d248-44e0-87a1-8db00eba7bb9" providerId="ADAL" clId="{1E249F06-20B8-42A6-AE30-C1F2E24C729F}" dt="2020-04-13T19:39:31.810" v="414" actId="164"/>
          <ac:cxnSpMkLst>
            <pc:docMk/>
            <pc:sldMk cId="675924517" sldId="279"/>
            <ac:cxnSpMk id="5" creationId="{6E4760EF-57C3-4871-BB36-7A5085599CC6}"/>
          </ac:cxnSpMkLst>
        </pc:cxnChg>
        <pc:cxnChg chg="add mod">
          <ac:chgData name="Fabricio Otheguy" userId="b4e81cc5-d248-44e0-87a1-8db00eba7bb9" providerId="ADAL" clId="{1E249F06-20B8-42A6-AE30-C1F2E24C729F}" dt="2020-04-13T19:39:31.810" v="414" actId="164"/>
          <ac:cxnSpMkLst>
            <pc:docMk/>
            <pc:sldMk cId="675924517" sldId="279"/>
            <ac:cxnSpMk id="13" creationId="{20F15F1C-B4B1-42AE-9680-F3821B07025D}"/>
          </ac:cxnSpMkLst>
        </pc:cxnChg>
        <pc:cxnChg chg="add mod">
          <ac:chgData name="Fabricio Otheguy" userId="b4e81cc5-d248-44e0-87a1-8db00eba7bb9" providerId="ADAL" clId="{1E249F06-20B8-42A6-AE30-C1F2E24C729F}" dt="2020-04-13T19:39:31.810" v="414" actId="164"/>
          <ac:cxnSpMkLst>
            <pc:docMk/>
            <pc:sldMk cId="675924517" sldId="279"/>
            <ac:cxnSpMk id="26" creationId="{DF4130EE-DA1A-4663-AC7E-FE750BA2C797}"/>
          </ac:cxnSpMkLst>
        </pc:cxnChg>
        <pc:cxnChg chg="add mod">
          <ac:chgData name="Fabricio Otheguy" userId="b4e81cc5-d248-44e0-87a1-8db00eba7bb9" providerId="ADAL" clId="{1E249F06-20B8-42A6-AE30-C1F2E24C729F}" dt="2020-04-13T19:39:31.810" v="414" actId="164"/>
          <ac:cxnSpMkLst>
            <pc:docMk/>
            <pc:sldMk cId="675924517" sldId="279"/>
            <ac:cxnSpMk id="27" creationId="{E080ECC7-500F-4F00-9107-0991DE8C4702}"/>
          </ac:cxnSpMkLst>
        </pc:cxnChg>
        <pc:cxnChg chg="add mod">
          <ac:chgData name="Fabricio Otheguy" userId="b4e81cc5-d248-44e0-87a1-8db00eba7bb9" providerId="ADAL" clId="{1E249F06-20B8-42A6-AE30-C1F2E24C729F}" dt="2020-04-13T19:39:31.810" v="414" actId="164"/>
          <ac:cxnSpMkLst>
            <pc:docMk/>
            <pc:sldMk cId="675924517" sldId="279"/>
            <ac:cxnSpMk id="28" creationId="{A45EE492-213B-4DC8-BCA3-E2CE2844849E}"/>
          </ac:cxnSpMkLst>
        </pc:cxnChg>
      </pc:sldChg>
      <pc:sldChg chg="addSp modSp">
        <pc:chgData name="Fabricio Otheguy" userId="b4e81cc5-d248-44e0-87a1-8db00eba7bb9" providerId="ADAL" clId="{1E249F06-20B8-42A6-AE30-C1F2E24C729F}" dt="2020-04-13T19:10:52.418" v="90" actId="1076"/>
        <pc:sldMkLst>
          <pc:docMk/>
          <pc:sldMk cId="3469226803" sldId="280"/>
        </pc:sldMkLst>
        <pc:spChg chg="mod">
          <ac:chgData name="Fabricio Otheguy" userId="b4e81cc5-d248-44e0-87a1-8db00eba7bb9" providerId="ADAL" clId="{1E249F06-20B8-42A6-AE30-C1F2E24C729F}" dt="2020-04-13T19:09:23.279" v="47"/>
          <ac:spMkLst>
            <pc:docMk/>
            <pc:sldMk cId="3469226803" sldId="280"/>
            <ac:spMk id="2" creationId="{00000000-0000-0000-0000-000000000000}"/>
          </ac:spMkLst>
        </pc:spChg>
        <pc:spChg chg="mod ord">
          <ac:chgData name="Fabricio Otheguy" userId="b4e81cc5-d248-44e0-87a1-8db00eba7bb9" providerId="ADAL" clId="{1E249F06-20B8-42A6-AE30-C1F2E24C729F}" dt="2020-04-13T19:10:52.418" v="90" actId="1076"/>
          <ac:spMkLst>
            <pc:docMk/>
            <pc:sldMk cId="3469226803" sldId="280"/>
            <ac:spMk id="3" creationId="{EC50026F-9EAE-4024-A0B2-9FC54077D11E}"/>
          </ac:spMkLst>
        </pc:spChg>
        <pc:picChg chg="add mod">
          <ac:chgData name="Fabricio Otheguy" userId="b4e81cc5-d248-44e0-87a1-8db00eba7bb9" providerId="ADAL" clId="{1E249F06-20B8-42A6-AE30-C1F2E24C729F}" dt="2020-04-13T19:08:21.994" v="38" actId="12789"/>
          <ac:picMkLst>
            <pc:docMk/>
            <pc:sldMk cId="3469226803" sldId="280"/>
            <ac:picMk id="9" creationId="{6ABFC9AE-8A6F-44AC-BDC5-D369299A0416}"/>
          </ac:picMkLst>
        </pc:picChg>
        <pc:picChg chg="mod">
          <ac:chgData name="Fabricio Otheguy" userId="b4e81cc5-d248-44e0-87a1-8db00eba7bb9" providerId="ADAL" clId="{1E249F06-20B8-42A6-AE30-C1F2E24C729F}" dt="2020-04-13T19:08:21.994" v="38" actId="12789"/>
          <ac:picMkLst>
            <pc:docMk/>
            <pc:sldMk cId="3469226803" sldId="280"/>
            <ac:picMk id="1026" creationId="{D2180E57-0333-4B25-98E6-0D6AEDBDD820}"/>
          </ac:picMkLst>
        </pc:picChg>
      </pc:sldChg>
      <pc:sldChg chg="modSp del">
        <pc:chgData name="Fabricio Otheguy" userId="b4e81cc5-d248-44e0-87a1-8db00eba7bb9" providerId="ADAL" clId="{1E249F06-20B8-42A6-AE30-C1F2E24C729F}" dt="2020-04-13T19:11:05.076" v="92" actId="2696"/>
        <pc:sldMkLst>
          <pc:docMk/>
          <pc:sldMk cId="2498135364" sldId="281"/>
        </pc:sldMkLst>
        <pc:spChg chg="mod">
          <ac:chgData name="Fabricio Otheguy" userId="b4e81cc5-d248-44e0-87a1-8db00eba7bb9" providerId="ADAL" clId="{1E249F06-20B8-42A6-AE30-C1F2E24C729F}" dt="2020-04-13T19:09:14.203" v="45"/>
          <ac:spMkLst>
            <pc:docMk/>
            <pc:sldMk cId="2498135364" sldId="281"/>
            <ac:spMk id="2" creationId="{00000000-0000-0000-0000-000000000000}"/>
          </ac:spMkLst>
        </pc:spChg>
      </pc:sldChg>
      <pc:sldChg chg="addSp modSp add modAnim">
        <pc:chgData name="Fabricio Otheguy" userId="b4e81cc5-d248-44e0-87a1-8db00eba7bb9" providerId="ADAL" clId="{1E249F06-20B8-42A6-AE30-C1F2E24C729F}" dt="2020-04-13T21:26:28.628" v="1047" actId="1036"/>
        <pc:sldMkLst>
          <pc:docMk/>
          <pc:sldMk cId="821509408" sldId="282"/>
        </pc:sldMkLst>
        <pc:spChg chg="add mod">
          <ac:chgData name="Fabricio Otheguy" userId="b4e81cc5-d248-44e0-87a1-8db00eba7bb9" providerId="ADAL" clId="{1E249F06-20B8-42A6-AE30-C1F2E24C729F}" dt="2020-04-13T21:26:27.040" v="1044" actId="1036"/>
          <ac:spMkLst>
            <pc:docMk/>
            <pc:sldMk cId="821509408" sldId="282"/>
            <ac:spMk id="31" creationId="{D7CDD877-B726-43CD-89A7-B8B13F4DEAD9}"/>
          </ac:spMkLst>
        </pc:spChg>
        <pc:spChg chg="add mod">
          <ac:chgData name="Fabricio Otheguy" userId="b4e81cc5-d248-44e0-87a1-8db00eba7bb9" providerId="ADAL" clId="{1E249F06-20B8-42A6-AE30-C1F2E24C729F}" dt="2020-04-13T21:26:27.040" v="1044" actId="1036"/>
          <ac:spMkLst>
            <pc:docMk/>
            <pc:sldMk cId="821509408" sldId="282"/>
            <ac:spMk id="32" creationId="{9141443E-684C-45E5-8117-BDD128EDB423}"/>
          </ac:spMkLst>
        </pc:spChg>
        <pc:grpChg chg="mod">
          <ac:chgData name="Fabricio Otheguy" userId="b4e81cc5-d248-44e0-87a1-8db00eba7bb9" providerId="ADAL" clId="{1E249F06-20B8-42A6-AE30-C1F2E24C729F}" dt="2020-04-13T21:26:28.628" v="1047" actId="1036"/>
          <ac:grpSpMkLst>
            <pc:docMk/>
            <pc:sldMk cId="821509408" sldId="282"/>
            <ac:grpSpMk id="7" creationId="{D90AD64A-9F70-4DDC-8843-74E9A6515A91}"/>
          </ac:grpSpMkLst>
        </pc:grpChg>
        <pc:inkChg chg="mod">
          <ac:chgData name="Fabricio Otheguy" userId="b4e81cc5-d248-44e0-87a1-8db00eba7bb9" providerId="ADAL" clId="{1E249F06-20B8-42A6-AE30-C1F2E24C729F}" dt="2020-04-13T21:26:17.790" v="993" actId="1035"/>
          <ac:inkMkLst>
            <pc:docMk/>
            <pc:sldMk cId="821509408" sldId="282"/>
            <ac:inkMk id="4" creationId="{FC642873-9EA4-4E47-B866-A0D80CC84C5F}"/>
          </ac:inkMkLst>
        </pc:inkChg>
        <pc:inkChg chg="mod">
          <ac:chgData name="Fabricio Otheguy" userId="b4e81cc5-d248-44e0-87a1-8db00eba7bb9" providerId="ADAL" clId="{1E249F06-20B8-42A6-AE30-C1F2E24C729F}" dt="2020-04-13T21:26:17.790" v="993" actId="1035"/>
          <ac:inkMkLst>
            <pc:docMk/>
            <pc:sldMk cId="821509408" sldId="282"/>
            <ac:inkMk id="5" creationId="{66811E7E-CA51-433D-917F-CA8E9C3C98A4}"/>
          </ac:inkMkLst>
        </pc:inkChg>
      </pc:sldChg>
      <pc:sldChg chg="del">
        <pc:chgData name="Fabricio Otheguy" userId="b4e81cc5-d248-44e0-87a1-8db00eba7bb9" providerId="ADAL" clId="{1E249F06-20B8-42A6-AE30-C1F2E24C729F}" dt="2020-04-13T20:43:11.453" v="485" actId="2696"/>
        <pc:sldMkLst>
          <pc:docMk/>
          <pc:sldMk cId="4290262654" sldId="282"/>
        </pc:sldMkLst>
      </pc:sldChg>
      <pc:sldChg chg="addSp delSp modSp add modAnim">
        <pc:chgData name="Fabricio Otheguy" userId="b4e81cc5-d248-44e0-87a1-8db00eba7bb9" providerId="ADAL" clId="{1E249F06-20B8-42A6-AE30-C1F2E24C729F}" dt="2020-04-13T21:26:42.796" v="1050" actId="1076"/>
        <pc:sldMkLst>
          <pc:docMk/>
          <pc:sldMk cId="3464073439" sldId="283"/>
        </pc:sldMkLst>
        <pc:spChg chg="add del mod">
          <ac:chgData name="Fabricio Otheguy" userId="b4e81cc5-d248-44e0-87a1-8db00eba7bb9" providerId="ADAL" clId="{1E249F06-20B8-42A6-AE30-C1F2E24C729F}" dt="2020-04-13T21:26:11.436" v="980"/>
          <ac:spMkLst>
            <pc:docMk/>
            <pc:sldMk cId="3464073439" sldId="283"/>
            <ac:spMk id="20" creationId="{55072DCC-4256-40F3-B0FE-8488946E68A2}"/>
          </ac:spMkLst>
        </pc:spChg>
        <pc:spChg chg="add del mod">
          <ac:chgData name="Fabricio Otheguy" userId="b4e81cc5-d248-44e0-87a1-8db00eba7bb9" providerId="ADAL" clId="{1E249F06-20B8-42A6-AE30-C1F2E24C729F}" dt="2020-04-13T21:26:11.436" v="980"/>
          <ac:spMkLst>
            <pc:docMk/>
            <pc:sldMk cId="3464073439" sldId="283"/>
            <ac:spMk id="21" creationId="{03A7407E-CE38-4777-A9F4-94CD4CCDB864}"/>
          </ac:spMkLst>
        </pc:spChg>
        <pc:spChg chg="mod">
          <ac:chgData name="Fabricio Otheguy" userId="b4e81cc5-d248-44e0-87a1-8db00eba7bb9" providerId="ADAL" clId="{1E249F06-20B8-42A6-AE30-C1F2E24C729F}" dt="2020-04-13T21:26:36.909" v="1048" actId="1076"/>
          <ac:spMkLst>
            <pc:docMk/>
            <pc:sldMk cId="3464073439" sldId="283"/>
            <ac:spMk id="31" creationId="{4FAADBCB-EBB5-4664-B1BF-390B1CEE624D}"/>
          </ac:spMkLst>
        </pc:spChg>
        <pc:grpChg chg="mod">
          <ac:chgData name="Fabricio Otheguy" userId="b4e81cc5-d248-44e0-87a1-8db00eba7bb9" providerId="ADAL" clId="{1E249F06-20B8-42A6-AE30-C1F2E24C729F}" dt="2020-04-13T21:26:42.796" v="1050" actId="1076"/>
          <ac:grpSpMkLst>
            <pc:docMk/>
            <pc:sldMk cId="3464073439" sldId="283"/>
            <ac:grpSpMk id="3" creationId="{7F75740D-E77C-4744-B730-2AB75EA4CE01}"/>
          </ac:grpSpMkLst>
        </pc:grpChg>
      </pc:sldChg>
      <pc:sldChg chg="del">
        <pc:chgData name="Fabricio Otheguy" userId="b4e81cc5-d248-44e0-87a1-8db00eba7bb9" providerId="ADAL" clId="{1E249F06-20B8-42A6-AE30-C1F2E24C729F}" dt="2020-04-13T20:43:11.584" v="486" actId="2696"/>
        <pc:sldMkLst>
          <pc:docMk/>
          <pc:sldMk cId="4235327377" sldId="283"/>
        </pc:sldMkLst>
      </pc:sldChg>
      <pc:sldChg chg="addSp delSp modSp add del modAnim">
        <pc:chgData name="Fabricio Otheguy" userId="b4e81cc5-d248-44e0-87a1-8db00eba7bb9" providerId="ADAL" clId="{1E249F06-20B8-42A6-AE30-C1F2E24C729F}" dt="2020-04-13T20:43:11.691" v="487" actId="2696"/>
        <pc:sldMkLst>
          <pc:docMk/>
          <pc:sldMk cId="889027523" sldId="284"/>
        </pc:sldMkLst>
        <pc:spChg chg="add del mod">
          <ac:chgData name="Fabricio Otheguy" userId="b4e81cc5-d248-44e0-87a1-8db00eba7bb9" providerId="ADAL" clId="{1E249F06-20B8-42A6-AE30-C1F2E24C729F}" dt="2020-04-13T19:04:51.025" v="7" actId="478"/>
          <ac:spMkLst>
            <pc:docMk/>
            <pc:sldMk cId="889027523" sldId="284"/>
            <ac:spMk id="3" creationId="{208A015D-9696-42E9-A02C-5963DB0A0883}"/>
          </ac:spMkLst>
        </pc:spChg>
        <pc:spChg chg="mod">
          <ac:chgData name="Fabricio Otheguy" userId="b4e81cc5-d248-44e0-87a1-8db00eba7bb9" providerId="ADAL" clId="{1E249F06-20B8-42A6-AE30-C1F2E24C729F}" dt="2020-04-13T19:05:01.700" v="9" actId="20577"/>
          <ac:spMkLst>
            <pc:docMk/>
            <pc:sldMk cId="889027523" sldId="284"/>
            <ac:spMk id="16" creationId="{96E991E1-1CA5-4FE5-A709-90C582ED3BE2}"/>
          </ac:spMkLst>
        </pc:spChg>
        <pc:spChg chg="mod">
          <ac:chgData name="Fabricio Otheguy" userId="b4e81cc5-d248-44e0-87a1-8db00eba7bb9" providerId="ADAL" clId="{1E249F06-20B8-42A6-AE30-C1F2E24C729F}" dt="2020-04-13T19:04:46.943" v="6" actId="20577"/>
          <ac:spMkLst>
            <pc:docMk/>
            <pc:sldMk cId="889027523" sldId="284"/>
            <ac:spMk id="19" creationId="{31448EEE-0B28-49F6-807F-D27622CCB76B}"/>
          </ac:spMkLst>
        </pc:spChg>
        <pc:grpChg chg="del">
          <ac:chgData name="Fabricio Otheguy" userId="b4e81cc5-d248-44e0-87a1-8db00eba7bb9" providerId="ADAL" clId="{1E249F06-20B8-42A6-AE30-C1F2E24C729F}" dt="2020-04-13T19:04:53.515" v="8" actId="478"/>
          <ac:grpSpMkLst>
            <pc:docMk/>
            <pc:sldMk cId="889027523" sldId="284"/>
            <ac:grpSpMk id="7" creationId="{D90AD64A-9F70-4DDC-8843-74E9A6515A91}"/>
          </ac:grpSpMkLst>
        </pc:grpChg>
        <pc:picChg chg="add mod">
          <ac:chgData name="Fabricio Otheguy" userId="b4e81cc5-d248-44e0-87a1-8db00eba7bb9" providerId="ADAL" clId="{1E249F06-20B8-42A6-AE30-C1F2E24C729F}" dt="2020-04-13T19:05:44.476" v="15" actId="1076"/>
          <ac:picMkLst>
            <pc:docMk/>
            <pc:sldMk cId="889027523" sldId="284"/>
            <ac:picMk id="31" creationId="{A2E6DF2A-D28B-4BC0-A636-D99F64D3242E}"/>
          </ac:picMkLst>
        </pc:picChg>
      </pc:sldChg>
      <pc:sldChg chg="add">
        <pc:chgData name="Fabricio Otheguy" userId="b4e81cc5-d248-44e0-87a1-8db00eba7bb9" providerId="ADAL" clId="{1E249F06-20B8-42A6-AE30-C1F2E24C729F}" dt="2020-04-13T20:43:14.788" v="491"/>
        <pc:sldMkLst>
          <pc:docMk/>
          <pc:sldMk cId="1608328937" sldId="284"/>
        </pc:sldMkLst>
      </pc:sldChg>
      <pc:sldChg chg="addSp delSp modSp add del delAnim modAnim">
        <pc:chgData name="Fabricio Otheguy" userId="b4e81cc5-d248-44e0-87a1-8db00eba7bb9" providerId="ADAL" clId="{1E249F06-20B8-42A6-AE30-C1F2E24C729F}" dt="2020-04-13T20:43:11.869" v="488" actId="2696"/>
        <pc:sldMkLst>
          <pc:docMk/>
          <pc:sldMk cId="1799927486" sldId="285"/>
        </pc:sldMkLst>
        <pc:spChg chg="add mod">
          <ac:chgData name="Fabricio Otheguy" userId="b4e81cc5-d248-44e0-87a1-8db00eba7bb9" providerId="ADAL" clId="{1E249F06-20B8-42A6-AE30-C1F2E24C729F}" dt="2020-04-13T19:18:58.296" v="188" actId="122"/>
          <ac:spMkLst>
            <pc:docMk/>
            <pc:sldMk cId="1799927486" sldId="285"/>
            <ac:spMk id="3" creationId="{38F5E0BA-B4A0-409D-8434-63AA64ABE70A}"/>
          </ac:spMkLst>
        </pc:spChg>
        <pc:spChg chg="add mod">
          <ac:chgData name="Fabricio Otheguy" userId="b4e81cc5-d248-44e0-87a1-8db00eba7bb9" providerId="ADAL" clId="{1E249F06-20B8-42A6-AE30-C1F2E24C729F}" dt="2020-04-13T19:16:18.256" v="153" actId="1035"/>
          <ac:spMkLst>
            <pc:docMk/>
            <pc:sldMk cId="1799927486" sldId="285"/>
            <ac:spMk id="6" creationId="{52B286CF-C3C3-4189-A0FF-66636AC31465}"/>
          </ac:spMkLst>
        </pc:spChg>
        <pc:spChg chg="add mod">
          <ac:chgData name="Fabricio Otheguy" userId="b4e81cc5-d248-44e0-87a1-8db00eba7bb9" providerId="ADAL" clId="{1E249F06-20B8-42A6-AE30-C1F2E24C729F}" dt="2020-04-13T19:16:10.059" v="151" actId="1035"/>
          <ac:spMkLst>
            <pc:docMk/>
            <pc:sldMk cId="1799927486" sldId="285"/>
            <ac:spMk id="7" creationId="{2EC4CF2F-DBDF-49A7-8239-68587C256D90}"/>
          </ac:spMkLst>
        </pc:spChg>
        <pc:spChg chg="add mod">
          <ac:chgData name="Fabricio Otheguy" userId="b4e81cc5-d248-44e0-87a1-8db00eba7bb9" providerId="ADAL" clId="{1E249F06-20B8-42A6-AE30-C1F2E24C729F}" dt="2020-04-13T19:15:13.509" v="133" actId="1076"/>
          <ac:spMkLst>
            <pc:docMk/>
            <pc:sldMk cId="1799927486" sldId="285"/>
            <ac:spMk id="8" creationId="{72EF7C84-70FA-4BE4-B944-419038CF1D72}"/>
          </ac:spMkLst>
        </pc:spChg>
        <pc:spChg chg="add mod">
          <ac:chgData name="Fabricio Otheguy" userId="b4e81cc5-d248-44e0-87a1-8db00eba7bb9" providerId="ADAL" clId="{1E249F06-20B8-42A6-AE30-C1F2E24C729F}" dt="2020-04-13T19:16:10.059" v="151" actId="1035"/>
          <ac:spMkLst>
            <pc:docMk/>
            <pc:sldMk cId="1799927486" sldId="285"/>
            <ac:spMk id="9" creationId="{47DA7AB3-3138-4FF9-889D-16C2F380C752}"/>
          </ac:spMkLst>
        </pc:spChg>
        <pc:spChg chg="add mod">
          <ac:chgData name="Fabricio Otheguy" userId="b4e81cc5-d248-44e0-87a1-8db00eba7bb9" providerId="ADAL" clId="{1E249F06-20B8-42A6-AE30-C1F2E24C729F}" dt="2020-04-13T19:17:39.915" v="163" actId="6549"/>
          <ac:spMkLst>
            <pc:docMk/>
            <pc:sldMk cId="1799927486" sldId="285"/>
            <ac:spMk id="10" creationId="{F5BA552E-552B-4965-AD19-B03D09F8D124}"/>
          </ac:spMkLst>
        </pc:spChg>
        <pc:spChg chg="add mod">
          <ac:chgData name="Fabricio Otheguy" userId="b4e81cc5-d248-44e0-87a1-8db00eba7bb9" providerId="ADAL" clId="{1E249F06-20B8-42A6-AE30-C1F2E24C729F}" dt="2020-04-13T19:16:13.752" v="152" actId="1035"/>
          <ac:spMkLst>
            <pc:docMk/>
            <pc:sldMk cId="1799927486" sldId="285"/>
            <ac:spMk id="12" creationId="{4209AE21-F4D4-41D5-8C55-A8EDD01E45A4}"/>
          </ac:spMkLst>
        </pc:spChg>
        <pc:spChg chg="del">
          <ac:chgData name="Fabricio Otheguy" userId="b4e81cc5-d248-44e0-87a1-8db00eba7bb9" providerId="ADAL" clId="{1E249F06-20B8-42A6-AE30-C1F2E24C729F}" dt="2020-04-13T19:06:30.463" v="18" actId="478"/>
          <ac:spMkLst>
            <pc:docMk/>
            <pc:sldMk cId="1799927486" sldId="285"/>
            <ac:spMk id="16" creationId="{96E991E1-1CA5-4FE5-A709-90C582ED3BE2}"/>
          </ac:spMkLst>
        </pc:spChg>
        <pc:picChg chg="del">
          <ac:chgData name="Fabricio Otheguy" userId="b4e81cc5-d248-44e0-87a1-8db00eba7bb9" providerId="ADAL" clId="{1E249F06-20B8-42A6-AE30-C1F2E24C729F}" dt="2020-04-13T19:06:27.523" v="17" actId="478"/>
          <ac:picMkLst>
            <pc:docMk/>
            <pc:sldMk cId="1799927486" sldId="285"/>
            <ac:picMk id="31" creationId="{A2E6DF2A-D28B-4BC0-A636-D99F64D3242E}"/>
          </ac:picMkLst>
        </pc:picChg>
      </pc:sldChg>
      <pc:sldChg chg="add">
        <pc:chgData name="Fabricio Otheguy" userId="b4e81cc5-d248-44e0-87a1-8db00eba7bb9" providerId="ADAL" clId="{1E249F06-20B8-42A6-AE30-C1F2E24C729F}" dt="2020-04-13T20:43:14.788" v="491"/>
        <pc:sldMkLst>
          <pc:docMk/>
          <pc:sldMk cId="4037209437" sldId="285"/>
        </pc:sldMkLst>
      </pc:sldChg>
      <pc:sldChg chg="add del">
        <pc:chgData name="Fabricio Otheguy" userId="b4e81cc5-d248-44e0-87a1-8db00eba7bb9" providerId="ADAL" clId="{1E249F06-20B8-42A6-AE30-C1F2E24C729F}" dt="2020-04-13T20:43:11.406" v="484" actId="2696"/>
        <pc:sldMkLst>
          <pc:docMk/>
          <pc:sldMk cId="627299724" sldId="286"/>
        </pc:sldMkLst>
      </pc:sldChg>
      <pc:sldChg chg="add">
        <pc:chgData name="Fabricio Otheguy" userId="b4e81cc5-d248-44e0-87a1-8db00eba7bb9" providerId="ADAL" clId="{1E249F06-20B8-42A6-AE30-C1F2E24C729F}" dt="2020-04-13T20:43:14.788" v="491"/>
        <pc:sldMkLst>
          <pc:docMk/>
          <pc:sldMk cId="2663387269" sldId="286"/>
        </pc:sldMkLst>
      </pc:sldChg>
      <pc:sldChg chg="add">
        <pc:chgData name="Fabricio Otheguy" userId="b4e81cc5-d248-44e0-87a1-8db00eba7bb9" providerId="ADAL" clId="{1E249F06-20B8-42A6-AE30-C1F2E24C729F}" dt="2020-04-13T20:43:14.788" v="491"/>
        <pc:sldMkLst>
          <pc:docMk/>
          <pc:sldMk cId="807747483" sldId="287"/>
        </pc:sldMkLst>
      </pc:sldChg>
      <pc:sldChg chg="addSp delSp modSp add del delAnim modAnim">
        <pc:chgData name="Fabricio Otheguy" userId="b4e81cc5-d248-44e0-87a1-8db00eba7bb9" providerId="ADAL" clId="{1E249F06-20B8-42A6-AE30-C1F2E24C729F}" dt="2020-04-13T20:43:11.963" v="489" actId="2696"/>
        <pc:sldMkLst>
          <pc:docMk/>
          <pc:sldMk cId="1923574745" sldId="287"/>
        </pc:sldMkLst>
        <pc:spChg chg="add del">
          <ac:chgData name="Fabricio Otheguy" userId="b4e81cc5-d248-44e0-87a1-8db00eba7bb9" providerId="ADAL" clId="{1E249F06-20B8-42A6-AE30-C1F2E24C729F}" dt="2020-04-13T19:43:09.956" v="424" actId="478"/>
          <ac:spMkLst>
            <pc:docMk/>
            <pc:sldMk cId="1923574745" sldId="287"/>
            <ac:spMk id="3" creationId="{2749B03A-2081-4CB9-9A3D-9F240C974345}"/>
          </ac:spMkLst>
        </pc:spChg>
        <pc:spChg chg="add mod">
          <ac:chgData name="Fabricio Otheguy" userId="b4e81cc5-d248-44e0-87a1-8db00eba7bb9" providerId="ADAL" clId="{1E249F06-20B8-42A6-AE30-C1F2E24C729F}" dt="2020-04-13T19:45:31.830" v="441" actId="1076"/>
          <ac:spMkLst>
            <pc:docMk/>
            <pc:sldMk cId="1923574745" sldId="287"/>
            <ac:spMk id="6" creationId="{0D3A033A-B1D1-4977-9FFC-AC9EF3C291FF}"/>
          </ac:spMkLst>
        </pc:spChg>
        <pc:spChg chg="mod">
          <ac:chgData name="Fabricio Otheguy" userId="b4e81cc5-d248-44e0-87a1-8db00eba7bb9" providerId="ADAL" clId="{1E249F06-20B8-42A6-AE30-C1F2E24C729F}" dt="2020-04-13T19:43:42.415" v="432" actId="5793"/>
          <ac:spMkLst>
            <pc:docMk/>
            <pc:sldMk cId="1923574745" sldId="287"/>
            <ac:spMk id="16" creationId="{96E991E1-1CA5-4FE5-A709-90C582ED3BE2}"/>
          </ac:spMkLst>
        </pc:spChg>
        <pc:spChg chg="mod">
          <ac:chgData name="Fabricio Otheguy" userId="b4e81cc5-d248-44e0-87a1-8db00eba7bb9" providerId="ADAL" clId="{1E249F06-20B8-42A6-AE30-C1F2E24C729F}" dt="2020-04-13T19:43:14.738" v="427" actId="20577"/>
          <ac:spMkLst>
            <pc:docMk/>
            <pc:sldMk cId="1923574745" sldId="287"/>
            <ac:spMk id="19" creationId="{31448EEE-0B28-49F6-807F-D27622CCB76B}"/>
          </ac:spMkLst>
        </pc:spChg>
        <pc:spChg chg="mod">
          <ac:chgData name="Fabricio Otheguy" userId="b4e81cc5-d248-44e0-87a1-8db00eba7bb9" providerId="ADAL" clId="{1E249F06-20B8-42A6-AE30-C1F2E24C729F}" dt="2020-04-13T19:47:06.373" v="454" actId="207"/>
          <ac:spMkLst>
            <pc:docMk/>
            <pc:sldMk cId="1923574745" sldId="287"/>
            <ac:spMk id="20" creationId="{F99FB123-1B89-422E-A0F3-041B3520D9A3}"/>
          </ac:spMkLst>
        </pc:spChg>
        <pc:spChg chg="mod">
          <ac:chgData name="Fabricio Otheguy" userId="b4e81cc5-d248-44e0-87a1-8db00eba7bb9" providerId="ADAL" clId="{1E249F06-20B8-42A6-AE30-C1F2E24C729F}" dt="2020-04-13T19:47:06.373" v="454" actId="207"/>
          <ac:spMkLst>
            <pc:docMk/>
            <pc:sldMk cId="1923574745" sldId="287"/>
            <ac:spMk id="21" creationId="{C0D6E5A7-C893-4CB8-970F-C05C6A6D285A}"/>
          </ac:spMkLst>
        </pc:spChg>
        <pc:spChg chg="mod">
          <ac:chgData name="Fabricio Otheguy" userId="b4e81cc5-d248-44e0-87a1-8db00eba7bb9" providerId="ADAL" clId="{1E249F06-20B8-42A6-AE30-C1F2E24C729F}" dt="2020-04-13T19:47:06.373" v="454" actId="207"/>
          <ac:spMkLst>
            <pc:docMk/>
            <pc:sldMk cId="1923574745" sldId="287"/>
            <ac:spMk id="22" creationId="{4DC4DF20-B831-415D-B9B1-3A5120E7DCAA}"/>
          </ac:spMkLst>
        </pc:spChg>
        <pc:spChg chg="mod">
          <ac:chgData name="Fabricio Otheguy" userId="b4e81cc5-d248-44e0-87a1-8db00eba7bb9" providerId="ADAL" clId="{1E249F06-20B8-42A6-AE30-C1F2E24C729F}" dt="2020-04-13T19:47:06.373" v="454" actId="207"/>
          <ac:spMkLst>
            <pc:docMk/>
            <pc:sldMk cId="1923574745" sldId="287"/>
            <ac:spMk id="28" creationId="{E4EC2BF9-983E-4C51-A1C5-C7A466751467}"/>
          </ac:spMkLst>
        </pc:spChg>
        <pc:spChg chg="mod">
          <ac:chgData name="Fabricio Otheguy" userId="b4e81cc5-d248-44e0-87a1-8db00eba7bb9" providerId="ADAL" clId="{1E249F06-20B8-42A6-AE30-C1F2E24C729F}" dt="2020-04-13T19:47:06.373" v="454" actId="207"/>
          <ac:spMkLst>
            <pc:docMk/>
            <pc:sldMk cId="1923574745" sldId="287"/>
            <ac:spMk id="29" creationId="{D6A2E827-E654-4A9A-B648-F381D93BFD01}"/>
          </ac:spMkLst>
        </pc:spChg>
        <pc:spChg chg="mod">
          <ac:chgData name="Fabricio Otheguy" userId="b4e81cc5-d248-44e0-87a1-8db00eba7bb9" providerId="ADAL" clId="{1E249F06-20B8-42A6-AE30-C1F2E24C729F}" dt="2020-04-13T19:47:06.373" v="454" actId="207"/>
          <ac:spMkLst>
            <pc:docMk/>
            <pc:sldMk cId="1923574745" sldId="287"/>
            <ac:spMk id="30" creationId="{0A61C1E3-CA04-4EA8-AB5B-94CB3239338A}"/>
          </ac:spMkLst>
        </pc:spChg>
        <pc:spChg chg="mod">
          <ac:chgData name="Fabricio Otheguy" userId="b4e81cc5-d248-44e0-87a1-8db00eba7bb9" providerId="ADAL" clId="{1E249F06-20B8-42A6-AE30-C1F2E24C729F}" dt="2020-04-13T19:46:51.182" v="451" actId="2085"/>
          <ac:spMkLst>
            <pc:docMk/>
            <pc:sldMk cId="1923574745" sldId="287"/>
            <ac:spMk id="34" creationId="{E80AA656-8E44-4C8E-A018-E7DEE611EEA7}"/>
          </ac:spMkLst>
        </pc:spChg>
        <pc:spChg chg="mod">
          <ac:chgData name="Fabricio Otheguy" userId="b4e81cc5-d248-44e0-87a1-8db00eba7bb9" providerId="ADAL" clId="{1E249F06-20B8-42A6-AE30-C1F2E24C729F}" dt="2020-04-13T19:47:06.373" v="454" actId="207"/>
          <ac:spMkLst>
            <pc:docMk/>
            <pc:sldMk cId="1923574745" sldId="287"/>
            <ac:spMk id="42" creationId="{6519BAC2-5B4E-4AFF-9B6F-ED817E61A71A}"/>
          </ac:spMkLst>
        </pc:spChg>
        <pc:grpChg chg="add mod">
          <ac:chgData name="Fabricio Otheguy" userId="b4e81cc5-d248-44e0-87a1-8db00eba7bb9" providerId="ADAL" clId="{1E249F06-20B8-42A6-AE30-C1F2E24C729F}" dt="2020-04-13T19:47:44.584" v="459" actId="1076"/>
          <ac:grpSpMkLst>
            <pc:docMk/>
            <pc:sldMk cId="1923574745" sldId="287"/>
            <ac:grpSpMk id="11" creationId="{382AB477-F4BB-4D3D-9AF5-ABB0A4063DC7}"/>
          </ac:grpSpMkLst>
        </pc:grpChg>
        <pc:picChg chg="add del mod">
          <ac:chgData name="Fabricio Otheguy" userId="b4e81cc5-d248-44e0-87a1-8db00eba7bb9" providerId="ADAL" clId="{1E249F06-20B8-42A6-AE30-C1F2E24C729F}" dt="2020-04-13T19:46:30.026" v="447" actId="478"/>
          <ac:picMkLst>
            <pc:docMk/>
            <pc:sldMk cId="1923574745" sldId="287"/>
            <ac:picMk id="10" creationId="{AF78A93B-FFB4-49E4-9413-3B240E25257D}"/>
          </ac:picMkLst>
        </pc:picChg>
        <pc:picChg chg="del">
          <ac:chgData name="Fabricio Otheguy" userId="b4e81cc5-d248-44e0-87a1-8db00eba7bb9" providerId="ADAL" clId="{1E249F06-20B8-42A6-AE30-C1F2E24C729F}" dt="2020-04-13T19:45:11.414" v="434" actId="478"/>
          <ac:picMkLst>
            <pc:docMk/>
            <pc:sldMk cId="1923574745" sldId="287"/>
            <ac:picMk id="31" creationId="{A2E6DF2A-D28B-4BC0-A636-D99F64D3242E}"/>
          </ac:picMkLst>
        </pc:picChg>
        <pc:cxnChg chg="mod">
          <ac:chgData name="Fabricio Otheguy" userId="b4e81cc5-d248-44e0-87a1-8db00eba7bb9" providerId="ADAL" clId="{1E249F06-20B8-42A6-AE30-C1F2E24C729F}" dt="2020-04-13T19:47:23.186" v="456" actId="208"/>
          <ac:cxnSpMkLst>
            <pc:docMk/>
            <pc:sldMk cId="1923574745" sldId="287"/>
            <ac:cxnSpMk id="13" creationId="{50A2A6D1-7A12-46E3-B397-F897CC6FA483}"/>
          </ac:cxnSpMkLst>
        </pc:cxnChg>
        <pc:cxnChg chg="mod">
          <ac:chgData name="Fabricio Otheguy" userId="b4e81cc5-d248-44e0-87a1-8db00eba7bb9" providerId="ADAL" clId="{1E249F06-20B8-42A6-AE30-C1F2E24C729F}" dt="2020-04-13T19:47:23.186" v="456" actId="208"/>
          <ac:cxnSpMkLst>
            <pc:docMk/>
            <pc:sldMk cId="1923574745" sldId="287"/>
            <ac:cxnSpMk id="14" creationId="{135611D2-85BA-4A63-93B2-EB4EA0C3BCD3}"/>
          </ac:cxnSpMkLst>
        </pc:cxnChg>
        <pc:cxnChg chg="mod">
          <ac:chgData name="Fabricio Otheguy" userId="b4e81cc5-d248-44e0-87a1-8db00eba7bb9" providerId="ADAL" clId="{1E249F06-20B8-42A6-AE30-C1F2E24C729F}" dt="2020-04-13T19:47:35.187" v="457" actId="208"/>
          <ac:cxnSpMkLst>
            <pc:docMk/>
            <pc:sldMk cId="1923574745" sldId="287"/>
            <ac:cxnSpMk id="17" creationId="{F2F44902-2854-43CC-92EF-86DE765A68C7}"/>
          </ac:cxnSpMkLst>
        </pc:cxnChg>
        <pc:cxnChg chg="mod">
          <ac:chgData name="Fabricio Otheguy" userId="b4e81cc5-d248-44e0-87a1-8db00eba7bb9" providerId="ADAL" clId="{1E249F06-20B8-42A6-AE30-C1F2E24C729F}" dt="2020-04-13T19:47:35.187" v="457" actId="208"/>
          <ac:cxnSpMkLst>
            <pc:docMk/>
            <pc:sldMk cId="1923574745" sldId="287"/>
            <ac:cxnSpMk id="18" creationId="{E4F40781-DDEC-4DAA-8102-228C3E58BA88}"/>
          </ac:cxnSpMkLst>
        </pc:cxnChg>
        <pc:cxnChg chg="mod">
          <ac:chgData name="Fabricio Otheguy" userId="b4e81cc5-d248-44e0-87a1-8db00eba7bb9" providerId="ADAL" clId="{1E249F06-20B8-42A6-AE30-C1F2E24C729F}" dt="2020-04-13T19:47:23.186" v="456" actId="208"/>
          <ac:cxnSpMkLst>
            <pc:docMk/>
            <pc:sldMk cId="1923574745" sldId="287"/>
            <ac:cxnSpMk id="24" creationId="{FB72F5D2-BF32-4F96-87C1-593C085FDE75}"/>
          </ac:cxnSpMkLst>
        </pc:cxnChg>
        <pc:cxnChg chg="mod">
          <ac:chgData name="Fabricio Otheguy" userId="b4e81cc5-d248-44e0-87a1-8db00eba7bb9" providerId="ADAL" clId="{1E249F06-20B8-42A6-AE30-C1F2E24C729F}" dt="2020-04-13T19:47:23.186" v="456" actId="208"/>
          <ac:cxnSpMkLst>
            <pc:docMk/>
            <pc:sldMk cId="1923574745" sldId="287"/>
            <ac:cxnSpMk id="25" creationId="{B7D4BCE5-13DB-4426-822A-B257E7F27052}"/>
          </ac:cxnSpMkLst>
        </pc:cxnChg>
        <pc:cxnChg chg="mod">
          <ac:chgData name="Fabricio Otheguy" userId="b4e81cc5-d248-44e0-87a1-8db00eba7bb9" providerId="ADAL" clId="{1E249F06-20B8-42A6-AE30-C1F2E24C729F}" dt="2020-04-13T19:47:35.187" v="457" actId="208"/>
          <ac:cxnSpMkLst>
            <pc:docMk/>
            <pc:sldMk cId="1923574745" sldId="287"/>
            <ac:cxnSpMk id="26" creationId="{7D922B76-FCEF-48F6-9762-3DFD0EE3C384}"/>
          </ac:cxnSpMkLst>
        </pc:cxnChg>
        <pc:cxnChg chg="mod">
          <ac:chgData name="Fabricio Otheguy" userId="b4e81cc5-d248-44e0-87a1-8db00eba7bb9" providerId="ADAL" clId="{1E249F06-20B8-42A6-AE30-C1F2E24C729F}" dt="2020-04-13T19:47:35.187" v="457" actId="208"/>
          <ac:cxnSpMkLst>
            <pc:docMk/>
            <pc:sldMk cId="1923574745" sldId="287"/>
            <ac:cxnSpMk id="27" creationId="{8AB370B7-C052-4777-9305-2063D06886A9}"/>
          </ac:cxnSpMkLst>
        </pc:cxnChg>
        <pc:cxnChg chg="mod">
          <ac:chgData name="Fabricio Otheguy" userId="b4e81cc5-d248-44e0-87a1-8db00eba7bb9" providerId="ADAL" clId="{1E249F06-20B8-42A6-AE30-C1F2E24C729F}" dt="2020-04-13T19:47:35.187" v="457" actId="208"/>
          <ac:cxnSpMkLst>
            <pc:docMk/>
            <pc:sldMk cId="1923574745" sldId="287"/>
            <ac:cxnSpMk id="32" creationId="{D66DB8B3-A3AD-4896-9567-D2FCC22F73D2}"/>
          </ac:cxnSpMkLst>
        </pc:cxnChg>
        <pc:cxnChg chg="mod">
          <ac:chgData name="Fabricio Otheguy" userId="b4e81cc5-d248-44e0-87a1-8db00eba7bb9" providerId="ADAL" clId="{1E249F06-20B8-42A6-AE30-C1F2E24C729F}" dt="2020-04-13T19:47:35.187" v="457" actId="208"/>
          <ac:cxnSpMkLst>
            <pc:docMk/>
            <pc:sldMk cId="1923574745" sldId="287"/>
            <ac:cxnSpMk id="33" creationId="{82494F65-641D-4738-9C93-E142741734DF}"/>
          </ac:cxnSpMkLst>
        </pc:cxnChg>
      </pc:sldChg>
      <pc:sldChg chg="add">
        <pc:chgData name="Fabricio Otheguy" userId="b4e81cc5-d248-44e0-87a1-8db00eba7bb9" providerId="ADAL" clId="{1E249F06-20B8-42A6-AE30-C1F2E24C729F}" dt="2020-04-13T20:43:14.788" v="491"/>
        <pc:sldMkLst>
          <pc:docMk/>
          <pc:sldMk cId="1553201129" sldId="288"/>
        </pc:sldMkLst>
      </pc:sldChg>
      <pc:sldChg chg="addSp delSp modSp add del modAnim">
        <pc:chgData name="Fabricio Otheguy" userId="b4e81cc5-d248-44e0-87a1-8db00eba7bb9" providerId="ADAL" clId="{1E249F06-20B8-42A6-AE30-C1F2E24C729F}" dt="2020-04-13T20:43:12.308" v="490" actId="2696"/>
        <pc:sldMkLst>
          <pc:docMk/>
          <pc:sldMk cId="3516287711" sldId="288"/>
        </pc:sldMkLst>
        <pc:spChg chg="add mod">
          <ac:chgData name="Fabricio Otheguy" userId="b4e81cc5-d248-44e0-87a1-8db00eba7bb9" providerId="ADAL" clId="{1E249F06-20B8-42A6-AE30-C1F2E24C729F}" dt="2020-04-13T19:50:04.834" v="481" actId="1076"/>
          <ac:spMkLst>
            <pc:docMk/>
            <pc:sldMk cId="3516287711" sldId="288"/>
            <ac:spMk id="3" creationId="{D295ECC6-B6EF-4004-85E3-644E42C3474F}"/>
          </ac:spMkLst>
        </pc:spChg>
        <pc:spChg chg="del">
          <ac:chgData name="Fabricio Otheguy" userId="b4e81cc5-d248-44e0-87a1-8db00eba7bb9" providerId="ADAL" clId="{1E249F06-20B8-42A6-AE30-C1F2E24C729F}" dt="2020-04-13T19:48:18.316" v="463" actId="478"/>
          <ac:spMkLst>
            <pc:docMk/>
            <pc:sldMk cId="3516287711" sldId="288"/>
            <ac:spMk id="6" creationId="{0D3A033A-B1D1-4977-9FFC-AC9EF3C291FF}"/>
          </ac:spMkLst>
        </pc:spChg>
        <pc:spChg chg="mod">
          <ac:chgData name="Fabricio Otheguy" userId="b4e81cc5-d248-44e0-87a1-8db00eba7bb9" providerId="ADAL" clId="{1E249F06-20B8-42A6-AE30-C1F2E24C729F}" dt="2020-04-13T19:48:09.341" v="462" actId="6549"/>
          <ac:spMkLst>
            <pc:docMk/>
            <pc:sldMk cId="3516287711" sldId="288"/>
            <ac:spMk id="16" creationId="{96E991E1-1CA5-4FE5-A709-90C582ED3BE2}"/>
          </ac:spMkLst>
        </pc:spChg>
        <pc:spChg chg="mod">
          <ac:chgData name="Fabricio Otheguy" userId="b4e81cc5-d248-44e0-87a1-8db00eba7bb9" providerId="ADAL" clId="{1E249F06-20B8-42A6-AE30-C1F2E24C729F}" dt="2020-04-13T19:49:06.331" v="475" actId="2085"/>
          <ac:spMkLst>
            <pc:docMk/>
            <pc:sldMk cId="3516287711" sldId="288"/>
            <ac:spMk id="50" creationId="{015F05A5-B38F-45D2-810B-19659BFCA2F4}"/>
          </ac:spMkLst>
        </pc:spChg>
        <pc:spChg chg="mod">
          <ac:chgData name="Fabricio Otheguy" userId="b4e81cc5-d248-44e0-87a1-8db00eba7bb9" providerId="ADAL" clId="{1E249F06-20B8-42A6-AE30-C1F2E24C729F}" dt="2020-04-13T19:49:06.331" v="475" actId="2085"/>
          <ac:spMkLst>
            <pc:docMk/>
            <pc:sldMk cId="3516287711" sldId="288"/>
            <ac:spMk id="51" creationId="{9B393D70-D5D8-46EE-949D-2580D49039C1}"/>
          </ac:spMkLst>
        </pc:spChg>
        <pc:spChg chg="mod">
          <ac:chgData name="Fabricio Otheguy" userId="b4e81cc5-d248-44e0-87a1-8db00eba7bb9" providerId="ADAL" clId="{1E249F06-20B8-42A6-AE30-C1F2E24C729F}" dt="2020-04-13T19:49:06.331" v="475" actId="2085"/>
          <ac:spMkLst>
            <pc:docMk/>
            <pc:sldMk cId="3516287711" sldId="288"/>
            <ac:spMk id="52" creationId="{8E1F8EA8-A777-4D05-B301-F2C03AF7B8A6}"/>
          </ac:spMkLst>
        </pc:spChg>
        <pc:spChg chg="mod">
          <ac:chgData name="Fabricio Otheguy" userId="b4e81cc5-d248-44e0-87a1-8db00eba7bb9" providerId="ADAL" clId="{1E249F06-20B8-42A6-AE30-C1F2E24C729F}" dt="2020-04-13T19:49:06.331" v="475" actId="2085"/>
          <ac:spMkLst>
            <pc:docMk/>
            <pc:sldMk cId="3516287711" sldId="288"/>
            <ac:spMk id="58" creationId="{FD408DDE-343B-4706-BE1A-1CE7E72210FB}"/>
          </ac:spMkLst>
        </pc:spChg>
        <pc:spChg chg="mod">
          <ac:chgData name="Fabricio Otheguy" userId="b4e81cc5-d248-44e0-87a1-8db00eba7bb9" providerId="ADAL" clId="{1E249F06-20B8-42A6-AE30-C1F2E24C729F}" dt="2020-04-13T19:49:06.331" v="475" actId="2085"/>
          <ac:spMkLst>
            <pc:docMk/>
            <pc:sldMk cId="3516287711" sldId="288"/>
            <ac:spMk id="59" creationId="{F134F941-43EA-49C0-99D7-27E1F5F3331E}"/>
          </ac:spMkLst>
        </pc:spChg>
        <pc:spChg chg="mod">
          <ac:chgData name="Fabricio Otheguy" userId="b4e81cc5-d248-44e0-87a1-8db00eba7bb9" providerId="ADAL" clId="{1E249F06-20B8-42A6-AE30-C1F2E24C729F}" dt="2020-04-13T19:49:06.331" v="475" actId="2085"/>
          <ac:spMkLst>
            <pc:docMk/>
            <pc:sldMk cId="3516287711" sldId="288"/>
            <ac:spMk id="60" creationId="{5AF7BD45-F5F6-4321-95D1-383DA372CE42}"/>
          </ac:spMkLst>
        </pc:spChg>
        <pc:spChg chg="mod">
          <ac:chgData name="Fabricio Otheguy" userId="b4e81cc5-d248-44e0-87a1-8db00eba7bb9" providerId="ADAL" clId="{1E249F06-20B8-42A6-AE30-C1F2E24C729F}" dt="2020-04-13T19:49:06.331" v="475" actId="2085"/>
          <ac:spMkLst>
            <pc:docMk/>
            <pc:sldMk cId="3516287711" sldId="288"/>
            <ac:spMk id="63" creationId="{FCC2105A-512C-4145-9F46-14CEB2063376}"/>
          </ac:spMkLst>
        </pc:spChg>
        <pc:spChg chg="mod">
          <ac:chgData name="Fabricio Otheguy" userId="b4e81cc5-d248-44e0-87a1-8db00eba7bb9" providerId="ADAL" clId="{1E249F06-20B8-42A6-AE30-C1F2E24C729F}" dt="2020-04-13T19:49:06.331" v="475" actId="2085"/>
          <ac:spMkLst>
            <pc:docMk/>
            <pc:sldMk cId="3516287711" sldId="288"/>
            <ac:spMk id="71" creationId="{F673F5DC-80DC-41D5-882A-CCA7B5EB6517}"/>
          </ac:spMkLst>
        </pc:spChg>
        <pc:grpChg chg="del">
          <ac:chgData name="Fabricio Otheguy" userId="b4e81cc5-d248-44e0-87a1-8db00eba7bb9" providerId="ADAL" clId="{1E249F06-20B8-42A6-AE30-C1F2E24C729F}" dt="2020-04-13T19:48:28.818" v="468" actId="478"/>
          <ac:grpSpMkLst>
            <pc:docMk/>
            <pc:sldMk cId="3516287711" sldId="288"/>
            <ac:grpSpMk id="11" creationId="{382AB477-F4BB-4D3D-9AF5-ABB0A4063DC7}"/>
          </ac:grpSpMkLst>
        </pc:grpChg>
        <pc:grpChg chg="add mod">
          <ac:chgData name="Fabricio Otheguy" userId="b4e81cc5-d248-44e0-87a1-8db00eba7bb9" providerId="ADAL" clId="{1E249F06-20B8-42A6-AE30-C1F2E24C729F}" dt="2020-04-13T19:48:41.723" v="471" actId="14100"/>
          <ac:grpSpMkLst>
            <pc:docMk/>
            <pc:sldMk cId="3516287711" sldId="288"/>
            <ac:grpSpMk id="43" creationId="{53A99E35-4FAD-4E27-927A-CBF46AB74D37}"/>
          </ac:grpSpMkLst>
        </pc:grpChg>
        <pc:cxnChg chg="mod">
          <ac:chgData name="Fabricio Otheguy" userId="b4e81cc5-d248-44e0-87a1-8db00eba7bb9" providerId="ADAL" clId="{1E249F06-20B8-42A6-AE30-C1F2E24C729F}" dt="2020-04-13T19:49:22.936" v="476" actId="208"/>
          <ac:cxnSpMkLst>
            <pc:docMk/>
            <pc:sldMk cId="3516287711" sldId="288"/>
            <ac:cxnSpMk id="45" creationId="{85543A65-E1E1-4084-BA50-B7AA24969696}"/>
          </ac:cxnSpMkLst>
        </pc:cxnChg>
        <pc:cxnChg chg="mod">
          <ac:chgData name="Fabricio Otheguy" userId="b4e81cc5-d248-44e0-87a1-8db00eba7bb9" providerId="ADAL" clId="{1E249F06-20B8-42A6-AE30-C1F2E24C729F}" dt="2020-04-13T19:49:22.936" v="476" actId="208"/>
          <ac:cxnSpMkLst>
            <pc:docMk/>
            <pc:sldMk cId="3516287711" sldId="288"/>
            <ac:cxnSpMk id="46" creationId="{2FD3FAFD-5A22-456F-8444-C40B780B8C74}"/>
          </ac:cxnSpMkLst>
        </pc:cxnChg>
        <pc:cxnChg chg="mod">
          <ac:chgData name="Fabricio Otheguy" userId="b4e81cc5-d248-44e0-87a1-8db00eba7bb9" providerId="ADAL" clId="{1E249F06-20B8-42A6-AE30-C1F2E24C729F}" dt="2020-04-13T19:49:22.936" v="476" actId="208"/>
          <ac:cxnSpMkLst>
            <pc:docMk/>
            <pc:sldMk cId="3516287711" sldId="288"/>
            <ac:cxnSpMk id="48" creationId="{ADF2F07C-BAAB-4859-89CC-8E82E695B0F3}"/>
          </ac:cxnSpMkLst>
        </pc:cxnChg>
        <pc:cxnChg chg="mod">
          <ac:chgData name="Fabricio Otheguy" userId="b4e81cc5-d248-44e0-87a1-8db00eba7bb9" providerId="ADAL" clId="{1E249F06-20B8-42A6-AE30-C1F2E24C729F}" dt="2020-04-13T19:49:22.936" v="476" actId="208"/>
          <ac:cxnSpMkLst>
            <pc:docMk/>
            <pc:sldMk cId="3516287711" sldId="288"/>
            <ac:cxnSpMk id="49" creationId="{B859D898-339A-47B0-B685-7433C251A778}"/>
          </ac:cxnSpMkLst>
        </pc:cxnChg>
        <pc:cxnChg chg="mod">
          <ac:chgData name="Fabricio Otheguy" userId="b4e81cc5-d248-44e0-87a1-8db00eba7bb9" providerId="ADAL" clId="{1E249F06-20B8-42A6-AE30-C1F2E24C729F}" dt="2020-04-13T19:49:22.936" v="476" actId="208"/>
          <ac:cxnSpMkLst>
            <pc:docMk/>
            <pc:sldMk cId="3516287711" sldId="288"/>
            <ac:cxnSpMk id="54" creationId="{5F703369-61A3-4F16-96A1-9865B024ADB9}"/>
          </ac:cxnSpMkLst>
        </pc:cxnChg>
        <pc:cxnChg chg="mod">
          <ac:chgData name="Fabricio Otheguy" userId="b4e81cc5-d248-44e0-87a1-8db00eba7bb9" providerId="ADAL" clId="{1E249F06-20B8-42A6-AE30-C1F2E24C729F}" dt="2020-04-13T19:49:22.936" v="476" actId="208"/>
          <ac:cxnSpMkLst>
            <pc:docMk/>
            <pc:sldMk cId="3516287711" sldId="288"/>
            <ac:cxnSpMk id="55" creationId="{250A22F5-E82B-49F9-884F-4F9DB3DF3DDC}"/>
          </ac:cxnSpMkLst>
        </pc:cxnChg>
        <pc:cxnChg chg="mod">
          <ac:chgData name="Fabricio Otheguy" userId="b4e81cc5-d248-44e0-87a1-8db00eba7bb9" providerId="ADAL" clId="{1E249F06-20B8-42A6-AE30-C1F2E24C729F}" dt="2020-04-13T19:49:22.936" v="476" actId="208"/>
          <ac:cxnSpMkLst>
            <pc:docMk/>
            <pc:sldMk cId="3516287711" sldId="288"/>
            <ac:cxnSpMk id="56" creationId="{6AD42AF5-850C-41AF-8B13-D4C536EA5D3E}"/>
          </ac:cxnSpMkLst>
        </pc:cxnChg>
        <pc:cxnChg chg="mod">
          <ac:chgData name="Fabricio Otheguy" userId="b4e81cc5-d248-44e0-87a1-8db00eba7bb9" providerId="ADAL" clId="{1E249F06-20B8-42A6-AE30-C1F2E24C729F}" dt="2020-04-13T19:49:22.936" v="476" actId="208"/>
          <ac:cxnSpMkLst>
            <pc:docMk/>
            <pc:sldMk cId="3516287711" sldId="288"/>
            <ac:cxnSpMk id="57" creationId="{63B04B18-32F6-481A-9052-92828B1FFC78}"/>
          </ac:cxnSpMkLst>
        </pc:cxnChg>
        <pc:cxnChg chg="mod">
          <ac:chgData name="Fabricio Otheguy" userId="b4e81cc5-d248-44e0-87a1-8db00eba7bb9" providerId="ADAL" clId="{1E249F06-20B8-42A6-AE30-C1F2E24C729F}" dt="2020-04-13T19:49:22.936" v="476" actId="208"/>
          <ac:cxnSpMkLst>
            <pc:docMk/>
            <pc:sldMk cId="3516287711" sldId="288"/>
            <ac:cxnSpMk id="61" creationId="{B3C22627-FE5E-4C68-A7C6-890E1A86C44E}"/>
          </ac:cxnSpMkLst>
        </pc:cxnChg>
      </pc:sldChg>
      <pc:sldChg chg="addSp delSp modSp add delAnim modAnim">
        <pc:chgData name="Fabricio Otheguy" userId="b4e81cc5-d248-44e0-87a1-8db00eba7bb9" providerId="ADAL" clId="{1E249F06-20B8-42A6-AE30-C1F2E24C729F}" dt="2020-04-13T20:54:17.128" v="694"/>
        <pc:sldMkLst>
          <pc:docMk/>
          <pc:sldMk cId="744165253" sldId="289"/>
        </pc:sldMkLst>
        <pc:spChg chg="add mod">
          <ac:chgData name="Fabricio Otheguy" userId="b4e81cc5-d248-44e0-87a1-8db00eba7bb9" providerId="ADAL" clId="{1E249F06-20B8-42A6-AE30-C1F2E24C729F}" dt="2020-04-13T20:53:26.096" v="684" actId="1076"/>
          <ac:spMkLst>
            <pc:docMk/>
            <pc:sldMk cId="744165253" sldId="289"/>
            <ac:spMk id="3" creationId="{F3C9DC5C-C715-4363-ADF0-8B14A7068BC4}"/>
          </ac:spMkLst>
        </pc:spChg>
        <pc:spChg chg="del">
          <ac:chgData name="Fabricio Otheguy" userId="b4e81cc5-d248-44e0-87a1-8db00eba7bb9" providerId="ADAL" clId="{1E249F06-20B8-42A6-AE30-C1F2E24C729F}" dt="2020-04-13T20:44:29.269" v="498" actId="478"/>
          <ac:spMkLst>
            <pc:docMk/>
            <pc:sldMk cId="744165253" sldId="289"/>
            <ac:spMk id="6" creationId="{0D3A033A-B1D1-4977-9FFC-AC9EF3C291FF}"/>
          </ac:spMkLst>
        </pc:spChg>
        <pc:spChg chg="mod">
          <ac:chgData name="Fabricio Otheguy" userId="b4e81cc5-d248-44e0-87a1-8db00eba7bb9" providerId="ADAL" clId="{1E249F06-20B8-42A6-AE30-C1F2E24C729F}" dt="2020-04-13T20:53:57.011" v="689" actId="14100"/>
          <ac:spMkLst>
            <pc:docMk/>
            <pc:sldMk cId="744165253" sldId="289"/>
            <ac:spMk id="16" creationId="{96E991E1-1CA5-4FE5-A709-90C582ED3BE2}"/>
          </ac:spMkLst>
        </pc:spChg>
        <pc:spChg chg="mod">
          <ac:chgData name="Fabricio Otheguy" userId="b4e81cc5-d248-44e0-87a1-8db00eba7bb9" providerId="ADAL" clId="{1E249F06-20B8-42A6-AE30-C1F2E24C729F}" dt="2020-04-13T20:44:13.782" v="497" actId="20577"/>
          <ac:spMkLst>
            <pc:docMk/>
            <pc:sldMk cId="744165253" sldId="289"/>
            <ac:spMk id="19" creationId="{31448EEE-0B28-49F6-807F-D27622CCB76B}"/>
          </ac:spMkLst>
        </pc:spChg>
        <pc:spChg chg="add mod">
          <ac:chgData name="Fabricio Otheguy" userId="b4e81cc5-d248-44e0-87a1-8db00eba7bb9" providerId="ADAL" clId="{1E249F06-20B8-42A6-AE30-C1F2E24C729F}" dt="2020-04-13T20:54:12.102" v="692" actId="1076"/>
          <ac:spMkLst>
            <pc:docMk/>
            <pc:sldMk cId="744165253" sldId="289"/>
            <ac:spMk id="43" creationId="{6C0721E9-6082-40E0-89E6-60242836E9D8}"/>
          </ac:spMkLst>
        </pc:spChg>
        <pc:spChg chg="add mod">
          <ac:chgData name="Fabricio Otheguy" userId="b4e81cc5-d248-44e0-87a1-8db00eba7bb9" providerId="ADAL" clId="{1E249F06-20B8-42A6-AE30-C1F2E24C729F}" dt="2020-04-13T20:53:48.604" v="688" actId="1076"/>
          <ac:spMkLst>
            <pc:docMk/>
            <pc:sldMk cId="744165253" sldId="289"/>
            <ac:spMk id="44" creationId="{BB2F3D02-B44E-464D-920A-DD952ADBB8CC}"/>
          </ac:spMkLst>
        </pc:spChg>
        <pc:grpChg chg="del">
          <ac:chgData name="Fabricio Otheguy" userId="b4e81cc5-d248-44e0-87a1-8db00eba7bb9" providerId="ADAL" clId="{1E249F06-20B8-42A6-AE30-C1F2E24C729F}" dt="2020-04-13T20:44:41.247" v="502" actId="478"/>
          <ac:grpSpMkLst>
            <pc:docMk/>
            <pc:sldMk cId="744165253" sldId="289"/>
            <ac:grpSpMk id="11" creationId="{382AB477-F4BB-4D3D-9AF5-ABB0A4063DC7}"/>
          </ac:grpSpMkLst>
        </pc:grpChg>
      </pc:sldChg>
      <pc:sldChg chg="addSp delSp modSp add delAnim modAnim">
        <pc:chgData name="Fabricio Otheguy" userId="b4e81cc5-d248-44e0-87a1-8db00eba7bb9" providerId="ADAL" clId="{1E249F06-20B8-42A6-AE30-C1F2E24C729F}" dt="2020-04-13T20:54:40.430" v="699"/>
        <pc:sldMkLst>
          <pc:docMk/>
          <pc:sldMk cId="527936235" sldId="290"/>
        </pc:sldMkLst>
        <pc:spChg chg="del mod">
          <ac:chgData name="Fabricio Otheguy" userId="b4e81cc5-d248-44e0-87a1-8db00eba7bb9" providerId="ADAL" clId="{1E249F06-20B8-42A6-AE30-C1F2E24C729F}" dt="2020-04-13T20:50:23.452" v="622" actId="478"/>
          <ac:spMkLst>
            <pc:docMk/>
            <pc:sldMk cId="527936235" sldId="290"/>
            <ac:spMk id="3" creationId="{F3C9DC5C-C715-4363-ADF0-8B14A7068BC4}"/>
          </ac:spMkLst>
        </pc:spChg>
        <pc:spChg chg="add mod">
          <ac:chgData name="Fabricio Otheguy" userId="b4e81cc5-d248-44e0-87a1-8db00eba7bb9" providerId="ADAL" clId="{1E249F06-20B8-42A6-AE30-C1F2E24C729F}" dt="2020-04-13T20:54:39.544" v="698" actId="1076"/>
          <ac:spMkLst>
            <pc:docMk/>
            <pc:sldMk cId="527936235" sldId="290"/>
            <ac:spMk id="6" creationId="{C8B11D79-0B7C-4950-A3BE-9EF3FC216854}"/>
          </ac:spMkLst>
        </pc:spChg>
        <pc:spChg chg="add del mod">
          <ac:chgData name="Fabricio Otheguy" userId="b4e81cc5-d248-44e0-87a1-8db00eba7bb9" providerId="ADAL" clId="{1E249F06-20B8-42A6-AE30-C1F2E24C729F}" dt="2020-04-13T20:53:42.385" v="686"/>
          <ac:spMkLst>
            <pc:docMk/>
            <pc:sldMk cId="527936235" sldId="290"/>
            <ac:spMk id="9" creationId="{BD03EB4E-61EF-4B45-AC43-80B7527207EA}"/>
          </ac:spMkLst>
        </pc:spChg>
        <pc:spChg chg="add del mod">
          <ac:chgData name="Fabricio Otheguy" userId="b4e81cc5-d248-44e0-87a1-8db00eba7bb9" providerId="ADAL" clId="{1E249F06-20B8-42A6-AE30-C1F2E24C729F}" dt="2020-04-13T20:53:42.385" v="686"/>
          <ac:spMkLst>
            <pc:docMk/>
            <pc:sldMk cId="527936235" sldId="290"/>
            <ac:spMk id="10" creationId="{458551EE-C4F7-41A6-BD64-6D581C3CEF50}"/>
          </ac:spMkLst>
        </pc:spChg>
        <pc:spChg chg="add mod">
          <ac:chgData name="Fabricio Otheguy" userId="b4e81cc5-d248-44e0-87a1-8db00eba7bb9" providerId="ADAL" clId="{1E249F06-20B8-42A6-AE30-C1F2E24C729F}" dt="2020-04-13T20:54:24.897" v="695" actId="1076"/>
          <ac:spMkLst>
            <pc:docMk/>
            <pc:sldMk cId="527936235" sldId="290"/>
            <ac:spMk id="11" creationId="{D8A7AA77-AB5F-4D12-9307-23FC99CFA58F}"/>
          </ac:spMkLst>
        </pc:spChg>
        <pc:spChg chg="del mod">
          <ac:chgData name="Fabricio Otheguy" userId="b4e81cc5-d248-44e0-87a1-8db00eba7bb9" providerId="ADAL" clId="{1E249F06-20B8-42A6-AE30-C1F2E24C729F}" dt="2020-04-13T20:45:08.927" v="528" actId="478"/>
          <ac:spMkLst>
            <pc:docMk/>
            <pc:sldMk cId="527936235" sldId="290"/>
            <ac:spMk id="16" creationId="{96E991E1-1CA5-4FE5-A709-90C582ED3BE2}"/>
          </ac:spMkLst>
        </pc:spChg>
      </pc:sldChg>
      <pc:sldChg chg="addSp delSp modSp add delAnim modAnim">
        <pc:chgData name="Fabricio Otheguy" userId="b4e81cc5-d248-44e0-87a1-8db00eba7bb9" providerId="ADAL" clId="{1E249F06-20B8-42A6-AE30-C1F2E24C729F}" dt="2020-04-13T21:30:39.671" v="1056"/>
        <pc:sldMkLst>
          <pc:docMk/>
          <pc:sldMk cId="4026352657" sldId="291"/>
        </pc:sldMkLst>
        <pc:spChg chg="del">
          <ac:chgData name="Fabricio Otheguy" userId="b4e81cc5-d248-44e0-87a1-8db00eba7bb9" providerId="ADAL" clId="{1E249F06-20B8-42A6-AE30-C1F2E24C729F}" dt="2020-04-13T20:58:58.067" v="704" actId="478"/>
          <ac:spMkLst>
            <pc:docMk/>
            <pc:sldMk cId="4026352657" sldId="291"/>
            <ac:spMk id="3" creationId="{F3C9DC5C-C715-4363-ADF0-8B14A7068BC4}"/>
          </ac:spMkLst>
        </pc:spChg>
        <pc:spChg chg="add del">
          <ac:chgData name="Fabricio Otheguy" userId="b4e81cc5-d248-44e0-87a1-8db00eba7bb9" providerId="ADAL" clId="{1E249F06-20B8-42A6-AE30-C1F2E24C729F}" dt="2020-04-13T20:58:54.444" v="702"/>
          <ac:spMkLst>
            <pc:docMk/>
            <pc:sldMk cId="4026352657" sldId="291"/>
            <ac:spMk id="6" creationId="{39EDBA87-0EE0-40C2-BE98-86F58A4D2763}"/>
          </ac:spMkLst>
        </pc:spChg>
        <pc:spChg chg="add mod">
          <ac:chgData name="Fabricio Otheguy" userId="b4e81cc5-d248-44e0-87a1-8db00eba7bb9" providerId="ADAL" clId="{1E249F06-20B8-42A6-AE30-C1F2E24C729F}" dt="2020-04-13T21:11:54.786" v="772" actId="13926"/>
          <ac:spMkLst>
            <pc:docMk/>
            <pc:sldMk cId="4026352657" sldId="291"/>
            <ac:spMk id="7" creationId="{7744B343-A54C-4E4D-BF62-F6F53AA0F996}"/>
          </ac:spMkLst>
        </pc:spChg>
        <pc:spChg chg="add mod">
          <ac:chgData name="Fabricio Otheguy" userId="b4e81cc5-d248-44e0-87a1-8db00eba7bb9" providerId="ADAL" clId="{1E249F06-20B8-42A6-AE30-C1F2E24C729F}" dt="2020-04-13T21:18:56.488" v="867" actId="1076"/>
          <ac:spMkLst>
            <pc:docMk/>
            <pc:sldMk cId="4026352657" sldId="291"/>
            <ac:spMk id="8" creationId="{AE4E9842-7A8B-4030-A726-53EF16E48909}"/>
          </ac:spMkLst>
        </pc:spChg>
        <pc:spChg chg="add mod">
          <ac:chgData name="Fabricio Otheguy" userId="b4e81cc5-d248-44e0-87a1-8db00eba7bb9" providerId="ADAL" clId="{1E249F06-20B8-42A6-AE30-C1F2E24C729F}" dt="2020-04-13T21:30:12.720" v="1052" actId="164"/>
          <ac:spMkLst>
            <pc:docMk/>
            <pc:sldMk cId="4026352657" sldId="291"/>
            <ac:spMk id="14" creationId="{597AAE73-0EFE-42A8-BA41-EC1E3F362E4D}"/>
          </ac:spMkLst>
        </pc:spChg>
        <pc:spChg chg="mod">
          <ac:chgData name="Fabricio Otheguy" userId="b4e81cc5-d248-44e0-87a1-8db00eba7bb9" providerId="ADAL" clId="{1E249F06-20B8-42A6-AE30-C1F2E24C729F}" dt="2020-04-13T21:18:45.132" v="863"/>
          <ac:spMkLst>
            <pc:docMk/>
            <pc:sldMk cId="4026352657" sldId="291"/>
            <ac:spMk id="16" creationId="{96E991E1-1CA5-4FE5-A709-90C582ED3BE2}"/>
          </ac:spMkLst>
        </pc:spChg>
        <pc:spChg chg="add mod">
          <ac:chgData name="Fabricio Otheguy" userId="b4e81cc5-d248-44e0-87a1-8db00eba7bb9" providerId="ADAL" clId="{1E249F06-20B8-42A6-AE30-C1F2E24C729F}" dt="2020-04-13T21:30:12.720" v="1052" actId="164"/>
          <ac:spMkLst>
            <pc:docMk/>
            <pc:sldMk cId="4026352657" sldId="291"/>
            <ac:spMk id="17" creationId="{408CC0B9-EEB6-4B15-95A0-1BC6C253A9DD}"/>
          </ac:spMkLst>
        </pc:spChg>
        <pc:spChg chg="mod">
          <ac:chgData name="Fabricio Otheguy" userId="b4e81cc5-d248-44e0-87a1-8db00eba7bb9" providerId="ADAL" clId="{1E249F06-20B8-42A6-AE30-C1F2E24C729F}" dt="2020-04-13T21:06:52.748" v="725" actId="20577"/>
          <ac:spMkLst>
            <pc:docMk/>
            <pc:sldMk cId="4026352657" sldId="291"/>
            <ac:spMk id="19" creationId="{31448EEE-0B28-49F6-807F-D27622CCB76B}"/>
          </ac:spMkLst>
        </pc:spChg>
        <pc:spChg chg="add del mod">
          <ac:chgData name="Fabricio Otheguy" userId="b4e81cc5-d248-44e0-87a1-8db00eba7bb9" providerId="ADAL" clId="{1E249F06-20B8-42A6-AE30-C1F2E24C729F}" dt="2020-04-13T21:09:05.298" v="752" actId="478"/>
          <ac:spMkLst>
            <pc:docMk/>
            <pc:sldMk cId="4026352657" sldId="291"/>
            <ac:spMk id="21" creationId="{0CCB6E17-0D13-4176-8C30-4F1A7CA4FD00}"/>
          </ac:spMkLst>
        </pc:spChg>
        <pc:spChg chg="add del mod">
          <ac:chgData name="Fabricio Otheguy" userId="b4e81cc5-d248-44e0-87a1-8db00eba7bb9" providerId="ADAL" clId="{1E249F06-20B8-42A6-AE30-C1F2E24C729F}" dt="2020-04-13T21:09:07.075" v="753" actId="478"/>
          <ac:spMkLst>
            <pc:docMk/>
            <pc:sldMk cId="4026352657" sldId="291"/>
            <ac:spMk id="22" creationId="{46ACCF38-0143-4EB6-B506-9A120B2F085A}"/>
          </ac:spMkLst>
        </pc:spChg>
        <pc:spChg chg="add mod">
          <ac:chgData name="Fabricio Otheguy" userId="b4e81cc5-d248-44e0-87a1-8db00eba7bb9" providerId="ADAL" clId="{1E249F06-20B8-42A6-AE30-C1F2E24C729F}" dt="2020-04-13T21:19:16.894" v="870" actId="403"/>
          <ac:spMkLst>
            <pc:docMk/>
            <pc:sldMk cId="4026352657" sldId="291"/>
            <ac:spMk id="26" creationId="{338CE05D-BFF8-4999-B076-E806BBF2DB6D}"/>
          </ac:spMkLst>
        </pc:spChg>
        <pc:spChg chg="add mod">
          <ac:chgData name="Fabricio Otheguy" userId="b4e81cc5-d248-44e0-87a1-8db00eba7bb9" providerId="ADAL" clId="{1E249F06-20B8-42A6-AE30-C1F2E24C729F}" dt="2020-04-13T21:19:16.894" v="870" actId="403"/>
          <ac:spMkLst>
            <pc:docMk/>
            <pc:sldMk cId="4026352657" sldId="291"/>
            <ac:spMk id="28" creationId="{E688370C-A77B-449D-BAB6-C572DF162115}"/>
          </ac:spMkLst>
        </pc:spChg>
        <pc:spChg chg="add mod">
          <ac:chgData name="Fabricio Otheguy" userId="b4e81cc5-d248-44e0-87a1-8db00eba7bb9" providerId="ADAL" clId="{1E249F06-20B8-42A6-AE30-C1F2E24C729F}" dt="2020-04-13T21:19:08.772" v="868" actId="164"/>
          <ac:spMkLst>
            <pc:docMk/>
            <pc:sldMk cId="4026352657" sldId="291"/>
            <ac:spMk id="31" creationId="{6C9E74EC-B007-4DE2-AF19-6EE1C7DE0025}"/>
          </ac:spMkLst>
        </pc:spChg>
        <pc:spChg chg="add mod">
          <ac:chgData name="Fabricio Otheguy" userId="b4e81cc5-d248-44e0-87a1-8db00eba7bb9" providerId="ADAL" clId="{1E249F06-20B8-42A6-AE30-C1F2E24C729F}" dt="2020-04-13T21:19:16.894" v="870" actId="403"/>
          <ac:spMkLst>
            <pc:docMk/>
            <pc:sldMk cId="4026352657" sldId="291"/>
            <ac:spMk id="32" creationId="{2076D530-ACB0-45C8-BB15-AF0B0404D6E7}"/>
          </ac:spMkLst>
        </pc:spChg>
        <pc:spChg chg="add mod">
          <ac:chgData name="Fabricio Otheguy" userId="b4e81cc5-d248-44e0-87a1-8db00eba7bb9" providerId="ADAL" clId="{1E249F06-20B8-42A6-AE30-C1F2E24C729F}" dt="2020-04-13T21:10:34.740" v="762" actId="20577"/>
          <ac:spMkLst>
            <pc:docMk/>
            <pc:sldMk cId="4026352657" sldId="291"/>
            <ac:spMk id="34" creationId="{E681D18D-F48E-4702-8EE6-CC323069E8CB}"/>
          </ac:spMkLst>
        </pc:spChg>
        <pc:spChg chg="del">
          <ac:chgData name="Fabricio Otheguy" userId="b4e81cc5-d248-44e0-87a1-8db00eba7bb9" providerId="ADAL" clId="{1E249F06-20B8-42A6-AE30-C1F2E24C729F}" dt="2020-04-13T20:59:00.874" v="705" actId="478"/>
          <ac:spMkLst>
            <pc:docMk/>
            <pc:sldMk cId="4026352657" sldId="291"/>
            <ac:spMk id="43" creationId="{6C0721E9-6082-40E0-89E6-60242836E9D8}"/>
          </ac:spMkLst>
        </pc:spChg>
        <pc:spChg chg="del">
          <ac:chgData name="Fabricio Otheguy" userId="b4e81cc5-d248-44e0-87a1-8db00eba7bb9" providerId="ADAL" clId="{1E249F06-20B8-42A6-AE30-C1F2E24C729F}" dt="2020-04-13T20:59:02.550" v="706" actId="478"/>
          <ac:spMkLst>
            <pc:docMk/>
            <pc:sldMk cId="4026352657" sldId="291"/>
            <ac:spMk id="44" creationId="{BB2F3D02-B44E-464D-920A-DD952ADBB8CC}"/>
          </ac:spMkLst>
        </pc:spChg>
        <pc:grpChg chg="add mod">
          <ac:chgData name="Fabricio Otheguy" userId="b4e81cc5-d248-44e0-87a1-8db00eba7bb9" providerId="ADAL" clId="{1E249F06-20B8-42A6-AE30-C1F2E24C729F}" dt="2020-04-13T21:19:08.772" v="868" actId="164"/>
          <ac:grpSpMkLst>
            <pc:docMk/>
            <pc:sldMk cId="4026352657" sldId="291"/>
            <ac:grpSpMk id="9" creationId="{2B166BAC-7D98-43ED-BF99-D5DBD1465D76}"/>
          </ac:grpSpMkLst>
        </pc:grpChg>
        <pc:grpChg chg="add mod">
          <ac:chgData name="Fabricio Otheguy" userId="b4e81cc5-d248-44e0-87a1-8db00eba7bb9" providerId="ADAL" clId="{1E249F06-20B8-42A6-AE30-C1F2E24C729F}" dt="2020-04-13T21:30:12.720" v="1052" actId="164"/>
          <ac:grpSpMkLst>
            <pc:docMk/>
            <pc:sldMk cId="4026352657" sldId="291"/>
            <ac:grpSpMk id="10" creationId="{42D251A2-5875-4158-BD61-9D750A2C9033}"/>
          </ac:grpSpMkLst>
        </pc:grpChg>
        <pc:picChg chg="add del mod">
          <ac:chgData name="Fabricio Otheguy" userId="b4e81cc5-d248-44e0-87a1-8db00eba7bb9" providerId="ADAL" clId="{1E249F06-20B8-42A6-AE30-C1F2E24C729F}" dt="2020-04-13T21:07:48.352" v="741" actId="478"/>
          <ac:picMkLst>
            <pc:docMk/>
            <pc:sldMk cId="4026352657" sldId="291"/>
            <ac:picMk id="11" creationId="{38A05EA1-7B11-4EC0-89AA-2AF3A8CC1EB3}"/>
          </ac:picMkLst>
        </pc:picChg>
        <pc:picChg chg="add mod">
          <ac:chgData name="Fabricio Otheguy" userId="b4e81cc5-d248-44e0-87a1-8db00eba7bb9" providerId="ADAL" clId="{1E249F06-20B8-42A6-AE30-C1F2E24C729F}" dt="2020-04-13T21:30:12.720" v="1052" actId="164"/>
          <ac:picMkLst>
            <pc:docMk/>
            <pc:sldMk cId="4026352657" sldId="291"/>
            <ac:picMk id="12" creationId="{DB62E817-72FA-43D2-931A-04E117B3389D}"/>
          </ac:picMkLst>
        </pc:picChg>
        <pc:picChg chg="add del mod">
          <ac:chgData name="Fabricio Otheguy" userId="b4e81cc5-d248-44e0-87a1-8db00eba7bb9" providerId="ADAL" clId="{1E249F06-20B8-42A6-AE30-C1F2E24C729F}" dt="2020-04-13T21:09:03.511" v="750" actId="478"/>
          <ac:picMkLst>
            <pc:docMk/>
            <pc:sldMk cId="4026352657" sldId="291"/>
            <ac:picMk id="20" creationId="{8B188683-0B7C-4E25-890D-BF12CA4C7A67}"/>
          </ac:picMkLst>
        </pc:picChg>
        <pc:picChg chg="add mod">
          <ac:chgData name="Fabricio Otheguy" userId="b4e81cc5-d248-44e0-87a1-8db00eba7bb9" providerId="ADAL" clId="{1E249F06-20B8-42A6-AE30-C1F2E24C729F}" dt="2020-04-13T21:19:08.772" v="868" actId="164"/>
          <ac:picMkLst>
            <pc:docMk/>
            <pc:sldMk cId="4026352657" sldId="291"/>
            <ac:picMk id="24" creationId="{F429AB06-1F24-45D7-B2F8-2D939F31E8C0}"/>
          </ac:picMkLst>
        </pc:picChg>
        <pc:picChg chg="add mod">
          <ac:chgData name="Fabricio Otheguy" userId="b4e81cc5-d248-44e0-87a1-8db00eba7bb9" providerId="ADAL" clId="{1E249F06-20B8-42A6-AE30-C1F2E24C729F}" dt="2020-04-13T21:19:08.772" v="868" actId="164"/>
          <ac:picMkLst>
            <pc:docMk/>
            <pc:sldMk cId="4026352657" sldId="291"/>
            <ac:picMk id="30" creationId="{B3200830-32F1-42B4-9B91-CB9D10B12CBF}"/>
          </ac:picMkLst>
        </pc:picChg>
        <pc:inkChg chg="mod">
          <ac:chgData name="Fabricio Otheguy" userId="b4e81cc5-d248-44e0-87a1-8db00eba7bb9" providerId="ADAL" clId="{1E249F06-20B8-42A6-AE30-C1F2E24C729F}" dt="2020-04-13T21:30:12.720" v="1052" actId="164"/>
          <ac:inkMkLst>
            <pc:docMk/>
            <pc:sldMk cId="4026352657" sldId="291"/>
            <ac:inkMk id="4" creationId="{FC642873-9EA4-4E47-B866-A0D80CC84C5F}"/>
          </ac:inkMkLst>
        </pc:inkChg>
        <pc:inkChg chg="add mod">
          <ac:chgData name="Fabricio Otheguy" userId="b4e81cc5-d248-44e0-87a1-8db00eba7bb9" providerId="ADAL" clId="{1E249F06-20B8-42A6-AE30-C1F2E24C729F}" dt="2020-04-13T21:19:08.772" v="868" actId="164"/>
          <ac:inkMkLst>
            <pc:docMk/>
            <pc:sldMk cId="4026352657" sldId="291"/>
            <ac:inkMk id="23" creationId="{4C9AACE1-9C18-423B-A6B4-DB59B2304373}"/>
          </ac:inkMkLst>
        </pc:inkChg>
        <pc:cxnChg chg="add mod">
          <ac:chgData name="Fabricio Otheguy" userId="b4e81cc5-d248-44e0-87a1-8db00eba7bb9" providerId="ADAL" clId="{1E249F06-20B8-42A6-AE30-C1F2E24C729F}" dt="2020-04-13T21:30:12.720" v="1052" actId="164"/>
          <ac:cxnSpMkLst>
            <pc:docMk/>
            <pc:sldMk cId="4026352657" sldId="291"/>
            <ac:cxnSpMk id="13" creationId="{FE2B6050-3DA8-4B38-9D2C-7AF3056BE45B}"/>
          </ac:cxnSpMkLst>
        </pc:cxnChg>
        <pc:cxnChg chg="add mod">
          <ac:chgData name="Fabricio Otheguy" userId="b4e81cc5-d248-44e0-87a1-8db00eba7bb9" providerId="ADAL" clId="{1E249F06-20B8-42A6-AE30-C1F2E24C729F}" dt="2020-04-13T21:30:12.720" v="1052" actId="164"/>
          <ac:cxnSpMkLst>
            <pc:docMk/>
            <pc:sldMk cId="4026352657" sldId="291"/>
            <ac:cxnSpMk id="15" creationId="{DB6805EB-4DBD-4353-A5CA-5E7DDCDC6CE9}"/>
          </ac:cxnSpMkLst>
        </pc:cxnChg>
        <pc:cxnChg chg="add del mod">
          <ac:chgData name="Fabricio Otheguy" userId="b4e81cc5-d248-44e0-87a1-8db00eba7bb9" providerId="ADAL" clId="{1E249F06-20B8-42A6-AE30-C1F2E24C729F}" dt="2020-04-13T21:09:04.406" v="751" actId="478"/>
          <ac:cxnSpMkLst>
            <pc:docMk/>
            <pc:sldMk cId="4026352657" sldId="291"/>
            <ac:cxnSpMk id="18" creationId="{38C7DCBA-2935-42AC-A3F2-FDA41BE6A9BE}"/>
          </ac:cxnSpMkLst>
        </pc:cxnChg>
        <pc:cxnChg chg="add mod">
          <ac:chgData name="Fabricio Otheguy" userId="b4e81cc5-d248-44e0-87a1-8db00eba7bb9" providerId="ADAL" clId="{1E249F06-20B8-42A6-AE30-C1F2E24C729F}" dt="2020-04-13T21:19:08.772" v="868" actId="164"/>
          <ac:cxnSpMkLst>
            <pc:docMk/>
            <pc:sldMk cId="4026352657" sldId="291"/>
            <ac:cxnSpMk id="25" creationId="{0FD3940E-681A-4011-BA4A-A8E86D4D0CBB}"/>
          </ac:cxnSpMkLst>
        </pc:cxnChg>
        <pc:cxnChg chg="add mod">
          <ac:chgData name="Fabricio Otheguy" userId="b4e81cc5-d248-44e0-87a1-8db00eba7bb9" providerId="ADAL" clId="{1E249F06-20B8-42A6-AE30-C1F2E24C729F}" dt="2020-04-13T21:19:08.772" v="868" actId="164"/>
          <ac:cxnSpMkLst>
            <pc:docMk/>
            <pc:sldMk cId="4026352657" sldId="291"/>
            <ac:cxnSpMk id="27" creationId="{59FCD669-A0F4-4D58-AC69-666193DE9E65}"/>
          </ac:cxnSpMkLst>
        </pc:cxnChg>
        <pc:cxnChg chg="add mod">
          <ac:chgData name="Fabricio Otheguy" userId="b4e81cc5-d248-44e0-87a1-8db00eba7bb9" providerId="ADAL" clId="{1E249F06-20B8-42A6-AE30-C1F2E24C729F}" dt="2020-04-13T21:19:08.772" v="868" actId="164"/>
          <ac:cxnSpMkLst>
            <pc:docMk/>
            <pc:sldMk cId="4026352657" sldId="291"/>
            <ac:cxnSpMk id="29" creationId="{39361266-777F-4AD3-953A-3FBE54483A8A}"/>
          </ac:cxnSpMkLst>
        </pc:cxnChg>
        <pc:cxnChg chg="add mod">
          <ac:chgData name="Fabricio Otheguy" userId="b4e81cc5-d248-44e0-87a1-8db00eba7bb9" providerId="ADAL" clId="{1E249F06-20B8-42A6-AE30-C1F2E24C729F}" dt="2020-04-13T21:10:25.392" v="760" actId="1076"/>
          <ac:cxnSpMkLst>
            <pc:docMk/>
            <pc:sldMk cId="4026352657" sldId="291"/>
            <ac:cxnSpMk id="33" creationId="{F497CAFF-707D-4607-B354-F13EDC4B8016}"/>
          </ac:cxnSpMkLst>
        </pc:cxnChg>
      </pc:sldChg>
      <pc:sldChg chg="addSp delSp modSp add delAnim modAnim">
        <pc:chgData name="Fabricio Otheguy" userId="b4e81cc5-d248-44e0-87a1-8db00eba7bb9" providerId="ADAL" clId="{1E249F06-20B8-42A6-AE30-C1F2E24C729F}" dt="2020-04-13T21:31:44.743" v="1063"/>
        <pc:sldMkLst>
          <pc:docMk/>
          <pc:sldMk cId="1671331944" sldId="292"/>
        </pc:sldMkLst>
        <pc:spChg chg="add mod">
          <ac:chgData name="Fabricio Otheguy" userId="b4e81cc5-d248-44e0-87a1-8db00eba7bb9" providerId="ADAL" clId="{1E249F06-20B8-42A6-AE30-C1F2E24C729F}" dt="2020-04-13T21:19:37.513" v="874" actId="1076"/>
          <ac:spMkLst>
            <pc:docMk/>
            <pc:sldMk cId="1671331944" sldId="292"/>
            <ac:spMk id="3" creationId="{8FB165E5-6522-491E-AB8F-380169651129}"/>
          </ac:spMkLst>
        </pc:spChg>
        <pc:spChg chg="add mod">
          <ac:chgData name="Fabricio Otheguy" userId="b4e81cc5-d248-44e0-87a1-8db00eba7bb9" providerId="ADAL" clId="{1E249F06-20B8-42A6-AE30-C1F2E24C729F}" dt="2020-04-13T21:17:18.850" v="859" actId="20577"/>
          <ac:spMkLst>
            <pc:docMk/>
            <pc:sldMk cId="1671331944" sldId="292"/>
            <ac:spMk id="6" creationId="{158D5039-3469-4561-9FC0-0F18B789371E}"/>
          </ac:spMkLst>
        </pc:spChg>
        <pc:spChg chg="add mod">
          <ac:chgData name="Fabricio Otheguy" userId="b4e81cc5-d248-44e0-87a1-8db00eba7bb9" providerId="ADAL" clId="{1E249F06-20B8-42A6-AE30-C1F2E24C729F}" dt="2020-04-13T21:30:53.175" v="1057" actId="164"/>
          <ac:spMkLst>
            <pc:docMk/>
            <pc:sldMk cId="1671331944" sldId="292"/>
            <ac:spMk id="9" creationId="{6C48A9B7-9748-40D3-BF29-9C004ABFBD31}"/>
          </ac:spMkLst>
        </pc:spChg>
        <pc:spChg chg="add mod">
          <ac:chgData name="Fabricio Otheguy" userId="b4e81cc5-d248-44e0-87a1-8db00eba7bb9" providerId="ADAL" clId="{1E249F06-20B8-42A6-AE30-C1F2E24C729F}" dt="2020-04-13T21:30:53.175" v="1057" actId="164"/>
          <ac:spMkLst>
            <pc:docMk/>
            <pc:sldMk cId="1671331944" sldId="292"/>
            <ac:spMk id="11" creationId="{43A994EA-8E57-449A-8327-437B86275190}"/>
          </ac:spMkLst>
        </pc:spChg>
        <pc:spChg chg="add mod">
          <ac:chgData name="Fabricio Otheguy" userId="b4e81cc5-d248-44e0-87a1-8db00eba7bb9" providerId="ADAL" clId="{1E249F06-20B8-42A6-AE30-C1F2E24C729F}" dt="2020-04-13T21:30:53.175" v="1057" actId="164"/>
          <ac:spMkLst>
            <pc:docMk/>
            <pc:sldMk cId="1671331944" sldId="292"/>
            <ac:spMk id="14" creationId="{E971E385-6F3B-48A5-8640-111B935D09AE}"/>
          </ac:spMkLst>
        </pc:spChg>
        <pc:spChg chg="add mod">
          <ac:chgData name="Fabricio Otheguy" userId="b4e81cc5-d248-44e0-87a1-8db00eba7bb9" providerId="ADAL" clId="{1E249F06-20B8-42A6-AE30-C1F2E24C729F}" dt="2020-04-13T21:30:53.175" v="1057" actId="164"/>
          <ac:spMkLst>
            <pc:docMk/>
            <pc:sldMk cId="1671331944" sldId="292"/>
            <ac:spMk id="15" creationId="{7F90A239-63F7-46E7-9E4D-4A111575DC96}"/>
          </ac:spMkLst>
        </pc:spChg>
        <pc:spChg chg="mod">
          <ac:chgData name="Fabricio Otheguy" userId="b4e81cc5-d248-44e0-87a1-8db00eba7bb9" providerId="ADAL" clId="{1E249F06-20B8-42A6-AE30-C1F2E24C729F}" dt="2020-04-13T21:15:05.857" v="804" actId="20577"/>
          <ac:spMkLst>
            <pc:docMk/>
            <pc:sldMk cId="1671331944" sldId="292"/>
            <ac:spMk id="16" creationId="{96E991E1-1CA5-4FE5-A709-90C582ED3BE2}"/>
          </ac:spMkLst>
        </pc:spChg>
        <pc:spChg chg="mod">
          <ac:chgData name="Fabricio Otheguy" userId="b4e81cc5-d248-44e0-87a1-8db00eba7bb9" providerId="ADAL" clId="{1E249F06-20B8-42A6-AE30-C1F2E24C729F}" dt="2020-04-13T21:12:30.600" v="777" actId="20577"/>
          <ac:spMkLst>
            <pc:docMk/>
            <pc:sldMk cId="1671331944" sldId="292"/>
            <ac:spMk id="19" creationId="{31448EEE-0B28-49F6-807F-D27622CCB76B}"/>
          </ac:spMkLst>
        </pc:spChg>
        <pc:spChg chg="add mod">
          <ac:chgData name="Fabricio Otheguy" userId="b4e81cc5-d248-44e0-87a1-8db00eba7bb9" providerId="ADAL" clId="{1E249F06-20B8-42A6-AE30-C1F2E24C729F}" dt="2020-04-13T21:30:53.175" v="1057" actId="164"/>
          <ac:spMkLst>
            <pc:docMk/>
            <pc:sldMk cId="1671331944" sldId="292"/>
            <ac:spMk id="20" creationId="{31B13EC4-4F6A-4F34-8B3E-C6400470EE4E}"/>
          </ac:spMkLst>
        </pc:spChg>
        <pc:spChg chg="add del mod">
          <ac:chgData name="Fabricio Otheguy" userId="b4e81cc5-d248-44e0-87a1-8db00eba7bb9" providerId="ADAL" clId="{1E249F06-20B8-42A6-AE30-C1F2E24C729F}" dt="2020-04-13T21:19:27.662" v="871" actId="478"/>
          <ac:spMkLst>
            <pc:docMk/>
            <pc:sldMk cId="1671331944" sldId="292"/>
            <ac:spMk id="21" creationId="{398A76A2-E881-49E0-8925-B06E22E063AB}"/>
          </ac:spMkLst>
        </pc:spChg>
        <pc:spChg chg="add mod">
          <ac:chgData name="Fabricio Otheguy" userId="b4e81cc5-d248-44e0-87a1-8db00eba7bb9" providerId="ADAL" clId="{1E249F06-20B8-42A6-AE30-C1F2E24C729F}" dt="2020-04-13T21:16:40.239" v="830" actId="207"/>
          <ac:spMkLst>
            <pc:docMk/>
            <pc:sldMk cId="1671331944" sldId="292"/>
            <ac:spMk id="22" creationId="{AB74FB57-7F99-455E-A4AF-F999ECA52D11}"/>
          </ac:spMkLst>
        </pc:spChg>
        <pc:spChg chg="add mod">
          <ac:chgData name="Fabricio Otheguy" userId="b4e81cc5-d248-44e0-87a1-8db00eba7bb9" providerId="ADAL" clId="{1E249F06-20B8-42A6-AE30-C1F2E24C729F}" dt="2020-04-13T21:20:46.401" v="937" actId="1076"/>
          <ac:spMkLst>
            <pc:docMk/>
            <pc:sldMk cId="1671331944" sldId="292"/>
            <ac:spMk id="23" creationId="{4404CA2D-8308-4B95-8FA2-E28EB0F54EA7}"/>
          </ac:spMkLst>
        </pc:spChg>
        <pc:grpChg chg="add mod">
          <ac:chgData name="Fabricio Otheguy" userId="b4e81cc5-d248-44e0-87a1-8db00eba7bb9" providerId="ADAL" clId="{1E249F06-20B8-42A6-AE30-C1F2E24C729F}" dt="2020-04-13T21:30:53.175" v="1057" actId="164"/>
          <ac:grpSpMkLst>
            <pc:docMk/>
            <pc:sldMk cId="1671331944" sldId="292"/>
            <ac:grpSpMk id="24" creationId="{8334BCB8-7454-41AD-B11A-B74E9D9320C6}"/>
          </ac:grpSpMkLst>
        </pc:grpChg>
        <pc:picChg chg="add mod">
          <ac:chgData name="Fabricio Otheguy" userId="b4e81cc5-d248-44e0-87a1-8db00eba7bb9" providerId="ADAL" clId="{1E249F06-20B8-42A6-AE30-C1F2E24C729F}" dt="2020-04-13T21:30:53.175" v="1057" actId="164"/>
          <ac:picMkLst>
            <pc:docMk/>
            <pc:sldMk cId="1671331944" sldId="292"/>
            <ac:picMk id="7" creationId="{3283337D-6981-4C9F-9A0B-C2F742425D17}"/>
          </ac:picMkLst>
        </pc:picChg>
        <pc:picChg chg="add mod">
          <ac:chgData name="Fabricio Otheguy" userId="b4e81cc5-d248-44e0-87a1-8db00eba7bb9" providerId="ADAL" clId="{1E249F06-20B8-42A6-AE30-C1F2E24C729F}" dt="2020-04-13T21:30:53.175" v="1057" actId="164"/>
          <ac:picMkLst>
            <pc:docMk/>
            <pc:sldMk cId="1671331944" sldId="292"/>
            <ac:picMk id="13" creationId="{4B643092-9391-45DB-BE7B-CC6F070567C3}"/>
          </ac:picMkLst>
        </pc:picChg>
        <pc:inkChg chg="mod">
          <ac:chgData name="Fabricio Otheguy" userId="b4e81cc5-d248-44e0-87a1-8db00eba7bb9" providerId="ADAL" clId="{1E249F06-20B8-42A6-AE30-C1F2E24C729F}" dt="2020-04-13T21:30:53.175" v="1057" actId="164"/>
          <ac:inkMkLst>
            <pc:docMk/>
            <pc:sldMk cId="1671331944" sldId="292"/>
            <ac:inkMk id="4" creationId="{FC642873-9EA4-4E47-B866-A0D80CC84C5F}"/>
          </ac:inkMkLst>
        </pc:inkChg>
        <pc:cxnChg chg="add mod">
          <ac:chgData name="Fabricio Otheguy" userId="b4e81cc5-d248-44e0-87a1-8db00eba7bb9" providerId="ADAL" clId="{1E249F06-20B8-42A6-AE30-C1F2E24C729F}" dt="2020-04-13T21:30:53.175" v="1057" actId="164"/>
          <ac:cxnSpMkLst>
            <pc:docMk/>
            <pc:sldMk cId="1671331944" sldId="292"/>
            <ac:cxnSpMk id="8" creationId="{0EE387F9-8419-4C16-8A42-A9E0C5959BE2}"/>
          </ac:cxnSpMkLst>
        </pc:cxnChg>
        <pc:cxnChg chg="add mod">
          <ac:chgData name="Fabricio Otheguy" userId="b4e81cc5-d248-44e0-87a1-8db00eba7bb9" providerId="ADAL" clId="{1E249F06-20B8-42A6-AE30-C1F2E24C729F}" dt="2020-04-13T21:30:53.175" v="1057" actId="164"/>
          <ac:cxnSpMkLst>
            <pc:docMk/>
            <pc:sldMk cId="1671331944" sldId="292"/>
            <ac:cxnSpMk id="10" creationId="{CE5B5968-7A5A-4B5F-87C1-94BDF67D489B}"/>
          </ac:cxnSpMkLst>
        </pc:cxnChg>
        <pc:cxnChg chg="add mod">
          <ac:chgData name="Fabricio Otheguy" userId="b4e81cc5-d248-44e0-87a1-8db00eba7bb9" providerId="ADAL" clId="{1E249F06-20B8-42A6-AE30-C1F2E24C729F}" dt="2020-04-13T21:30:53.175" v="1057" actId="164"/>
          <ac:cxnSpMkLst>
            <pc:docMk/>
            <pc:sldMk cId="1671331944" sldId="292"/>
            <ac:cxnSpMk id="12" creationId="{9897796B-3890-464C-BB48-2EB817598BD2}"/>
          </ac:cxnSpMkLst>
        </pc:cxnChg>
        <pc:cxnChg chg="add mod">
          <ac:chgData name="Fabricio Otheguy" userId="b4e81cc5-d248-44e0-87a1-8db00eba7bb9" providerId="ADAL" clId="{1E249F06-20B8-42A6-AE30-C1F2E24C729F}" dt="2020-04-13T21:30:53.175" v="1057" actId="164"/>
          <ac:cxnSpMkLst>
            <pc:docMk/>
            <pc:sldMk cId="1671331944" sldId="292"/>
            <ac:cxnSpMk id="17" creationId="{B3B9A054-D0DA-45A7-B852-3EA4A5652273}"/>
          </ac:cxnSpMkLst>
        </pc:cxnChg>
        <pc:cxnChg chg="add mod">
          <ac:chgData name="Fabricio Otheguy" userId="b4e81cc5-d248-44e0-87a1-8db00eba7bb9" providerId="ADAL" clId="{1E249F06-20B8-42A6-AE30-C1F2E24C729F}" dt="2020-04-13T21:30:53.175" v="1057" actId="164"/>
          <ac:cxnSpMkLst>
            <pc:docMk/>
            <pc:sldMk cId="1671331944" sldId="292"/>
            <ac:cxnSpMk id="18" creationId="{F935599D-B2C7-4552-9705-A10DBFE8BC2A}"/>
          </ac:cxnSpMkLst>
        </pc:cxnChg>
      </pc:sldChg>
      <pc:sldChg chg="add">
        <pc:chgData name="Fabricio Otheguy" userId="b4e81cc5-d248-44e0-87a1-8db00eba7bb9" providerId="ADAL" clId="{1E249F06-20B8-42A6-AE30-C1F2E24C729F}" dt="2020-04-13T21:23:11.728" v="948"/>
        <pc:sldMkLst>
          <pc:docMk/>
          <pc:sldMk cId="38818217" sldId="293"/>
        </pc:sldMkLst>
      </pc:sldChg>
      <pc:sldChg chg="delSp modSp add del modAnim">
        <pc:chgData name="Fabricio Otheguy" userId="b4e81cc5-d248-44e0-87a1-8db00eba7bb9" providerId="ADAL" clId="{1E249F06-20B8-42A6-AE30-C1F2E24C729F}" dt="2020-04-13T21:20:48.790" v="938" actId="2696"/>
        <pc:sldMkLst>
          <pc:docMk/>
          <pc:sldMk cId="2443532031" sldId="293"/>
        </pc:sldMkLst>
        <pc:spChg chg="del">
          <ac:chgData name="Fabricio Otheguy" userId="b4e81cc5-d248-44e0-87a1-8db00eba7bb9" providerId="ADAL" clId="{1E249F06-20B8-42A6-AE30-C1F2E24C729F}" dt="2020-04-13T21:19:47.245" v="875" actId="478"/>
          <ac:spMkLst>
            <pc:docMk/>
            <pc:sldMk cId="2443532031" sldId="293"/>
            <ac:spMk id="3" creationId="{8FB165E5-6522-491E-AB8F-380169651129}"/>
          </ac:spMkLst>
        </pc:spChg>
        <pc:spChg chg="del">
          <ac:chgData name="Fabricio Otheguy" userId="b4e81cc5-d248-44e0-87a1-8db00eba7bb9" providerId="ADAL" clId="{1E249F06-20B8-42A6-AE30-C1F2E24C729F}" dt="2020-04-13T21:19:47.245" v="875" actId="478"/>
          <ac:spMkLst>
            <pc:docMk/>
            <pc:sldMk cId="2443532031" sldId="293"/>
            <ac:spMk id="6" creationId="{158D5039-3469-4561-9FC0-0F18B789371E}"/>
          </ac:spMkLst>
        </pc:spChg>
        <pc:spChg chg="del">
          <ac:chgData name="Fabricio Otheguy" userId="b4e81cc5-d248-44e0-87a1-8db00eba7bb9" providerId="ADAL" clId="{1E249F06-20B8-42A6-AE30-C1F2E24C729F}" dt="2020-04-13T21:19:47.245" v="875" actId="478"/>
          <ac:spMkLst>
            <pc:docMk/>
            <pc:sldMk cId="2443532031" sldId="293"/>
            <ac:spMk id="9" creationId="{6C48A9B7-9748-40D3-BF29-9C004ABFBD31}"/>
          </ac:spMkLst>
        </pc:spChg>
        <pc:spChg chg="del">
          <ac:chgData name="Fabricio Otheguy" userId="b4e81cc5-d248-44e0-87a1-8db00eba7bb9" providerId="ADAL" clId="{1E249F06-20B8-42A6-AE30-C1F2E24C729F}" dt="2020-04-13T21:19:47.245" v="875" actId="478"/>
          <ac:spMkLst>
            <pc:docMk/>
            <pc:sldMk cId="2443532031" sldId="293"/>
            <ac:spMk id="11" creationId="{43A994EA-8E57-449A-8327-437B86275190}"/>
          </ac:spMkLst>
        </pc:spChg>
        <pc:spChg chg="del">
          <ac:chgData name="Fabricio Otheguy" userId="b4e81cc5-d248-44e0-87a1-8db00eba7bb9" providerId="ADAL" clId="{1E249F06-20B8-42A6-AE30-C1F2E24C729F}" dt="2020-04-13T21:19:47.245" v="875" actId="478"/>
          <ac:spMkLst>
            <pc:docMk/>
            <pc:sldMk cId="2443532031" sldId="293"/>
            <ac:spMk id="14" creationId="{E971E385-6F3B-48A5-8640-111B935D09AE}"/>
          </ac:spMkLst>
        </pc:spChg>
        <pc:spChg chg="del">
          <ac:chgData name="Fabricio Otheguy" userId="b4e81cc5-d248-44e0-87a1-8db00eba7bb9" providerId="ADAL" clId="{1E249F06-20B8-42A6-AE30-C1F2E24C729F}" dt="2020-04-13T21:19:47.245" v="875" actId="478"/>
          <ac:spMkLst>
            <pc:docMk/>
            <pc:sldMk cId="2443532031" sldId="293"/>
            <ac:spMk id="15" creationId="{7F90A239-63F7-46E7-9E4D-4A111575DC96}"/>
          </ac:spMkLst>
        </pc:spChg>
        <pc:spChg chg="del">
          <ac:chgData name="Fabricio Otheguy" userId="b4e81cc5-d248-44e0-87a1-8db00eba7bb9" providerId="ADAL" clId="{1E249F06-20B8-42A6-AE30-C1F2E24C729F}" dt="2020-04-13T21:19:47.245" v="875" actId="478"/>
          <ac:spMkLst>
            <pc:docMk/>
            <pc:sldMk cId="2443532031" sldId="293"/>
            <ac:spMk id="16" creationId="{96E991E1-1CA5-4FE5-A709-90C582ED3BE2}"/>
          </ac:spMkLst>
        </pc:spChg>
        <pc:spChg chg="del">
          <ac:chgData name="Fabricio Otheguy" userId="b4e81cc5-d248-44e0-87a1-8db00eba7bb9" providerId="ADAL" clId="{1E249F06-20B8-42A6-AE30-C1F2E24C729F}" dt="2020-04-13T21:19:47.245" v="875" actId="478"/>
          <ac:spMkLst>
            <pc:docMk/>
            <pc:sldMk cId="2443532031" sldId="293"/>
            <ac:spMk id="20" creationId="{31B13EC4-4F6A-4F34-8B3E-C6400470EE4E}"/>
          </ac:spMkLst>
        </pc:spChg>
        <pc:spChg chg="del mod">
          <ac:chgData name="Fabricio Otheguy" userId="b4e81cc5-d248-44e0-87a1-8db00eba7bb9" providerId="ADAL" clId="{1E249F06-20B8-42A6-AE30-C1F2E24C729F}" dt="2020-04-13T21:20:35.002" v="934"/>
          <ac:spMkLst>
            <pc:docMk/>
            <pc:sldMk cId="2443532031" sldId="293"/>
            <ac:spMk id="21" creationId="{398A76A2-E881-49E0-8925-B06E22E063AB}"/>
          </ac:spMkLst>
        </pc:spChg>
        <pc:spChg chg="del">
          <ac:chgData name="Fabricio Otheguy" userId="b4e81cc5-d248-44e0-87a1-8db00eba7bb9" providerId="ADAL" clId="{1E249F06-20B8-42A6-AE30-C1F2E24C729F}" dt="2020-04-13T21:19:47.245" v="875" actId="478"/>
          <ac:spMkLst>
            <pc:docMk/>
            <pc:sldMk cId="2443532031" sldId="293"/>
            <ac:spMk id="22" creationId="{AB74FB57-7F99-455E-A4AF-F999ECA52D11}"/>
          </ac:spMkLst>
        </pc:spChg>
        <pc:picChg chg="del">
          <ac:chgData name="Fabricio Otheguy" userId="b4e81cc5-d248-44e0-87a1-8db00eba7bb9" providerId="ADAL" clId="{1E249F06-20B8-42A6-AE30-C1F2E24C729F}" dt="2020-04-13T21:19:47.245" v="875" actId="478"/>
          <ac:picMkLst>
            <pc:docMk/>
            <pc:sldMk cId="2443532031" sldId="293"/>
            <ac:picMk id="7" creationId="{3283337D-6981-4C9F-9A0B-C2F742425D17}"/>
          </ac:picMkLst>
        </pc:picChg>
        <pc:picChg chg="del">
          <ac:chgData name="Fabricio Otheguy" userId="b4e81cc5-d248-44e0-87a1-8db00eba7bb9" providerId="ADAL" clId="{1E249F06-20B8-42A6-AE30-C1F2E24C729F}" dt="2020-04-13T21:19:47.245" v="875" actId="478"/>
          <ac:picMkLst>
            <pc:docMk/>
            <pc:sldMk cId="2443532031" sldId="293"/>
            <ac:picMk id="13" creationId="{4B643092-9391-45DB-BE7B-CC6F070567C3}"/>
          </ac:picMkLst>
        </pc:picChg>
        <pc:inkChg chg="del">
          <ac:chgData name="Fabricio Otheguy" userId="b4e81cc5-d248-44e0-87a1-8db00eba7bb9" providerId="ADAL" clId="{1E249F06-20B8-42A6-AE30-C1F2E24C729F}" dt="2020-04-13T21:19:47.245" v="875" actId="478"/>
          <ac:inkMkLst>
            <pc:docMk/>
            <pc:sldMk cId="2443532031" sldId="293"/>
            <ac:inkMk id="4" creationId="{FC642873-9EA4-4E47-B866-A0D80CC84C5F}"/>
          </ac:inkMkLst>
        </pc:inkChg>
        <pc:inkChg chg="del">
          <ac:chgData name="Fabricio Otheguy" userId="b4e81cc5-d248-44e0-87a1-8db00eba7bb9" providerId="ADAL" clId="{1E249F06-20B8-42A6-AE30-C1F2E24C729F}" dt="2020-04-13T21:19:47.245" v="875" actId="478"/>
          <ac:inkMkLst>
            <pc:docMk/>
            <pc:sldMk cId="2443532031" sldId="293"/>
            <ac:inkMk id="5" creationId="{66811E7E-CA51-433D-917F-CA8E9C3C98A4}"/>
          </ac:inkMkLst>
        </pc:inkChg>
        <pc:cxnChg chg="del">
          <ac:chgData name="Fabricio Otheguy" userId="b4e81cc5-d248-44e0-87a1-8db00eba7bb9" providerId="ADAL" clId="{1E249F06-20B8-42A6-AE30-C1F2E24C729F}" dt="2020-04-13T21:19:47.245" v="875" actId="478"/>
          <ac:cxnSpMkLst>
            <pc:docMk/>
            <pc:sldMk cId="2443532031" sldId="293"/>
            <ac:cxnSpMk id="8" creationId="{0EE387F9-8419-4C16-8A42-A9E0C5959BE2}"/>
          </ac:cxnSpMkLst>
        </pc:cxnChg>
        <pc:cxnChg chg="del">
          <ac:chgData name="Fabricio Otheguy" userId="b4e81cc5-d248-44e0-87a1-8db00eba7bb9" providerId="ADAL" clId="{1E249F06-20B8-42A6-AE30-C1F2E24C729F}" dt="2020-04-13T21:19:47.245" v="875" actId="478"/>
          <ac:cxnSpMkLst>
            <pc:docMk/>
            <pc:sldMk cId="2443532031" sldId="293"/>
            <ac:cxnSpMk id="10" creationId="{CE5B5968-7A5A-4B5F-87C1-94BDF67D489B}"/>
          </ac:cxnSpMkLst>
        </pc:cxnChg>
        <pc:cxnChg chg="del">
          <ac:chgData name="Fabricio Otheguy" userId="b4e81cc5-d248-44e0-87a1-8db00eba7bb9" providerId="ADAL" clId="{1E249F06-20B8-42A6-AE30-C1F2E24C729F}" dt="2020-04-13T21:19:47.245" v="875" actId="478"/>
          <ac:cxnSpMkLst>
            <pc:docMk/>
            <pc:sldMk cId="2443532031" sldId="293"/>
            <ac:cxnSpMk id="12" creationId="{9897796B-3890-464C-BB48-2EB817598BD2}"/>
          </ac:cxnSpMkLst>
        </pc:cxnChg>
        <pc:cxnChg chg="del">
          <ac:chgData name="Fabricio Otheguy" userId="b4e81cc5-d248-44e0-87a1-8db00eba7bb9" providerId="ADAL" clId="{1E249F06-20B8-42A6-AE30-C1F2E24C729F}" dt="2020-04-13T21:19:47.245" v="875" actId="478"/>
          <ac:cxnSpMkLst>
            <pc:docMk/>
            <pc:sldMk cId="2443532031" sldId="293"/>
            <ac:cxnSpMk id="17" creationId="{B3B9A054-D0DA-45A7-B852-3EA4A5652273}"/>
          </ac:cxnSpMkLst>
        </pc:cxnChg>
        <pc:cxnChg chg="del">
          <ac:chgData name="Fabricio Otheguy" userId="b4e81cc5-d248-44e0-87a1-8db00eba7bb9" providerId="ADAL" clId="{1E249F06-20B8-42A6-AE30-C1F2E24C729F}" dt="2020-04-13T21:19:47.245" v="875" actId="478"/>
          <ac:cxnSpMkLst>
            <pc:docMk/>
            <pc:sldMk cId="2443532031" sldId="293"/>
            <ac:cxnSpMk id="18" creationId="{F935599D-B2C7-4552-9705-A10DBFE8BC2A}"/>
          </ac:cxnSpMkLst>
        </pc:cxnChg>
      </pc:sldChg>
      <pc:sldChg chg="addSp delSp modSp add modAnim">
        <pc:chgData name="Fabricio Otheguy" userId="b4e81cc5-d248-44e0-87a1-8db00eba7bb9" providerId="ADAL" clId="{1E249F06-20B8-42A6-AE30-C1F2E24C729F}" dt="2020-04-13T21:50:57.402" v="1213"/>
        <pc:sldMkLst>
          <pc:docMk/>
          <pc:sldMk cId="1501247888" sldId="294"/>
        </pc:sldMkLst>
        <pc:spChg chg="mod">
          <ac:chgData name="Fabricio Otheguy" userId="b4e81cc5-d248-44e0-87a1-8db00eba7bb9" providerId="ADAL" clId="{1E249F06-20B8-42A6-AE30-C1F2E24C729F}" dt="2020-04-13T21:32:38.321" v="1073" actId="20577"/>
          <ac:spMkLst>
            <pc:docMk/>
            <pc:sldMk cId="1501247888" sldId="294"/>
            <ac:spMk id="16" creationId="{96E991E1-1CA5-4FE5-A709-90C582ED3BE2}"/>
          </ac:spMkLst>
        </pc:spChg>
        <pc:spChg chg="mod">
          <ac:chgData name="Fabricio Otheguy" userId="b4e81cc5-d248-44e0-87a1-8db00eba7bb9" providerId="ADAL" clId="{1E249F06-20B8-42A6-AE30-C1F2E24C729F}" dt="2020-04-13T21:32:30.771" v="1067" actId="20577"/>
          <ac:spMkLst>
            <pc:docMk/>
            <pc:sldMk cId="1501247888" sldId="294"/>
            <ac:spMk id="19" creationId="{31448EEE-0B28-49F6-807F-D27622CCB76B}"/>
          </ac:spMkLst>
        </pc:spChg>
        <pc:spChg chg="add mod">
          <ac:chgData name="Fabricio Otheguy" userId="b4e81cc5-d248-44e0-87a1-8db00eba7bb9" providerId="ADAL" clId="{1E249F06-20B8-42A6-AE30-C1F2E24C729F}" dt="2020-04-13T21:50:52.786" v="1212" actId="164"/>
          <ac:spMkLst>
            <pc:docMk/>
            <pc:sldMk cId="1501247888" sldId="294"/>
            <ac:spMk id="33" creationId="{22929116-74DC-4B5A-8033-6A07B2B75A15}"/>
          </ac:spMkLst>
        </pc:spChg>
        <pc:spChg chg="add mod">
          <ac:chgData name="Fabricio Otheguy" userId="b4e81cc5-d248-44e0-87a1-8db00eba7bb9" providerId="ADAL" clId="{1E249F06-20B8-42A6-AE30-C1F2E24C729F}" dt="2020-04-13T21:50:52.786" v="1212" actId="164"/>
          <ac:spMkLst>
            <pc:docMk/>
            <pc:sldMk cId="1501247888" sldId="294"/>
            <ac:spMk id="34" creationId="{65A59B05-69A1-4F18-81FA-D5508DFB31E8}"/>
          </ac:spMkLst>
        </pc:spChg>
        <pc:spChg chg="add mod">
          <ac:chgData name="Fabricio Otheguy" userId="b4e81cc5-d248-44e0-87a1-8db00eba7bb9" providerId="ADAL" clId="{1E249F06-20B8-42A6-AE30-C1F2E24C729F}" dt="2020-04-13T21:50:52.786" v="1212" actId="164"/>
          <ac:spMkLst>
            <pc:docMk/>
            <pc:sldMk cId="1501247888" sldId="294"/>
            <ac:spMk id="36" creationId="{5B27AFA8-CC12-4D78-88B8-EB4A64D29D4B}"/>
          </ac:spMkLst>
        </pc:spChg>
        <pc:spChg chg="add mod">
          <ac:chgData name="Fabricio Otheguy" userId="b4e81cc5-d248-44e0-87a1-8db00eba7bb9" providerId="ADAL" clId="{1E249F06-20B8-42A6-AE30-C1F2E24C729F}" dt="2020-04-13T21:50:52.786" v="1212" actId="164"/>
          <ac:spMkLst>
            <pc:docMk/>
            <pc:sldMk cId="1501247888" sldId="294"/>
            <ac:spMk id="39" creationId="{86A8360E-8734-44F3-ACA6-A45B826A6DAF}"/>
          </ac:spMkLst>
        </pc:spChg>
        <pc:spChg chg="add mod">
          <ac:chgData name="Fabricio Otheguy" userId="b4e81cc5-d248-44e0-87a1-8db00eba7bb9" providerId="ADAL" clId="{1E249F06-20B8-42A6-AE30-C1F2E24C729F}" dt="2020-04-13T21:50:52.786" v="1212" actId="164"/>
          <ac:spMkLst>
            <pc:docMk/>
            <pc:sldMk cId="1501247888" sldId="294"/>
            <ac:spMk id="40" creationId="{003E6010-32DB-462F-AFD6-9769901FA149}"/>
          </ac:spMkLst>
        </pc:spChg>
        <pc:spChg chg="add mod">
          <ac:chgData name="Fabricio Otheguy" userId="b4e81cc5-d248-44e0-87a1-8db00eba7bb9" providerId="ADAL" clId="{1E249F06-20B8-42A6-AE30-C1F2E24C729F}" dt="2020-04-13T21:50:52.786" v="1212" actId="164"/>
          <ac:spMkLst>
            <pc:docMk/>
            <pc:sldMk cId="1501247888" sldId="294"/>
            <ac:spMk id="41" creationId="{E21201F7-597E-4C02-8614-4189273DB515}"/>
          </ac:spMkLst>
        </pc:spChg>
        <pc:grpChg chg="add mod">
          <ac:chgData name="Fabricio Otheguy" userId="b4e81cc5-d248-44e0-87a1-8db00eba7bb9" providerId="ADAL" clId="{1E249F06-20B8-42A6-AE30-C1F2E24C729F}" dt="2020-04-13T21:50:52.786" v="1212" actId="164"/>
          <ac:grpSpMkLst>
            <pc:docMk/>
            <pc:sldMk cId="1501247888" sldId="294"/>
            <ac:grpSpMk id="3" creationId="{02D8D758-640A-420B-9443-2818CC5E4FA4}"/>
          </ac:grpSpMkLst>
        </pc:grpChg>
        <pc:grpChg chg="del">
          <ac:chgData name="Fabricio Otheguy" userId="b4e81cc5-d248-44e0-87a1-8db00eba7bb9" providerId="ADAL" clId="{1E249F06-20B8-42A6-AE30-C1F2E24C729F}" dt="2020-04-13T21:32:41.624" v="1074" actId="478"/>
          <ac:grpSpMkLst>
            <pc:docMk/>
            <pc:sldMk cId="1501247888" sldId="294"/>
            <ac:grpSpMk id="7" creationId="{D90AD64A-9F70-4DDC-8843-74E9A6515A91}"/>
          </ac:grpSpMkLst>
        </pc:grpChg>
        <pc:inkChg chg="mod">
          <ac:chgData name="Fabricio Otheguy" userId="b4e81cc5-d248-44e0-87a1-8db00eba7bb9" providerId="ADAL" clId="{1E249F06-20B8-42A6-AE30-C1F2E24C729F}" dt="2020-04-13T21:50:52.786" v="1212" actId="164"/>
          <ac:inkMkLst>
            <pc:docMk/>
            <pc:sldMk cId="1501247888" sldId="294"/>
            <ac:inkMk id="4" creationId="{FC642873-9EA4-4E47-B866-A0D80CC84C5F}"/>
          </ac:inkMkLst>
        </pc:inkChg>
        <pc:cxnChg chg="add mod">
          <ac:chgData name="Fabricio Otheguy" userId="b4e81cc5-d248-44e0-87a1-8db00eba7bb9" providerId="ADAL" clId="{1E249F06-20B8-42A6-AE30-C1F2E24C729F}" dt="2020-04-13T21:50:52.786" v="1212" actId="164"/>
          <ac:cxnSpMkLst>
            <pc:docMk/>
            <pc:sldMk cId="1501247888" sldId="294"/>
            <ac:cxnSpMk id="31" creationId="{5959534D-FD6A-4784-A96C-7D934B57D665}"/>
          </ac:cxnSpMkLst>
        </pc:cxnChg>
        <pc:cxnChg chg="add mod">
          <ac:chgData name="Fabricio Otheguy" userId="b4e81cc5-d248-44e0-87a1-8db00eba7bb9" providerId="ADAL" clId="{1E249F06-20B8-42A6-AE30-C1F2E24C729F}" dt="2020-04-13T21:50:52.786" v="1212" actId="164"/>
          <ac:cxnSpMkLst>
            <pc:docMk/>
            <pc:sldMk cId="1501247888" sldId="294"/>
            <ac:cxnSpMk id="32" creationId="{C687260E-09BA-4463-B999-FEDFA0493FB0}"/>
          </ac:cxnSpMkLst>
        </pc:cxnChg>
        <pc:cxnChg chg="add mod">
          <ac:chgData name="Fabricio Otheguy" userId="b4e81cc5-d248-44e0-87a1-8db00eba7bb9" providerId="ADAL" clId="{1E249F06-20B8-42A6-AE30-C1F2E24C729F}" dt="2020-04-13T21:50:52.786" v="1212" actId="164"/>
          <ac:cxnSpMkLst>
            <pc:docMk/>
            <pc:sldMk cId="1501247888" sldId="294"/>
            <ac:cxnSpMk id="35" creationId="{21B7B213-2965-456F-A776-57303207D9E9}"/>
          </ac:cxnSpMkLst>
        </pc:cxnChg>
        <pc:cxnChg chg="add mod">
          <ac:chgData name="Fabricio Otheguy" userId="b4e81cc5-d248-44e0-87a1-8db00eba7bb9" providerId="ADAL" clId="{1E249F06-20B8-42A6-AE30-C1F2E24C729F}" dt="2020-04-13T21:50:52.786" v="1212" actId="164"/>
          <ac:cxnSpMkLst>
            <pc:docMk/>
            <pc:sldMk cId="1501247888" sldId="294"/>
            <ac:cxnSpMk id="37" creationId="{076A8183-3EB3-4211-96AB-3EC68A9F9F73}"/>
          </ac:cxnSpMkLst>
        </pc:cxnChg>
        <pc:cxnChg chg="add mod">
          <ac:chgData name="Fabricio Otheguy" userId="b4e81cc5-d248-44e0-87a1-8db00eba7bb9" providerId="ADAL" clId="{1E249F06-20B8-42A6-AE30-C1F2E24C729F}" dt="2020-04-13T21:50:52.786" v="1212" actId="164"/>
          <ac:cxnSpMkLst>
            <pc:docMk/>
            <pc:sldMk cId="1501247888" sldId="294"/>
            <ac:cxnSpMk id="38" creationId="{19D111ED-2910-4990-8A82-742BDCDCB7F8}"/>
          </ac:cxnSpMkLst>
        </pc:cxnChg>
        <pc:cxnChg chg="add mod">
          <ac:chgData name="Fabricio Otheguy" userId="b4e81cc5-d248-44e0-87a1-8db00eba7bb9" providerId="ADAL" clId="{1E249F06-20B8-42A6-AE30-C1F2E24C729F}" dt="2020-04-13T21:50:52.786" v="1212" actId="164"/>
          <ac:cxnSpMkLst>
            <pc:docMk/>
            <pc:sldMk cId="1501247888" sldId="294"/>
            <ac:cxnSpMk id="42" creationId="{24F7E3B6-8A7A-4255-9103-F4B1B7CDDCC8}"/>
          </ac:cxnSpMkLst>
        </pc:cxnChg>
      </pc:sldChg>
      <pc:sldChg chg="addSp delSp modSp add delAnim modAnim">
        <pc:chgData name="Fabricio Otheguy" userId="b4e81cc5-d248-44e0-87a1-8db00eba7bb9" providerId="ADAL" clId="{1E249F06-20B8-42A6-AE30-C1F2E24C729F}" dt="2020-04-13T21:49:29.641" v="1208"/>
        <pc:sldMkLst>
          <pc:docMk/>
          <pc:sldMk cId="1507954385" sldId="295"/>
        </pc:sldMkLst>
        <pc:spChg chg="add mod">
          <ac:chgData name="Fabricio Otheguy" userId="b4e81cc5-d248-44e0-87a1-8db00eba7bb9" providerId="ADAL" clId="{1E249F06-20B8-42A6-AE30-C1F2E24C729F}" dt="2020-04-13T21:39:21.705" v="1196" actId="6549"/>
          <ac:spMkLst>
            <pc:docMk/>
            <pc:sldMk cId="1507954385" sldId="295"/>
            <ac:spMk id="3" creationId="{D14B22F7-ABB3-4085-8618-5B2C7D60AB1C}"/>
          </ac:spMkLst>
        </pc:spChg>
        <pc:spChg chg="add mod">
          <ac:chgData name="Fabricio Otheguy" userId="b4e81cc5-d248-44e0-87a1-8db00eba7bb9" providerId="ADAL" clId="{1E249F06-20B8-42A6-AE30-C1F2E24C729F}" dt="2020-04-13T21:38:49.842" v="1140" actId="1076"/>
          <ac:spMkLst>
            <pc:docMk/>
            <pc:sldMk cId="1507954385" sldId="295"/>
            <ac:spMk id="6" creationId="{6FC02838-FE4E-432D-A832-6C7824D1CF48}"/>
          </ac:spMkLst>
        </pc:spChg>
        <pc:spChg chg="del mod">
          <ac:chgData name="Fabricio Otheguy" userId="b4e81cc5-d248-44e0-87a1-8db00eba7bb9" providerId="ADAL" clId="{1E249F06-20B8-42A6-AE30-C1F2E24C729F}" dt="2020-04-13T21:34:57.979" v="1093" actId="478"/>
          <ac:spMkLst>
            <pc:docMk/>
            <pc:sldMk cId="1507954385" sldId="295"/>
            <ac:spMk id="16" creationId="{96E991E1-1CA5-4FE5-A709-90C582ED3BE2}"/>
          </ac:spMkLst>
        </pc:spChg>
        <pc:spChg chg="add mod">
          <ac:chgData name="Fabricio Otheguy" userId="b4e81cc5-d248-44e0-87a1-8db00eba7bb9" providerId="ADAL" clId="{1E249F06-20B8-42A6-AE30-C1F2E24C729F}" dt="2020-04-13T21:39:29.317" v="1200" actId="1036"/>
          <ac:spMkLst>
            <pc:docMk/>
            <pc:sldMk cId="1507954385" sldId="295"/>
            <ac:spMk id="20" creationId="{9C224EF9-113E-42DA-BFCC-90B8D8BC2A3F}"/>
          </ac:spMkLst>
        </pc:spChg>
        <pc:spChg chg="add mod">
          <ac:chgData name="Fabricio Otheguy" userId="b4e81cc5-d248-44e0-87a1-8db00eba7bb9" providerId="ADAL" clId="{1E249F06-20B8-42A6-AE30-C1F2E24C729F}" dt="2020-04-13T21:39:29.317" v="1200" actId="1036"/>
          <ac:spMkLst>
            <pc:docMk/>
            <pc:sldMk cId="1507954385" sldId="295"/>
            <ac:spMk id="21" creationId="{72A3CDFA-82A5-429D-9690-35052F37ABF1}"/>
          </ac:spMkLst>
        </pc:spChg>
        <pc:spChg chg="add del mod">
          <ac:chgData name="Fabricio Otheguy" userId="b4e81cc5-d248-44e0-87a1-8db00eba7bb9" providerId="ADAL" clId="{1E249F06-20B8-42A6-AE30-C1F2E24C729F}" dt="2020-04-13T21:37:58.432" v="1124" actId="478"/>
          <ac:spMkLst>
            <pc:docMk/>
            <pc:sldMk cId="1507954385" sldId="295"/>
            <ac:spMk id="23" creationId="{F1C3C1A4-BDFC-400B-B7FB-F2C7BF3A0D4F}"/>
          </ac:spMkLst>
        </pc:spChg>
        <pc:spChg chg="add mod">
          <ac:chgData name="Fabricio Otheguy" userId="b4e81cc5-d248-44e0-87a1-8db00eba7bb9" providerId="ADAL" clId="{1E249F06-20B8-42A6-AE30-C1F2E24C729F}" dt="2020-04-13T21:39:26.202" v="1197" actId="1076"/>
          <ac:spMkLst>
            <pc:docMk/>
            <pc:sldMk cId="1507954385" sldId="295"/>
            <ac:spMk id="24" creationId="{5AA86D72-D667-49B5-9E30-26A1BF6AD443}"/>
          </ac:spMkLst>
        </pc:spChg>
        <pc:spChg chg="add mod">
          <ac:chgData name="Fabricio Otheguy" userId="b4e81cc5-d248-44e0-87a1-8db00eba7bb9" providerId="ADAL" clId="{1E249F06-20B8-42A6-AE30-C1F2E24C729F}" dt="2020-04-13T21:38:10.978" v="1128" actId="1076"/>
          <ac:spMkLst>
            <pc:docMk/>
            <pc:sldMk cId="1507954385" sldId="295"/>
            <ac:spMk id="25" creationId="{AD19BDE2-493B-4783-9826-7E5FE4FD40FD}"/>
          </ac:spMkLst>
        </pc:spChg>
        <pc:spChg chg="add mod">
          <ac:chgData name="Fabricio Otheguy" userId="b4e81cc5-d248-44e0-87a1-8db00eba7bb9" providerId="ADAL" clId="{1E249F06-20B8-42A6-AE30-C1F2E24C729F}" dt="2020-04-13T21:38:23.888" v="1132" actId="6549"/>
          <ac:spMkLst>
            <pc:docMk/>
            <pc:sldMk cId="1507954385" sldId="295"/>
            <ac:spMk id="26" creationId="{6C6BF066-5324-44EA-B50D-D83545B5FB0A}"/>
          </ac:spMkLst>
        </pc:spChg>
        <pc:spChg chg="add mod">
          <ac:chgData name="Fabricio Otheguy" userId="b4e81cc5-d248-44e0-87a1-8db00eba7bb9" providerId="ADAL" clId="{1E249F06-20B8-42A6-AE30-C1F2E24C729F}" dt="2020-04-13T21:38:44.630" v="1138" actId="1076"/>
          <ac:spMkLst>
            <pc:docMk/>
            <pc:sldMk cId="1507954385" sldId="295"/>
            <ac:spMk id="27" creationId="{9D218ABD-7FA0-4E54-A46E-CFCE73BB4C68}"/>
          </ac:spMkLst>
        </pc:spChg>
        <pc:spChg chg="del">
          <ac:chgData name="Fabricio Otheguy" userId="b4e81cc5-d248-44e0-87a1-8db00eba7bb9" providerId="ADAL" clId="{1E249F06-20B8-42A6-AE30-C1F2E24C729F}" dt="2020-04-13T21:35:01.373" v="1094" actId="478"/>
          <ac:spMkLst>
            <pc:docMk/>
            <pc:sldMk cId="1507954385" sldId="295"/>
            <ac:spMk id="33" creationId="{22929116-74DC-4B5A-8033-6A07B2B75A15}"/>
          </ac:spMkLst>
        </pc:spChg>
        <pc:spChg chg="del">
          <ac:chgData name="Fabricio Otheguy" userId="b4e81cc5-d248-44e0-87a1-8db00eba7bb9" providerId="ADAL" clId="{1E249F06-20B8-42A6-AE30-C1F2E24C729F}" dt="2020-04-13T21:35:01.373" v="1094" actId="478"/>
          <ac:spMkLst>
            <pc:docMk/>
            <pc:sldMk cId="1507954385" sldId="295"/>
            <ac:spMk id="34" creationId="{65A59B05-69A1-4F18-81FA-D5508DFB31E8}"/>
          </ac:spMkLst>
        </pc:spChg>
        <pc:spChg chg="del">
          <ac:chgData name="Fabricio Otheguy" userId="b4e81cc5-d248-44e0-87a1-8db00eba7bb9" providerId="ADAL" clId="{1E249F06-20B8-42A6-AE30-C1F2E24C729F}" dt="2020-04-13T21:35:01.373" v="1094" actId="478"/>
          <ac:spMkLst>
            <pc:docMk/>
            <pc:sldMk cId="1507954385" sldId="295"/>
            <ac:spMk id="36" creationId="{5B27AFA8-CC12-4D78-88B8-EB4A64D29D4B}"/>
          </ac:spMkLst>
        </pc:spChg>
        <pc:spChg chg="del">
          <ac:chgData name="Fabricio Otheguy" userId="b4e81cc5-d248-44e0-87a1-8db00eba7bb9" providerId="ADAL" clId="{1E249F06-20B8-42A6-AE30-C1F2E24C729F}" dt="2020-04-13T21:35:01.373" v="1094" actId="478"/>
          <ac:spMkLst>
            <pc:docMk/>
            <pc:sldMk cId="1507954385" sldId="295"/>
            <ac:spMk id="39" creationId="{86A8360E-8734-44F3-ACA6-A45B826A6DAF}"/>
          </ac:spMkLst>
        </pc:spChg>
        <pc:spChg chg="del">
          <ac:chgData name="Fabricio Otheguy" userId="b4e81cc5-d248-44e0-87a1-8db00eba7bb9" providerId="ADAL" clId="{1E249F06-20B8-42A6-AE30-C1F2E24C729F}" dt="2020-04-13T21:35:01.373" v="1094" actId="478"/>
          <ac:spMkLst>
            <pc:docMk/>
            <pc:sldMk cId="1507954385" sldId="295"/>
            <ac:spMk id="40" creationId="{003E6010-32DB-462F-AFD6-9769901FA149}"/>
          </ac:spMkLst>
        </pc:spChg>
        <pc:spChg chg="del">
          <ac:chgData name="Fabricio Otheguy" userId="b4e81cc5-d248-44e0-87a1-8db00eba7bb9" providerId="ADAL" clId="{1E249F06-20B8-42A6-AE30-C1F2E24C729F}" dt="2020-04-13T21:35:01.373" v="1094" actId="478"/>
          <ac:spMkLst>
            <pc:docMk/>
            <pc:sldMk cId="1507954385" sldId="295"/>
            <ac:spMk id="41" creationId="{E21201F7-597E-4C02-8614-4189273DB515}"/>
          </ac:spMkLst>
        </pc:spChg>
        <pc:inkChg chg="del">
          <ac:chgData name="Fabricio Otheguy" userId="b4e81cc5-d248-44e0-87a1-8db00eba7bb9" providerId="ADAL" clId="{1E249F06-20B8-42A6-AE30-C1F2E24C729F}" dt="2020-04-13T21:35:01.373" v="1094" actId="478"/>
          <ac:inkMkLst>
            <pc:docMk/>
            <pc:sldMk cId="1507954385" sldId="295"/>
            <ac:inkMk id="4" creationId="{FC642873-9EA4-4E47-B866-A0D80CC84C5F}"/>
          </ac:inkMkLst>
        </pc:inkChg>
        <pc:cxnChg chg="del">
          <ac:chgData name="Fabricio Otheguy" userId="b4e81cc5-d248-44e0-87a1-8db00eba7bb9" providerId="ADAL" clId="{1E249F06-20B8-42A6-AE30-C1F2E24C729F}" dt="2020-04-13T21:35:01.373" v="1094" actId="478"/>
          <ac:cxnSpMkLst>
            <pc:docMk/>
            <pc:sldMk cId="1507954385" sldId="295"/>
            <ac:cxnSpMk id="31" creationId="{5959534D-FD6A-4784-A96C-7D934B57D665}"/>
          </ac:cxnSpMkLst>
        </pc:cxnChg>
        <pc:cxnChg chg="del">
          <ac:chgData name="Fabricio Otheguy" userId="b4e81cc5-d248-44e0-87a1-8db00eba7bb9" providerId="ADAL" clId="{1E249F06-20B8-42A6-AE30-C1F2E24C729F}" dt="2020-04-13T21:35:01.373" v="1094" actId="478"/>
          <ac:cxnSpMkLst>
            <pc:docMk/>
            <pc:sldMk cId="1507954385" sldId="295"/>
            <ac:cxnSpMk id="32" creationId="{C687260E-09BA-4463-B999-FEDFA0493FB0}"/>
          </ac:cxnSpMkLst>
        </pc:cxnChg>
        <pc:cxnChg chg="del">
          <ac:chgData name="Fabricio Otheguy" userId="b4e81cc5-d248-44e0-87a1-8db00eba7bb9" providerId="ADAL" clId="{1E249F06-20B8-42A6-AE30-C1F2E24C729F}" dt="2020-04-13T21:35:01.373" v="1094" actId="478"/>
          <ac:cxnSpMkLst>
            <pc:docMk/>
            <pc:sldMk cId="1507954385" sldId="295"/>
            <ac:cxnSpMk id="35" creationId="{21B7B213-2965-456F-A776-57303207D9E9}"/>
          </ac:cxnSpMkLst>
        </pc:cxnChg>
        <pc:cxnChg chg="del">
          <ac:chgData name="Fabricio Otheguy" userId="b4e81cc5-d248-44e0-87a1-8db00eba7bb9" providerId="ADAL" clId="{1E249F06-20B8-42A6-AE30-C1F2E24C729F}" dt="2020-04-13T21:35:01.373" v="1094" actId="478"/>
          <ac:cxnSpMkLst>
            <pc:docMk/>
            <pc:sldMk cId="1507954385" sldId="295"/>
            <ac:cxnSpMk id="37" creationId="{076A8183-3EB3-4211-96AB-3EC68A9F9F73}"/>
          </ac:cxnSpMkLst>
        </pc:cxnChg>
        <pc:cxnChg chg="del">
          <ac:chgData name="Fabricio Otheguy" userId="b4e81cc5-d248-44e0-87a1-8db00eba7bb9" providerId="ADAL" clId="{1E249F06-20B8-42A6-AE30-C1F2E24C729F}" dt="2020-04-13T21:35:01.373" v="1094" actId="478"/>
          <ac:cxnSpMkLst>
            <pc:docMk/>
            <pc:sldMk cId="1507954385" sldId="295"/>
            <ac:cxnSpMk id="38" creationId="{19D111ED-2910-4990-8A82-742BDCDCB7F8}"/>
          </ac:cxnSpMkLst>
        </pc:cxnChg>
        <pc:cxnChg chg="del">
          <ac:chgData name="Fabricio Otheguy" userId="b4e81cc5-d248-44e0-87a1-8db00eba7bb9" providerId="ADAL" clId="{1E249F06-20B8-42A6-AE30-C1F2E24C729F}" dt="2020-04-13T21:35:01.373" v="1094" actId="478"/>
          <ac:cxnSpMkLst>
            <pc:docMk/>
            <pc:sldMk cId="1507954385" sldId="295"/>
            <ac:cxnSpMk id="42" creationId="{24F7E3B6-8A7A-4255-9103-F4B1B7CDDCC8}"/>
          </ac:cxnSpMkLst>
        </pc:cxnChg>
      </pc:sldChg>
      <pc:sldChg chg="delSp modSp add modAnim">
        <pc:chgData name="Fabricio Otheguy" userId="b4e81cc5-d248-44e0-87a1-8db00eba7bb9" providerId="ADAL" clId="{1E249F06-20B8-42A6-AE30-C1F2E24C729F}" dt="2020-04-13T21:50:41.001" v="1211" actId="478"/>
        <pc:sldMkLst>
          <pc:docMk/>
          <pc:sldMk cId="76610911" sldId="296"/>
        </pc:sldMkLst>
        <pc:spChg chg="mod">
          <ac:chgData name="Fabricio Otheguy" userId="b4e81cc5-d248-44e0-87a1-8db00eba7bb9" providerId="ADAL" clId="{1E249F06-20B8-42A6-AE30-C1F2E24C729F}" dt="2020-04-13T21:50:34.165" v="1210"/>
          <ac:spMkLst>
            <pc:docMk/>
            <pc:sldMk cId="76610911" sldId="296"/>
            <ac:spMk id="16" creationId="{96E991E1-1CA5-4FE5-A709-90C582ED3BE2}"/>
          </ac:spMkLst>
        </pc:spChg>
        <pc:spChg chg="del">
          <ac:chgData name="Fabricio Otheguy" userId="b4e81cc5-d248-44e0-87a1-8db00eba7bb9" providerId="ADAL" clId="{1E249F06-20B8-42A6-AE30-C1F2E24C729F}" dt="2020-04-13T21:50:41.001" v="1211" actId="478"/>
          <ac:spMkLst>
            <pc:docMk/>
            <pc:sldMk cId="76610911" sldId="296"/>
            <ac:spMk id="33" creationId="{22929116-74DC-4B5A-8033-6A07B2B75A15}"/>
          </ac:spMkLst>
        </pc:spChg>
        <pc:spChg chg="del">
          <ac:chgData name="Fabricio Otheguy" userId="b4e81cc5-d248-44e0-87a1-8db00eba7bb9" providerId="ADAL" clId="{1E249F06-20B8-42A6-AE30-C1F2E24C729F}" dt="2020-04-13T21:50:41.001" v="1211" actId="478"/>
          <ac:spMkLst>
            <pc:docMk/>
            <pc:sldMk cId="76610911" sldId="296"/>
            <ac:spMk id="34" creationId="{65A59B05-69A1-4F18-81FA-D5508DFB31E8}"/>
          </ac:spMkLst>
        </pc:spChg>
        <pc:spChg chg="del">
          <ac:chgData name="Fabricio Otheguy" userId="b4e81cc5-d248-44e0-87a1-8db00eba7bb9" providerId="ADAL" clId="{1E249F06-20B8-42A6-AE30-C1F2E24C729F}" dt="2020-04-13T21:50:41.001" v="1211" actId="478"/>
          <ac:spMkLst>
            <pc:docMk/>
            <pc:sldMk cId="76610911" sldId="296"/>
            <ac:spMk id="36" creationId="{5B27AFA8-CC12-4D78-88B8-EB4A64D29D4B}"/>
          </ac:spMkLst>
        </pc:spChg>
        <pc:spChg chg="del">
          <ac:chgData name="Fabricio Otheguy" userId="b4e81cc5-d248-44e0-87a1-8db00eba7bb9" providerId="ADAL" clId="{1E249F06-20B8-42A6-AE30-C1F2E24C729F}" dt="2020-04-13T21:50:41.001" v="1211" actId="478"/>
          <ac:spMkLst>
            <pc:docMk/>
            <pc:sldMk cId="76610911" sldId="296"/>
            <ac:spMk id="39" creationId="{86A8360E-8734-44F3-ACA6-A45B826A6DAF}"/>
          </ac:spMkLst>
        </pc:spChg>
        <pc:spChg chg="del">
          <ac:chgData name="Fabricio Otheguy" userId="b4e81cc5-d248-44e0-87a1-8db00eba7bb9" providerId="ADAL" clId="{1E249F06-20B8-42A6-AE30-C1F2E24C729F}" dt="2020-04-13T21:50:41.001" v="1211" actId="478"/>
          <ac:spMkLst>
            <pc:docMk/>
            <pc:sldMk cId="76610911" sldId="296"/>
            <ac:spMk id="40" creationId="{003E6010-32DB-462F-AFD6-9769901FA149}"/>
          </ac:spMkLst>
        </pc:spChg>
        <pc:spChg chg="del">
          <ac:chgData name="Fabricio Otheguy" userId="b4e81cc5-d248-44e0-87a1-8db00eba7bb9" providerId="ADAL" clId="{1E249F06-20B8-42A6-AE30-C1F2E24C729F}" dt="2020-04-13T21:50:41.001" v="1211" actId="478"/>
          <ac:spMkLst>
            <pc:docMk/>
            <pc:sldMk cId="76610911" sldId="296"/>
            <ac:spMk id="41" creationId="{E21201F7-597E-4C02-8614-4189273DB515}"/>
          </ac:spMkLst>
        </pc:spChg>
        <pc:inkChg chg="del">
          <ac:chgData name="Fabricio Otheguy" userId="b4e81cc5-d248-44e0-87a1-8db00eba7bb9" providerId="ADAL" clId="{1E249F06-20B8-42A6-AE30-C1F2E24C729F}" dt="2020-04-13T21:50:41.001" v="1211" actId="478"/>
          <ac:inkMkLst>
            <pc:docMk/>
            <pc:sldMk cId="76610911" sldId="296"/>
            <ac:inkMk id="4" creationId="{FC642873-9EA4-4E47-B866-A0D80CC84C5F}"/>
          </ac:inkMkLst>
        </pc:inkChg>
        <pc:cxnChg chg="del">
          <ac:chgData name="Fabricio Otheguy" userId="b4e81cc5-d248-44e0-87a1-8db00eba7bb9" providerId="ADAL" clId="{1E249F06-20B8-42A6-AE30-C1F2E24C729F}" dt="2020-04-13T21:50:41.001" v="1211" actId="478"/>
          <ac:cxnSpMkLst>
            <pc:docMk/>
            <pc:sldMk cId="76610911" sldId="296"/>
            <ac:cxnSpMk id="31" creationId="{5959534D-FD6A-4784-A96C-7D934B57D665}"/>
          </ac:cxnSpMkLst>
        </pc:cxnChg>
        <pc:cxnChg chg="del">
          <ac:chgData name="Fabricio Otheguy" userId="b4e81cc5-d248-44e0-87a1-8db00eba7bb9" providerId="ADAL" clId="{1E249F06-20B8-42A6-AE30-C1F2E24C729F}" dt="2020-04-13T21:50:41.001" v="1211" actId="478"/>
          <ac:cxnSpMkLst>
            <pc:docMk/>
            <pc:sldMk cId="76610911" sldId="296"/>
            <ac:cxnSpMk id="32" creationId="{C687260E-09BA-4463-B999-FEDFA0493FB0}"/>
          </ac:cxnSpMkLst>
        </pc:cxnChg>
        <pc:cxnChg chg="del">
          <ac:chgData name="Fabricio Otheguy" userId="b4e81cc5-d248-44e0-87a1-8db00eba7bb9" providerId="ADAL" clId="{1E249F06-20B8-42A6-AE30-C1F2E24C729F}" dt="2020-04-13T21:50:41.001" v="1211" actId="478"/>
          <ac:cxnSpMkLst>
            <pc:docMk/>
            <pc:sldMk cId="76610911" sldId="296"/>
            <ac:cxnSpMk id="35" creationId="{21B7B213-2965-456F-A776-57303207D9E9}"/>
          </ac:cxnSpMkLst>
        </pc:cxnChg>
        <pc:cxnChg chg="del">
          <ac:chgData name="Fabricio Otheguy" userId="b4e81cc5-d248-44e0-87a1-8db00eba7bb9" providerId="ADAL" clId="{1E249F06-20B8-42A6-AE30-C1F2E24C729F}" dt="2020-04-13T21:50:41.001" v="1211" actId="478"/>
          <ac:cxnSpMkLst>
            <pc:docMk/>
            <pc:sldMk cId="76610911" sldId="296"/>
            <ac:cxnSpMk id="37" creationId="{076A8183-3EB3-4211-96AB-3EC68A9F9F73}"/>
          </ac:cxnSpMkLst>
        </pc:cxnChg>
        <pc:cxnChg chg="del">
          <ac:chgData name="Fabricio Otheguy" userId="b4e81cc5-d248-44e0-87a1-8db00eba7bb9" providerId="ADAL" clId="{1E249F06-20B8-42A6-AE30-C1F2E24C729F}" dt="2020-04-13T21:50:41.001" v="1211" actId="478"/>
          <ac:cxnSpMkLst>
            <pc:docMk/>
            <pc:sldMk cId="76610911" sldId="296"/>
            <ac:cxnSpMk id="38" creationId="{19D111ED-2910-4990-8A82-742BDCDCB7F8}"/>
          </ac:cxnSpMkLst>
        </pc:cxnChg>
        <pc:cxnChg chg="del">
          <ac:chgData name="Fabricio Otheguy" userId="b4e81cc5-d248-44e0-87a1-8db00eba7bb9" providerId="ADAL" clId="{1E249F06-20B8-42A6-AE30-C1F2E24C729F}" dt="2020-04-13T21:50:41.001" v="1211" actId="478"/>
          <ac:cxnSpMkLst>
            <pc:docMk/>
            <pc:sldMk cId="76610911" sldId="296"/>
            <ac:cxnSpMk id="42" creationId="{24F7E3B6-8A7A-4255-9103-F4B1B7CDDCC8}"/>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9.7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21:09:00.79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30.3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1,'7'0,"1"0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2.33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0,'6'0,"2"0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13T18:53:20.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15,'0'-6,"0"-2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BC3D28D-9FEC-4002-924D-E4E045E8E193}" type="datetimeFigureOut">
              <a:rPr lang="es-ES" smtClean="0"/>
              <a:t>13/04/2020</a:t>
            </a:fld>
            <a:endParaRPr lang="es-E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136C298-D119-4C20-9DDE-7B5925B38854}" type="slidenum">
              <a:rPr lang="es-ES" smtClean="0"/>
              <a:t>‹Nº›</a:t>
            </a:fld>
            <a:endParaRPr lang="es-ES"/>
          </a:p>
        </p:txBody>
      </p:sp>
    </p:spTree>
    <p:extLst>
      <p:ext uri="{BB962C8B-B14F-4D97-AF65-F5344CB8AC3E}">
        <p14:creationId xmlns:p14="http://schemas.microsoft.com/office/powerpoint/2010/main" val="120504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000" b="0" i="0" u="none" strike="noStrike" kern="1200" baseline="0" dirty="0">
                <a:solidFill>
                  <a:schemeClr val="tx1"/>
                </a:solidFill>
                <a:latin typeface="+mn-lt"/>
                <a:ea typeface="+mn-ea"/>
                <a:cs typeface="+mn-cs"/>
              </a:rPr>
              <a:t>El campo de las cuestiones de las que se ocupa la física es muy vasto y nosotros en este primer curso lo vamos a limitar a una parte de ella, conocida con el nombre de</a:t>
            </a:r>
          </a:p>
          <a:p>
            <a:r>
              <a:rPr lang="es-ES" sz="1000" b="1" i="0" u="none" strike="noStrike" kern="1200" baseline="0" dirty="0">
                <a:solidFill>
                  <a:schemeClr val="tx1"/>
                </a:solidFill>
                <a:latin typeface="+mn-lt"/>
                <a:ea typeface="+mn-ea"/>
                <a:cs typeface="+mn-cs"/>
              </a:rPr>
              <a:t>mecánica</a:t>
            </a:r>
            <a:r>
              <a:rPr lang="es-ES" sz="1000" b="0" i="0" u="none" strike="noStrike" kern="1200" baseline="0" dirty="0">
                <a:solidFill>
                  <a:schemeClr val="tx1"/>
                </a:solidFill>
                <a:latin typeface="+mn-lt"/>
                <a:ea typeface="+mn-ea"/>
                <a:cs typeface="+mn-cs"/>
              </a:rPr>
              <a:t>. La mecánica estudia las relaciones mutuas que vinculan a 3 agentes fundamentales de la naturaleza: las fuerzas, la materia y el movimiento.</a:t>
            </a:r>
          </a:p>
          <a:p>
            <a:endParaRPr lang="es-ES" sz="1000" dirty="0"/>
          </a:p>
          <a:p>
            <a:r>
              <a:rPr lang="es-ES" sz="1000" b="1" dirty="0"/>
              <a:t>Partícula</a:t>
            </a:r>
            <a:r>
              <a:rPr lang="es-ES" sz="1000" dirty="0"/>
              <a:t>: A ese único punto al que quedará reducido un cuerpo a los fines de su estudio</a:t>
            </a:r>
            <a:r>
              <a:rPr lang="es-ES" sz="1000" baseline="0" dirty="0"/>
              <a:t>. </a:t>
            </a:r>
            <a:r>
              <a:rPr lang="es-ES" sz="1000" b="0" i="0" u="none" strike="noStrike" kern="1200" baseline="0" dirty="0">
                <a:solidFill>
                  <a:schemeClr val="tx1"/>
                </a:solidFill>
                <a:latin typeface="+mn-lt"/>
                <a:ea typeface="+mn-ea"/>
                <a:cs typeface="+mn-cs"/>
              </a:rPr>
              <a:t>si estudiamos el movimiento de un auto de carrera, no estudiaremos los infinitos movimientos que realizan cada uno de los infinitos puntos de la carrocería, sino que escogeremos un único punto del auto y describiremos el movimiento de ese único punto.</a:t>
            </a:r>
            <a:endParaRPr lang="es-ES" sz="1000" dirty="0"/>
          </a:p>
        </p:txBody>
      </p:sp>
      <p:sp>
        <p:nvSpPr>
          <p:cNvPr id="4" name="Slide Number Placeholder 3"/>
          <p:cNvSpPr>
            <a:spLocks noGrp="1"/>
          </p:cNvSpPr>
          <p:nvPr>
            <p:ph type="sldNum" sz="quarter" idx="10"/>
          </p:nvPr>
        </p:nvSpPr>
        <p:spPr/>
        <p:txBody>
          <a:bodyPr/>
          <a:lstStyle/>
          <a:p>
            <a:fld id="{4136C298-D119-4C20-9DDE-7B5925B38854}" type="slidenum">
              <a:rPr lang="es-ES" smtClean="0"/>
              <a:t>1</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sz="1400" dirty="0"/>
                  <a:t>Para</a:t>
                </a:r>
                <a:r>
                  <a:rPr lang="es-ES" sz="1400" baseline="0" dirty="0"/>
                  <a:t> el cálculo de otras ecuaciones haremos: </a:t>
                </a:r>
              </a:p>
              <a:p>
                <a:r>
                  <a:rPr lang="es-ES" sz="1400" baseline="0" dirty="0"/>
                  <a:t> - Calcular el área debajo de la recta del segundo gráfico </a:t>
                </a:r>
                <a14:m>
                  <m:oMath xmlns:m="http://schemas.openxmlformats.org/officeDocument/2006/math">
                    <m:sSub>
                      <m:sSubPr>
                        <m:ctrlPr>
                          <a:rPr lang="es-ES" sz="1400" i="1" baseline="0" smtClean="0">
                            <a:latin typeface="Cambria Math" panose="02040503050406030204" pitchFamily="18" charset="0"/>
                            <a:ea typeface="Cambria Math"/>
                          </a:rPr>
                        </m:ctrlPr>
                      </m:sSubPr>
                      <m:e>
                        <m:r>
                          <a:rPr lang="es-ES" sz="1400" i="0" baseline="0" smtClean="0">
                            <a:latin typeface="Cambria Math"/>
                            <a:ea typeface="Cambria Math"/>
                          </a:rPr>
                          <m:t>∆</m:t>
                        </m:r>
                      </m:e>
                      <m:sub>
                        <m:r>
                          <m:rPr>
                            <m:sty m:val="p"/>
                          </m:rPr>
                          <a:rPr lang="es-AR" sz="1400" b="0" i="0" baseline="0" smtClean="0">
                            <a:latin typeface="Cambria Math"/>
                            <a:ea typeface="Cambria Math"/>
                          </a:rPr>
                          <m:t>x</m:t>
                        </m:r>
                      </m:sub>
                    </m:sSub>
                    <m:r>
                      <a:rPr lang="es-AR" sz="1400" b="0" i="0" baseline="0" smtClean="0">
                        <a:latin typeface="Cambria Math"/>
                        <a:ea typeface="Cambria Math"/>
                      </a:rPr>
                      <m:t>=</m:t>
                    </m:r>
                    <m:r>
                      <m:rPr>
                        <m:sty m:val="p"/>
                      </m:rPr>
                      <a:rPr lang="es-AR" sz="1400" b="0" i="0" baseline="0" smtClean="0">
                        <a:latin typeface="Cambria Math"/>
                        <a:ea typeface="Cambria Math"/>
                      </a:rPr>
                      <m:t>X</m:t>
                    </m:r>
                    <m:r>
                      <a:rPr lang="es-AR" sz="1400" b="0" i="0"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X</m:t>
                        </m:r>
                      </m:e>
                      <m:sub>
                        <m:r>
                          <m:rPr>
                            <m:sty m:val="p"/>
                          </m:rPr>
                          <a:rPr lang="es-AR" sz="1400" b="0" i="0" baseline="0" smtClean="0">
                            <a:latin typeface="Cambria Math"/>
                            <a:ea typeface="Cambria Math"/>
                          </a:rPr>
                          <m:t>o</m:t>
                        </m:r>
                      </m:sub>
                    </m:sSub>
                    <m:r>
                      <a:rPr lang="es-AR" sz="1400" b="0" i="0" baseline="0" smtClean="0">
                        <a:latin typeface="Cambria Math"/>
                        <a:ea typeface="Cambria Math"/>
                      </a:rPr>
                      <m:t>=</m:t>
                    </m:r>
                    <m:f>
                      <m:fPr>
                        <m:ctrlPr>
                          <a:rPr lang="es-AR" sz="1400" b="0" i="1" baseline="0" smtClean="0">
                            <a:latin typeface="Cambria Math" panose="02040503050406030204" pitchFamily="18" charset="0"/>
                            <a:ea typeface="Cambria Math"/>
                          </a:rPr>
                        </m:ctrlPr>
                      </m:fPr>
                      <m:num>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a:rPr lang="es-AR" sz="1400" b="0" i="0" baseline="0" smtClean="0">
                                <a:latin typeface="Cambria Math"/>
                                <a:ea typeface="Cambria Math"/>
                              </a:rPr>
                              <m:t>1</m:t>
                            </m:r>
                          </m:sub>
                        </m:sSub>
                        <m:r>
                          <a:rPr lang="es-AR" sz="1400" b="0" i="1"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m:rPr>
                                <m:sty m:val="p"/>
                              </m:rPr>
                              <a:rPr lang="es-AR" sz="1400" b="0" i="0" baseline="0" smtClean="0">
                                <a:latin typeface="Cambria Math"/>
                                <a:ea typeface="Cambria Math"/>
                              </a:rPr>
                              <m:t>o</m:t>
                            </m:r>
                          </m:sub>
                        </m:sSub>
                      </m:num>
                      <m:den>
                        <m:r>
                          <a:rPr lang="es-AR" sz="1400" b="0" i="0" baseline="0" smtClean="0">
                            <a:latin typeface="Cambria Math"/>
                            <a:ea typeface="Cambria Math"/>
                          </a:rPr>
                          <m:t>2</m:t>
                        </m:r>
                      </m:den>
                    </m:f>
                    <m:r>
                      <a:rPr lang="es-AR" sz="1400" b="0" i="0" baseline="0" smtClean="0">
                        <a:latin typeface="Cambria Math"/>
                        <a:ea typeface="Cambria Math"/>
                      </a:rPr>
                      <m:t>∗</m:t>
                    </m:r>
                    <m:d>
                      <m:dPr>
                        <m:ctrlPr>
                          <a:rPr lang="es-AR" sz="1400" b="0" i="1" baseline="0" smtClean="0">
                            <a:latin typeface="Cambria Math" panose="02040503050406030204" pitchFamily="18" charset="0"/>
                            <a:ea typeface="Cambria Math"/>
                          </a:rPr>
                        </m:ctrlPr>
                      </m:dPr>
                      <m:e>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t</m:t>
                            </m:r>
                          </m:e>
                          <m:sub>
                            <m:r>
                              <a:rPr lang="es-AR" sz="1400" b="0" i="0" baseline="0" smtClean="0">
                                <a:latin typeface="Cambria Math"/>
                                <a:ea typeface="Cambria Math"/>
                              </a:rPr>
                              <m:t>1</m:t>
                            </m:r>
                          </m:sub>
                        </m:sSub>
                        <m:r>
                          <a:rPr lang="es-AR" sz="1400" b="0" i="0"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t</m:t>
                            </m:r>
                          </m:e>
                          <m:sub>
                            <m:r>
                              <a:rPr lang="es-AR" sz="1400" b="0" i="0" baseline="0" smtClean="0">
                                <a:latin typeface="Cambria Math"/>
                                <a:ea typeface="Cambria Math"/>
                              </a:rPr>
                              <m:t>0</m:t>
                            </m:r>
                          </m:sub>
                        </m:sSub>
                      </m:e>
                    </m:d>
                    <m:r>
                      <a:rPr lang="es-AR" sz="1400" b="0" i="0" baseline="0" smtClean="0">
                        <a:latin typeface="Cambria Math"/>
                        <a:ea typeface="Cambria Math"/>
                      </a:rPr>
                      <m:t>  →</m:t>
                    </m:r>
                    <m:r>
                      <m:rPr>
                        <m:sty m:val="p"/>
                      </m:rPr>
                      <a:rPr lang="es-AR" sz="1400" b="0" i="0" baseline="0" smtClean="0">
                        <a:latin typeface="Cambria Math"/>
                        <a:ea typeface="Cambria Math"/>
                      </a:rPr>
                      <m:t>X</m:t>
                    </m:r>
                    <m:r>
                      <a:rPr lang="es-AR" sz="1400" b="0" i="0"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X</m:t>
                        </m:r>
                      </m:e>
                      <m:sub>
                        <m:r>
                          <m:rPr>
                            <m:sty m:val="p"/>
                          </m:rPr>
                          <a:rPr lang="es-AR" sz="1400" b="0" i="0" baseline="0" smtClean="0">
                            <a:latin typeface="Cambria Math"/>
                            <a:ea typeface="Cambria Math"/>
                          </a:rPr>
                          <m:t>o</m:t>
                        </m:r>
                      </m:sub>
                    </m:sSub>
                    <m:r>
                      <a:rPr lang="es-AR" sz="1400" b="0" i="0" baseline="0" smtClean="0">
                        <a:latin typeface="Cambria Math"/>
                        <a:ea typeface="Cambria Math"/>
                      </a:rPr>
                      <m:t>+</m:t>
                    </m:r>
                    <m:f>
                      <m:fPr>
                        <m:ctrlPr>
                          <a:rPr lang="es-AR" sz="1400" b="0" i="1" baseline="0" smtClean="0">
                            <a:latin typeface="Cambria Math" panose="02040503050406030204" pitchFamily="18" charset="0"/>
                            <a:ea typeface="Cambria Math"/>
                          </a:rPr>
                        </m:ctrlPr>
                      </m:fPr>
                      <m:num>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a:rPr lang="es-AR" sz="1400" b="0" i="0" baseline="0" smtClean="0">
                                <a:latin typeface="Cambria Math"/>
                                <a:ea typeface="Cambria Math"/>
                              </a:rPr>
                              <m:t>1</m:t>
                            </m:r>
                          </m:sub>
                        </m:sSub>
                        <m:r>
                          <a:rPr lang="es-AR" sz="1400" b="0" i="1"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m:rPr>
                                <m:sty m:val="p"/>
                              </m:rPr>
                              <a:rPr lang="es-AR" sz="1400" b="0" i="0" baseline="0" smtClean="0">
                                <a:latin typeface="Cambria Math"/>
                                <a:ea typeface="Cambria Math"/>
                              </a:rPr>
                              <m:t>o</m:t>
                            </m:r>
                          </m:sub>
                        </m:sSub>
                      </m:num>
                      <m:den>
                        <m:r>
                          <a:rPr lang="es-AR" sz="1400" b="0" i="0" baseline="0" smtClean="0">
                            <a:latin typeface="Cambria Math"/>
                            <a:ea typeface="Cambria Math"/>
                          </a:rPr>
                          <m:t>2</m:t>
                        </m:r>
                      </m:den>
                    </m:f>
                    <m:r>
                      <a:rPr lang="es-AR" sz="1400" b="0" i="0" baseline="0" smtClean="0">
                        <a:latin typeface="Cambria Math"/>
                        <a:ea typeface="Cambria Math"/>
                      </a:rPr>
                      <m:t>∗</m:t>
                    </m:r>
                    <m:r>
                      <m:rPr>
                        <m:sty m:val="p"/>
                      </m:rPr>
                      <a:rPr lang="es-AR" sz="1400" b="0" i="0" baseline="0" smtClean="0">
                        <a:latin typeface="Cambria Math"/>
                        <a:ea typeface="Cambria Math"/>
                      </a:rPr>
                      <m:t>t</m:t>
                    </m:r>
                  </m:oMath>
                </a14:m>
                <a:endParaRPr lang="es-ES" sz="1400" i="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a:t> - Elevamos al cuadrado la ecuación de velocidad  </a:t>
                </a:r>
                <a14:m>
                  <m:oMath xmlns:m="http://schemas.openxmlformats.org/officeDocument/2006/math">
                    <m:sSup>
                      <m:sSupPr>
                        <m:ctrlPr>
                          <a:rPr lang="es-AR" sz="1400" b="0" i="1" smtClean="0">
                            <a:latin typeface="Cambria Math" panose="02040503050406030204" pitchFamily="18" charset="0"/>
                          </a:rPr>
                        </m:ctrlPr>
                      </m:sSupPr>
                      <m:e>
                        <m:r>
                          <m:rPr>
                            <m:sty m:val="p"/>
                          </m:rPr>
                          <a:rPr lang="es-AR" sz="1400" b="0" i="0" smtClean="0">
                            <a:latin typeface="Cambria Math"/>
                          </a:rPr>
                          <m:t>V</m:t>
                        </m:r>
                      </m:e>
                      <m:sup>
                        <m:r>
                          <a:rPr lang="es-AR" sz="1400" b="0" i="0" smtClean="0">
                            <a:latin typeface="Cambria Math"/>
                          </a:rPr>
                          <m:t>2</m:t>
                        </m:r>
                      </m:sup>
                    </m:sSup>
                    <m:r>
                      <a:rPr lang="es-AR" sz="1400" i="0">
                        <a:latin typeface="Cambria Math"/>
                      </a:rPr>
                      <m:t>=</m:t>
                    </m:r>
                    <m:sSup>
                      <m:sSupPr>
                        <m:ctrlPr>
                          <a:rPr lang="es-AR" sz="1400" i="1" smtClean="0">
                            <a:latin typeface="Cambria Math" panose="02040503050406030204" pitchFamily="18" charset="0"/>
                          </a:rPr>
                        </m:ctrlPr>
                      </m:sSupPr>
                      <m:e>
                        <m:r>
                          <a:rPr lang="es-AR" sz="1400" b="0" i="0" smtClean="0">
                            <a:latin typeface="Cambria Math"/>
                          </a:rPr>
                          <m:t>(</m:t>
                        </m:r>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r>
                          <a:rPr lang="es-AR" sz="1400" i="0">
                            <a:latin typeface="Cambria Math"/>
                          </a:rPr>
                          <m:t>+</m:t>
                        </m:r>
                        <m:r>
                          <m:rPr>
                            <m:sty m:val="p"/>
                          </m:rPr>
                          <a:rPr lang="es-AR" sz="1400" b="0" i="0" smtClean="0">
                            <a:latin typeface="Cambria Math"/>
                          </a:rPr>
                          <m:t>a</m:t>
                        </m:r>
                        <m:r>
                          <a:rPr lang="es-AR" sz="1400" i="0">
                            <a:latin typeface="Cambria Math"/>
                          </a:rPr>
                          <m:t>∗</m:t>
                        </m:r>
                        <m:r>
                          <m:rPr>
                            <m:sty m:val="p"/>
                          </m:rPr>
                          <a:rPr lang="es-AR" sz="1400" i="0">
                            <a:latin typeface="Cambria Math"/>
                          </a:rPr>
                          <m:t>t</m:t>
                        </m:r>
                        <m:r>
                          <a:rPr lang="es-AR" sz="1400" b="0" i="0" smtClean="0">
                            <a:latin typeface="Cambria Math"/>
                          </a:rPr>
                          <m:t>)</m:t>
                        </m:r>
                      </m:e>
                      <m:sup>
                        <m:r>
                          <a:rPr lang="es-AR" sz="1400" b="0" i="0" smtClean="0">
                            <a:latin typeface="Cambria Math"/>
                          </a:rPr>
                          <m:t>2</m:t>
                        </m:r>
                      </m:sup>
                    </m:sSup>
                    <m:r>
                      <a:rPr lang="es-AR" sz="1400" b="0" i="0" smtClean="0">
                        <a:latin typeface="Cambria Math"/>
                      </a:rPr>
                      <m:t>=</m:t>
                    </m:r>
                    <m:sSup>
                      <m:sSupPr>
                        <m:ctrlPr>
                          <a:rPr lang="es-AR" sz="1400" b="0" i="1" smtClean="0">
                            <a:latin typeface="Cambria Math" panose="02040503050406030204" pitchFamily="18" charset="0"/>
                          </a:rPr>
                        </m:ctrlPr>
                      </m:sSup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e>
                      <m:sup>
                        <m:r>
                          <a:rPr lang="es-AR" sz="1400" b="0" i="0" smtClean="0">
                            <a:latin typeface="Cambria Math"/>
                          </a:rPr>
                          <m:t>2</m:t>
                        </m:r>
                      </m:sup>
                    </m:sSup>
                    <m:r>
                      <a:rPr lang="es-AR" sz="1400" i="0">
                        <a:latin typeface="Cambria Math"/>
                      </a:rPr>
                      <m:t>+</m:t>
                    </m:r>
                    <m:r>
                      <a:rPr lang="es-AR" sz="1400" b="0" i="0" smtClean="0">
                        <a:latin typeface="Cambria Math"/>
                      </a:rPr>
                      <m:t>2∗</m:t>
                    </m:r>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r>
                      <a:rPr lang="es-AR" sz="1400" b="0" i="0" smtClean="0">
                        <a:latin typeface="Cambria Math"/>
                      </a:rPr>
                      <m:t>∗</m:t>
                    </m:r>
                    <m:r>
                      <m:rPr>
                        <m:sty m:val="p"/>
                      </m:rPr>
                      <a:rPr lang="es-AR" sz="1400" b="0" i="0" smtClean="0">
                        <a:latin typeface="Cambria Math"/>
                      </a:rPr>
                      <m:t>a</m:t>
                    </m:r>
                    <m:r>
                      <a:rPr lang="es-AR" sz="1400" i="0">
                        <a:latin typeface="Cambria Math"/>
                      </a:rPr>
                      <m:t>∗</m:t>
                    </m:r>
                    <m:r>
                      <m:rPr>
                        <m:sty m:val="p"/>
                      </m:rPr>
                      <a:rPr lang="es-AR" sz="1400" i="0">
                        <a:latin typeface="Cambria Math"/>
                      </a:rPr>
                      <m:t>t</m:t>
                    </m:r>
                    <m:r>
                      <a:rPr lang="es-AR" sz="1400" b="0" i="0" smtClean="0">
                        <a:latin typeface="Cambria Math"/>
                      </a:rPr>
                      <m:t>+</m:t>
                    </m:r>
                    <m:sSup>
                      <m:sSupPr>
                        <m:ctrlPr>
                          <a:rPr lang="es-AR" sz="1400" b="0" i="1" smtClean="0">
                            <a:latin typeface="Cambria Math" panose="02040503050406030204" pitchFamily="18" charset="0"/>
                          </a:rPr>
                        </m:ctrlPr>
                      </m:sSupPr>
                      <m:e>
                        <m:r>
                          <m:rPr>
                            <m:sty m:val="p"/>
                          </m:rPr>
                          <a:rPr lang="es-AR" sz="1400" b="0" i="0" smtClean="0">
                            <a:latin typeface="Cambria Math"/>
                          </a:rPr>
                          <m:t>a</m:t>
                        </m:r>
                      </m:e>
                      <m:sup>
                        <m:r>
                          <a:rPr lang="es-AR" sz="1400" b="0" i="0" smtClean="0">
                            <a:latin typeface="Cambria Math"/>
                          </a:rPr>
                          <m:t>2</m:t>
                        </m:r>
                      </m:sup>
                    </m:sSup>
                    <m:r>
                      <a:rPr lang="es-AR" sz="1400" b="0" i="0" smtClean="0">
                        <a:latin typeface="Cambria Math"/>
                      </a:rPr>
                      <m:t>∗</m:t>
                    </m:r>
                    <m:sSup>
                      <m:sSupPr>
                        <m:ctrlPr>
                          <a:rPr lang="es-AR" sz="1400" b="0" i="1" smtClean="0">
                            <a:latin typeface="Cambria Math" panose="02040503050406030204" pitchFamily="18" charset="0"/>
                          </a:rPr>
                        </m:ctrlPr>
                      </m:sSupPr>
                      <m:e>
                        <m:r>
                          <m:rPr>
                            <m:sty m:val="p"/>
                          </m:rPr>
                          <a:rPr lang="es-AR" sz="1400" b="0" i="0" smtClean="0">
                            <a:latin typeface="Cambria Math"/>
                          </a:rPr>
                          <m:t>t</m:t>
                        </m:r>
                      </m:e>
                      <m:sup>
                        <m:r>
                          <a:rPr lang="es-AR" sz="1400" b="0" i="0" smtClean="0">
                            <a:latin typeface="Cambria Math"/>
                          </a:rPr>
                          <m:t>2</m:t>
                        </m:r>
                      </m:sup>
                    </m:sSup>
                  </m:oMath>
                </a14:m>
                <a:r>
                  <a:rPr lang="es-ES" sz="1400" i="0" dirty="0"/>
                  <a:t>=</a:t>
                </a:r>
                <a14:m>
                  <m:oMath xmlns:m="http://schemas.openxmlformats.org/officeDocument/2006/math">
                    <m:sSup>
                      <m:sSupPr>
                        <m:ctrlPr>
                          <a:rPr lang="es-AR" sz="1400" b="0" i="1" smtClean="0">
                            <a:latin typeface="Cambria Math" panose="02040503050406030204" pitchFamily="18" charset="0"/>
                          </a:rPr>
                        </m:ctrlPr>
                      </m:sSup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e>
                      <m:sup>
                        <m:r>
                          <a:rPr lang="es-AR" sz="1400" b="0" i="0" smtClean="0">
                            <a:latin typeface="Cambria Math"/>
                          </a:rPr>
                          <m:t>2</m:t>
                        </m:r>
                      </m:sup>
                    </m:sSup>
                    <m:r>
                      <a:rPr lang="es-AR" sz="1400" i="0">
                        <a:latin typeface="Cambria Math"/>
                      </a:rPr>
                      <m:t>+</m:t>
                    </m:r>
                    <m:r>
                      <a:rPr lang="es-AR" sz="1400" b="0" i="0" smtClean="0">
                        <a:latin typeface="Cambria Math"/>
                      </a:rPr>
                      <m:t>2∗</m:t>
                    </m:r>
                    <m:r>
                      <m:rPr>
                        <m:sty m:val="p"/>
                      </m:rPr>
                      <a:rPr lang="es-AR" sz="1400" b="0" i="0" smtClean="0">
                        <a:latin typeface="Cambria Math"/>
                      </a:rPr>
                      <m:t>a</m:t>
                    </m:r>
                    <m:r>
                      <a:rPr lang="es-AR" sz="1400" b="0" i="1" smtClean="0">
                        <a:latin typeface="Cambria Math"/>
                      </a:rPr>
                      <m:t>∗</m:t>
                    </m:r>
                    <m:d>
                      <m:dPr>
                        <m:ctrlPr>
                          <a:rPr lang="es-AR" sz="1400" b="0" i="1" smtClean="0">
                            <a:latin typeface="Cambria Math" panose="02040503050406030204" pitchFamily="18" charset="0"/>
                          </a:rPr>
                        </m:ctrlPr>
                      </m:d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r>
                          <a:rPr lang="es-AR" sz="1400" i="0">
                            <a:latin typeface="Cambria Math"/>
                          </a:rPr>
                          <m:t>∗</m:t>
                        </m:r>
                        <m:r>
                          <m:rPr>
                            <m:sty m:val="p"/>
                          </m:rPr>
                          <a:rPr lang="es-AR" sz="1400" i="0">
                            <a:latin typeface="Cambria Math"/>
                          </a:rPr>
                          <m:t>t</m:t>
                        </m:r>
                        <m:r>
                          <a:rPr lang="es-AR" sz="1400" b="0" i="0" smtClean="0">
                            <a:latin typeface="Cambria Math"/>
                          </a:rPr>
                          <m:t>+</m:t>
                        </m:r>
                        <m:f>
                          <m:fPr>
                            <m:ctrlPr>
                              <a:rPr lang="es-AR" sz="1400" b="0" i="1" smtClean="0">
                                <a:latin typeface="Cambria Math" panose="02040503050406030204" pitchFamily="18" charset="0"/>
                              </a:rPr>
                            </m:ctrlPr>
                          </m:fPr>
                          <m:num>
                            <m:r>
                              <a:rPr lang="es-AR" sz="1400" b="0" i="1" smtClean="0">
                                <a:latin typeface="Cambria Math"/>
                              </a:rPr>
                              <m:t>1</m:t>
                            </m:r>
                          </m:num>
                          <m:den>
                            <m:r>
                              <a:rPr lang="es-AR" sz="1400" b="0" i="1" smtClean="0">
                                <a:latin typeface="Cambria Math"/>
                              </a:rPr>
                              <m:t>2</m:t>
                            </m:r>
                          </m:den>
                        </m:f>
                        <m:r>
                          <a:rPr lang="es-AR" sz="1400" b="0" i="0" smtClean="0">
                            <a:latin typeface="Cambria Math"/>
                          </a:rPr>
                          <m:t>∗</m:t>
                        </m:r>
                        <m:r>
                          <m:rPr>
                            <m:sty m:val="p"/>
                          </m:rPr>
                          <a:rPr lang="es-AR" sz="1400" b="0" i="0" smtClean="0">
                            <a:latin typeface="Cambria Math"/>
                          </a:rPr>
                          <m:t>a</m:t>
                        </m:r>
                        <m:r>
                          <a:rPr lang="es-AR" sz="1400" b="0" i="0" smtClean="0">
                            <a:latin typeface="Cambria Math"/>
                          </a:rPr>
                          <m:t>∗</m:t>
                        </m:r>
                        <m:sSup>
                          <m:sSupPr>
                            <m:ctrlPr>
                              <a:rPr lang="es-AR" sz="1400" b="0" i="1" smtClean="0">
                                <a:latin typeface="Cambria Math" panose="02040503050406030204" pitchFamily="18" charset="0"/>
                              </a:rPr>
                            </m:ctrlPr>
                          </m:sSupPr>
                          <m:e>
                            <m:r>
                              <m:rPr>
                                <m:sty m:val="p"/>
                              </m:rPr>
                              <a:rPr lang="es-AR" sz="1400" b="0" i="0" smtClean="0">
                                <a:latin typeface="Cambria Math"/>
                              </a:rPr>
                              <m:t>t</m:t>
                            </m:r>
                          </m:e>
                          <m:sup>
                            <m:r>
                              <a:rPr lang="es-AR" sz="1400" b="0" i="0" smtClean="0">
                                <a:latin typeface="Cambria Math"/>
                              </a:rPr>
                              <m:t>2</m:t>
                            </m:r>
                          </m:sup>
                        </m:sSup>
                      </m:e>
                    </m:d>
                    <m:r>
                      <a:rPr lang="es-AR" sz="1400" b="0" i="1" smtClean="0">
                        <a:latin typeface="Cambria Math"/>
                      </a:rPr>
                      <m:t>=</m:t>
                    </m:r>
                    <m:sSup>
                      <m:sSupPr>
                        <m:ctrlPr>
                          <a:rPr lang="es-AR" sz="1400" b="0" i="1" smtClean="0">
                            <a:latin typeface="Cambria Math" panose="02040503050406030204" pitchFamily="18" charset="0"/>
                          </a:rPr>
                        </m:ctrlPr>
                      </m:sSup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e>
                      <m:sup>
                        <m:r>
                          <a:rPr lang="es-AR" sz="1400" b="0" i="0" smtClean="0">
                            <a:latin typeface="Cambria Math"/>
                          </a:rPr>
                          <m:t>2</m:t>
                        </m:r>
                      </m:sup>
                    </m:sSup>
                    <m:r>
                      <a:rPr lang="es-AR" sz="1400" i="0">
                        <a:latin typeface="Cambria Math"/>
                      </a:rPr>
                      <m:t>+</m:t>
                    </m:r>
                    <m:r>
                      <a:rPr lang="es-AR" sz="1400" b="0" i="0" smtClean="0">
                        <a:latin typeface="Cambria Math"/>
                      </a:rPr>
                      <m:t>2∗</m:t>
                    </m:r>
                    <m:r>
                      <m:rPr>
                        <m:sty m:val="p"/>
                      </m:rPr>
                      <a:rPr lang="es-AR" sz="1400" b="0" i="0" smtClean="0">
                        <a:latin typeface="Cambria Math"/>
                      </a:rPr>
                      <m:t>a</m:t>
                    </m:r>
                    <m:r>
                      <a:rPr lang="es-AR" sz="1400" b="0" i="1" smtClean="0">
                        <a:latin typeface="Cambria Math"/>
                      </a:rPr>
                      <m:t>∗</m:t>
                    </m:r>
                    <m:sSub>
                      <m:sSubPr>
                        <m:ctrlPr>
                          <a:rPr lang="es-ES" sz="1400" i="1" baseline="0" smtClean="0">
                            <a:latin typeface="Cambria Math" panose="02040503050406030204" pitchFamily="18" charset="0"/>
                            <a:ea typeface="Cambria Math"/>
                          </a:rPr>
                        </m:ctrlPr>
                      </m:sSubPr>
                      <m:e>
                        <m:r>
                          <a:rPr lang="es-ES" sz="1400" i="0" baseline="0" smtClean="0">
                            <a:latin typeface="Cambria Math"/>
                            <a:ea typeface="Cambria Math"/>
                          </a:rPr>
                          <m:t>∆</m:t>
                        </m:r>
                      </m:e>
                      <m:sub>
                        <m:r>
                          <m:rPr>
                            <m:sty m:val="p"/>
                          </m:rPr>
                          <a:rPr lang="es-AR" sz="1400" b="0" i="0" baseline="0" smtClean="0">
                            <a:latin typeface="Cambria Math"/>
                            <a:ea typeface="Cambria Math"/>
                          </a:rPr>
                          <m:t>x</m:t>
                        </m:r>
                      </m:sub>
                    </m:sSub>
                  </m:oMath>
                </a14:m>
                <a:endParaRPr lang="es-ES" sz="1400" i="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400" i="0" dirty="0"/>
                  <a:t>Unidades: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i="0" baseline="0" dirty="0"/>
                  <a:t> - aceleración </a:t>
                </a:r>
                <a:r>
                  <a:rPr lang="es-ES" sz="1400" dirty="0"/>
                  <a:t>[</a:t>
                </a:r>
                <a14:m>
                  <m:oMath xmlns:m="http://schemas.openxmlformats.org/officeDocument/2006/math">
                    <m:r>
                      <m:rPr>
                        <m:sty m:val="p"/>
                      </m:rPr>
                      <a:rPr lang="es-ES" sz="1400" i="0" smtClean="0">
                        <a:latin typeface="Cambria Math"/>
                      </a:rPr>
                      <m:t>m</m:t>
                    </m:r>
                    <m:r>
                      <a:rPr lang="es-ES" sz="1400" i="0" smtClean="0">
                        <a:latin typeface="Cambria Math"/>
                      </a:rPr>
                      <m:t>/</m:t>
                    </m:r>
                    <m:sSup>
                      <m:sSupPr>
                        <m:ctrlPr>
                          <a:rPr lang="es-ES" sz="1400" i="1" smtClean="0">
                            <a:latin typeface="Cambria Math" panose="02040503050406030204" pitchFamily="18" charset="0"/>
                          </a:rPr>
                        </m:ctrlPr>
                      </m:sSupPr>
                      <m:e>
                        <m:r>
                          <a:rPr lang="es-AR" sz="1400" b="0" i="1" smtClean="0">
                            <a:latin typeface="Cambria Math"/>
                          </a:rPr>
                          <m:t>𝑠</m:t>
                        </m:r>
                      </m:e>
                      <m:sup>
                        <m:r>
                          <a:rPr lang="es-AR" sz="1400" b="0" i="1" smtClean="0">
                            <a:latin typeface="Cambria Math"/>
                          </a:rPr>
                          <m:t>2</m:t>
                        </m:r>
                      </m:sup>
                    </m:sSup>
                  </m:oMath>
                </a14:m>
                <a:r>
                  <a:rPr lang="es-ES" sz="1400" dirty="0"/>
                  <a:t>]</a:t>
                </a:r>
                <a:r>
                  <a:rPr lang="es-ES" sz="1400" i="0" baseline="0" dirty="0"/>
                  <a:t>, Velocidad </a:t>
                </a:r>
                <a:r>
                  <a:rPr lang="es-ES" sz="1400" dirty="0"/>
                  <a:t>[</a:t>
                </a:r>
                <a14:m>
                  <m:oMath xmlns:m="http://schemas.openxmlformats.org/officeDocument/2006/math">
                    <m:r>
                      <m:rPr>
                        <m:sty m:val="p"/>
                      </m:rPr>
                      <a:rPr lang="es-ES" sz="1400" i="0" smtClean="0">
                        <a:latin typeface="Cambria Math"/>
                      </a:rPr>
                      <m:t>m</m:t>
                    </m:r>
                    <m:r>
                      <a:rPr lang="es-ES" sz="1400" i="0" smtClean="0">
                        <a:latin typeface="Cambria Math"/>
                      </a:rPr>
                      <m:t>/</m:t>
                    </m:r>
                    <m:r>
                      <m:rPr>
                        <m:sty m:val="p"/>
                      </m:rPr>
                      <a:rPr lang="es-ES" sz="1400" i="0" smtClean="0">
                        <a:latin typeface="Cambria Math"/>
                      </a:rPr>
                      <m:t>s</m:t>
                    </m:r>
                  </m:oMath>
                </a14:m>
                <a:r>
                  <a:rPr lang="es-ES" sz="1400" dirty="0"/>
                  <a:t>]</a:t>
                </a:r>
                <a:r>
                  <a:rPr lang="es-ES" sz="1400" baseline="0" dirty="0"/>
                  <a:t> </a:t>
                </a:r>
                <a:r>
                  <a:rPr lang="es-ES" sz="1400" i="0" baseline="0" dirty="0"/>
                  <a:t>y desplazamiento </a:t>
                </a:r>
                <a:r>
                  <a:rPr lang="es-ES" sz="1400" dirty="0"/>
                  <a:t>[</a:t>
                </a:r>
                <a14:m>
                  <m:oMath xmlns:m="http://schemas.openxmlformats.org/officeDocument/2006/math">
                    <m:r>
                      <m:rPr>
                        <m:sty m:val="p"/>
                      </m:rPr>
                      <a:rPr lang="es-AR" sz="1400" b="0" i="0" smtClean="0">
                        <a:latin typeface="Cambria Math"/>
                      </a:rPr>
                      <m:t>m</m:t>
                    </m:r>
                  </m:oMath>
                </a14:m>
                <a:r>
                  <a:rPr lang="es-ES" sz="1400" dirty="0"/>
                  <a:t>]</a:t>
                </a:r>
                <a:r>
                  <a:rPr lang="es-ES" sz="1400" baseline="0" dirty="0"/>
                  <a:t> </a:t>
                </a:r>
                <a:endParaRPr lang="es-ES" sz="1400"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11</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13</a:t>
            </a:fld>
            <a:endParaRPr lang="es-ES" dirty="0"/>
          </a:p>
        </p:txBody>
      </p:sp>
    </p:spTree>
    <p:extLst>
      <p:ext uri="{BB962C8B-B14F-4D97-AF65-F5344CB8AC3E}">
        <p14:creationId xmlns:p14="http://schemas.microsoft.com/office/powerpoint/2010/main" val="3360120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14</a:t>
            </a:fld>
            <a:endParaRPr lang="es-ES" dirty="0"/>
          </a:p>
        </p:txBody>
      </p:sp>
    </p:spTree>
    <p:extLst>
      <p:ext uri="{BB962C8B-B14F-4D97-AF65-F5344CB8AC3E}">
        <p14:creationId xmlns:p14="http://schemas.microsoft.com/office/powerpoint/2010/main" val="1415857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15</a:t>
            </a:fld>
            <a:endParaRPr lang="es-ES" dirty="0"/>
          </a:p>
        </p:txBody>
      </p:sp>
    </p:spTree>
    <p:extLst>
      <p:ext uri="{BB962C8B-B14F-4D97-AF65-F5344CB8AC3E}">
        <p14:creationId xmlns:p14="http://schemas.microsoft.com/office/powerpoint/2010/main" val="205480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16</a:t>
            </a:fld>
            <a:endParaRPr lang="es-ES" dirty="0"/>
          </a:p>
        </p:txBody>
      </p:sp>
    </p:spTree>
    <p:extLst>
      <p:ext uri="{BB962C8B-B14F-4D97-AF65-F5344CB8AC3E}">
        <p14:creationId xmlns:p14="http://schemas.microsoft.com/office/powerpoint/2010/main" val="3939554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17</a:t>
            </a:fld>
            <a:endParaRPr lang="es-ES" dirty="0"/>
          </a:p>
        </p:txBody>
      </p:sp>
    </p:spTree>
    <p:extLst>
      <p:ext uri="{BB962C8B-B14F-4D97-AF65-F5344CB8AC3E}">
        <p14:creationId xmlns:p14="http://schemas.microsoft.com/office/powerpoint/2010/main" val="116755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18</a:t>
            </a:fld>
            <a:endParaRPr lang="es-ES" dirty="0"/>
          </a:p>
        </p:txBody>
      </p:sp>
    </p:spTree>
    <p:extLst>
      <p:ext uri="{BB962C8B-B14F-4D97-AF65-F5344CB8AC3E}">
        <p14:creationId xmlns:p14="http://schemas.microsoft.com/office/powerpoint/2010/main" val="977888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19</a:t>
            </a:fld>
            <a:endParaRPr lang="es-ES" dirty="0"/>
          </a:p>
        </p:txBody>
      </p:sp>
    </p:spTree>
    <p:extLst>
      <p:ext uri="{BB962C8B-B14F-4D97-AF65-F5344CB8AC3E}">
        <p14:creationId xmlns:p14="http://schemas.microsoft.com/office/powerpoint/2010/main" val="2907338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20</a:t>
            </a:fld>
            <a:endParaRPr lang="es-ES" dirty="0"/>
          </a:p>
        </p:txBody>
      </p:sp>
    </p:spTree>
    <p:extLst>
      <p:ext uri="{BB962C8B-B14F-4D97-AF65-F5344CB8AC3E}">
        <p14:creationId xmlns:p14="http://schemas.microsoft.com/office/powerpoint/2010/main" val="93376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000" b="0" i="0" u="none" strike="noStrike" kern="1200" baseline="0" dirty="0">
                <a:solidFill>
                  <a:schemeClr val="tx1"/>
                </a:solidFill>
                <a:latin typeface="+mn-lt"/>
                <a:ea typeface="+mn-ea"/>
                <a:cs typeface="+mn-cs"/>
              </a:rPr>
              <a:t>El campo de las cuestiones de las que se ocupa la física es muy vasto y nosotros en este primer curso lo vamos a limitar a una parte de ella, conocida con el nombre de</a:t>
            </a:r>
          </a:p>
          <a:p>
            <a:r>
              <a:rPr lang="es-ES" sz="1000" b="1" i="0" u="none" strike="noStrike" kern="1200" baseline="0" dirty="0">
                <a:solidFill>
                  <a:schemeClr val="tx1"/>
                </a:solidFill>
                <a:latin typeface="+mn-lt"/>
                <a:ea typeface="+mn-ea"/>
                <a:cs typeface="+mn-cs"/>
              </a:rPr>
              <a:t>mecánica</a:t>
            </a:r>
            <a:r>
              <a:rPr lang="es-ES" sz="1000" b="0" i="0" u="none" strike="noStrike" kern="1200" baseline="0" dirty="0">
                <a:solidFill>
                  <a:schemeClr val="tx1"/>
                </a:solidFill>
                <a:latin typeface="+mn-lt"/>
                <a:ea typeface="+mn-ea"/>
                <a:cs typeface="+mn-cs"/>
              </a:rPr>
              <a:t>. La mecánica estudia las relaciones mutuas que vinculan a 3 agentes fundamentales de la naturaleza: las fuerzas, la materia y el movimiento.</a:t>
            </a:r>
          </a:p>
          <a:p>
            <a:endParaRPr lang="es-ES" sz="1000" dirty="0"/>
          </a:p>
          <a:p>
            <a:r>
              <a:rPr lang="es-ES" sz="1000" b="1" dirty="0"/>
              <a:t>Partícula</a:t>
            </a:r>
            <a:r>
              <a:rPr lang="es-ES" sz="1000" dirty="0"/>
              <a:t>: A ese único punto al que quedará reducido un cuerpo a los fines de su estudio</a:t>
            </a:r>
            <a:r>
              <a:rPr lang="es-ES" sz="1000" baseline="0" dirty="0"/>
              <a:t>. </a:t>
            </a:r>
            <a:r>
              <a:rPr lang="es-ES" sz="1000" b="0" i="0" u="none" strike="noStrike" kern="1200" baseline="0" dirty="0">
                <a:solidFill>
                  <a:schemeClr val="tx1"/>
                </a:solidFill>
                <a:latin typeface="+mn-lt"/>
                <a:ea typeface="+mn-ea"/>
                <a:cs typeface="+mn-cs"/>
              </a:rPr>
              <a:t>si estudiamos el movimiento de un auto de carrera, no estudiaremos los infinitos movimientos que realizan cada uno de los infinitos puntos de la carrocería, sino que escogeremos un único punto del auto y describiremos el movimiento de ese único punto.</a:t>
            </a:r>
            <a:endParaRPr lang="es-ES" sz="1000" dirty="0"/>
          </a:p>
        </p:txBody>
      </p:sp>
      <p:sp>
        <p:nvSpPr>
          <p:cNvPr id="4" name="Slide Number Placeholder 3"/>
          <p:cNvSpPr>
            <a:spLocks noGrp="1"/>
          </p:cNvSpPr>
          <p:nvPr>
            <p:ph type="sldNum" sz="quarter" idx="10"/>
          </p:nvPr>
        </p:nvSpPr>
        <p:spPr/>
        <p:txBody>
          <a:bodyPr/>
          <a:lstStyle/>
          <a:p>
            <a:fld id="{4136C298-D119-4C20-9DDE-7B5925B38854}" type="slidenum">
              <a:rPr lang="es-ES" smtClean="0"/>
              <a:t>3</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21</a:t>
            </a:fld>
            <a:endParaRPr lang="es-ES" dirty="0"/>
          </a:p>
        </p:txBody>
      </p:sp>
    </p:spTree>
    <p:extLst>
      <p:ext uri="{BB962C8B-B14F-4D97-AF65-F5344CB8AC3E}">
        <p14:creationId xmlns:p14="http://schemas.microsoft.com/office/powerpoint/2010/main" val="2693243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22</a:t>
            </a:fld>
            <a:endParaRPr lang="es-ES" dirty="0"/>
          </a:p>
        </p:txBody>
      </p:sp>
    </p:spTree>
    <p:extLst>
      <p:ext uri="{BB962C8B-B14F-4D97-AF65-F5344CB8AC3E}">
        <p14:creationId xmlns:p14="http://schemas.microsoft.com/office/powerpoint/2010/main" val="917521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23</a:t>
            </a:fld>
            <a:endParaRPr lang="es-ES" dirty="0"/>
          </a:p>
        </p:txBody>
      </p:sp>
    </p:spTree>
    <p:extLst>
      <p:ext uri="{BB962C8B-B14F-4D97-AF65-F5344CB8AC3E}">
        <p14:creationId xmlns:p14="http://schemas.microsoft.com/office/powerpoint/2010/main" val="2566453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Son los movimientos que realiza un cuerpo que se encuentra en las proximidades de la superficie terrestre bajo la única influencia de la atracción de la Tierra (fuerza peso) y en ausencia de la atmósfera (vacío).</a:t>
            </a:r>
          </a:p>
          <a:p>
            <a:r>
              <a:rPr lang="es-ES" sz="1600" b="0" i="0" u="none" strike="noStrike" kern="1200" baseline="0" dirty="0">
                <a:solidFill>
                  <a:schemeClr val="tx1"/>
                </a:solidFill>
                <a:latin typeface="+mn-lt"/>
                <a:ea typeface="+mn-ea"/>
                <a:cs typeface="+mn-cs"/>
              </a:rPr>
              <a:t>Sin atmósfera, todos los cuerpos, cualquiera sea su peso, caen con la misma aceleración (constante) que llamaremos gravedad (g). El valor de g depende sólo de la Tierra y es de 9,8 m/s2. El vector </a:t>
            </a:r>
            <a:r>
              <a:rPr lang="es-ES" sz="1600" b="0" i="1" u="none" strike="noStrike" kern="1200" baseline="0" dirty="0">
                <a:solidFill>
                  <a:schemeClr val="tx1"/>
                </a:solidFill>
                <a:latin typeface="+mn-lt"/>
                <a:ea typeface="+mn-ea"/>
                <a:cs typeface="+mn-cs"/>
              </a:rPr>
              <a:t>g  </a:t>
            </a:r>
            <a:r>
              <a:rPr lang="es-ES" sz="1600" b="0" i="0" u="none" strike="noStrike" kern="1200" baseline="0" dirty="0">
                <a:solidFill>
                  <a:schemeClr val="tx1"/>
                </a:solidFill>
                <a:latin typeface="+mn-lt"/>
                <a:ea typeface="+mn-ea"/>
                <a:cs typeface="+mn-cs"/>
              </a:rPr>
              <a:t>tiene dirección vertical y sentido hacia abajo, </a:t>
            </a:r>
            <a:r>
              <a:rPr lang="es-ES" sz="1600" b="1" i="0" u="none" strike="noStrike" kern="1200" baseline="0" dirty="0">
                <a:solidFill>
                  <a:schemeClr val="tx1"/>
                </a:solidFill>
                <a:latin typeface="+mn-lt"/>
                <a:ea typeface="+mn-ea"/>
                <a:cs typeface="+mn-cs"/>
              </a:rPr>
              <a:t>siempre</a:t>
            </a:r>
            <a:r>
              <a:rPr lang="es-ES" sz="1600" b="0" i="0" u="none" strike="noStrike" kern="1200" baseline="0" dirty="0">
                <a:solidFill>
                  <a:schemeClr val="tx1"/>
                </a:solidFill>
                <a:latin typeface="+mn-lt"/>
                <a:ea typeface="+mn-ea"/>
                <a:cs typeface="+mn-cs"/>
              </a:rPr>
              <a:t>.</a:t>
            </a:r>
            <a:endParaRPr lang="es-ES" sz="1600" dirty="0"/>
          </a:p>
        </p:txBody>
      </p:sp>
      <p:sp>
        <p:nvSpPr>
          <p:cNvPr id="4" name="Slide Number Placeholder 3"/>
          <p:cNvSpPr>
            <a:spLocks noGrp="1"/>
          </p:cNvSpPr>
          <p:nvPr>
            <p:ph type="sldNum" sz="quarter" idx="10"/>
          </p:nvPr>
        </p:nvSpPr>
        <p:spPr/>
        <p:txBody>
          <a:bodyPr/>
          <a:lstStyle/>
          <a:p>
            <a:fld id="{4136C298-D119-4C20-9DDE-7B5925B38854}" type="slidenum">
              <a:rPr lang="es-ES" smtClean="0"/>
              <a:t>24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 - Conclusión, si un tiro oblicuo se proyecta sobre los ejes cartesianos, en la dirección del eje “y” se tendrás un tiro vertical y/o caída libre, que es un MRUV y en la  dirección del eje “x” se tendrá un MRU.</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 - Se pueden sustituir las componentes de la velocidad en las ecuaciones 1, 2 y 3</a:t>
                </a:r>
              </a:p>
              <a:p>
                <a:r>
                  <a:rPr lang="es-ES" sz="1600" dirty="0"/>
                  <a:t> - Ecuación de la trayectoria:</a:t>
                </a:r>
                <a:r>
                  <a:rPr lang="es-ES" sz="1600" baseline="0" dirty="0"/>
                  <a:t> </a:t>
                </a:r>
                <a:r>
                  <a:rPr lang="es-AR" sz="1600" kern="1200" dirty="0">
                    <a:solidFill>
                      <a:schemeClr val="tx1"/>
                    </a:solidFill>
                    <a:effectLst/>
                    <a:latin typeface="+mn-lt"/>
                    <a:ea typeface="+mn-ea"/>
                    <a:cs typeface="+mn-cs"/>
                  </a:rPr>
                  <a:t>Si resolvemos para t en la ecuación </a:t>
                </a:r>
                <a14:m>
                  <m:oMath xmlns:m="http://schemas.openxmlformats.org/officeDocument/2006/math">
                    <m:r>
                      <a:rPr lang="es-AR" sz="1600" i="1" kern="1200">
                        <a:solidFill>
                          <a:schemeClr val="tx1"/>
                        </a:solidFill>
                        <a:effectLst/>
                        <a:latin typeface="Cambria Math"/>
                        <a:ea typeface="+mn-ea"/>
                        <a:cs typeface="+mn-cs"/>
                      </a:rPr>
                      <m:t>𝑥</m:t>
                    </m:r>
                    <m:r>
                      <a:rPr lang="es-AR" sz="1600" i="1" kern="1200">
                        <a:solidFill>
                          <a:schemeClr val="tx1"/>
                        </a:solidFill>
                        <a:effectLst/>
                        <a:latin typeface="Cambria Math"/>
                        <a:ea typeface="+mn-ea"/>
                        <a:cs typeface="+mn-cs"/>
                      </a:rPr>
                      <m:t>=</m:t>
                    </m:r>
                    <m:d>
                      <m:dPr>
                        <m:ctrlPr>
                          <a:rPr lang="en-US" sz="1600" i="1" kern="1200">
                            <a:solidFill>
                              <a:schemeClr val="tx1"/>
                            </a:solidFill>
                            <a:effectLst/>
                            <a:latin typeface="Cambria Math" panose="02040503050406030204" pitchFamily="18" charset="0"/>
                            <a:ea typeface="+mn-ea"/>
                            <a:cs typeface="+mn-cs"/>
                          </a:rPr>
                        </m:ctrlPr>
                      </m:dPr>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𝑣</m:t>
                            </m:r>
                          </m:e>
                          <m:sub>
                            <m:r>
                              <a:rPr lang="es-AR" sz="1600" i="1" kern="1200">
                                <a:solidFill>
                                  <a:schemeClr val="tx1"/>
                                </a:solidFill>
                                <a:effectLst/>
                                <a:latin typeface="Cambria Math"/>
                                <a:ea typeface="+mn-ea"/>
                                <a:cs typeface="+mn-cs"/>
                              </a:rPr>
                              <m:t>𝑜</m:t>
                            </m:r>
                          </m:sub>
                        </m:sSub>
                        <m:r>
                          <a:rPr lang="es-AR" sz="1600" i="1" kern="1200">
                            <a:solidFill>
                              <a:schemeClr val="tx1"/>
                            </a:solidFill>
                            <a:effectLst/>
                            <a:latin typeface="Cambria Math"/>
                            <a:ea typeface="+mn-ea"/>
                            <a:cs typeface="+mn-cs"/>
                          </a:rPr>
                          <m:t>.</m:t>
                        </m:r>
                        <m:func>
                          <m:funcPr>
                            <m:ctrlPr>
                              <a:rPr lang="en-US" sz="1600" i="1" kern="1200">
                                <a:solidFill>
                                  <a:schemeClr val="tx1"/>
                                </a:solidFill>
                                <a:effectLst/>
                                <a:latin typeface="Cambria Math" panose="02040503050406030204" pitchFamily="18" charset="0"/>
                                <a:ea typeface="+mn-ea"/>
                                <a:cs typeface="+mn-cs"/>
                              </a:rPr>
                            </m:ctrlPr>
                          </m:funcPr>
                          <m:fName>
                            <m:r>
                              <m:rPr>
                                <m:sty m:val="p"/>
                              </m:rPr>
                              <a:rPr lang="es-ES" sz="1600" kern="1200">
                                <a:solidFill>
                                  <a:schemeClr val="tx1"/>
                                </a:solidFill>
                                <a:effectLst/>
                                <a:latin typeface="Cambria Math"/>
                                <a:ea typeface="+mn-ea"/>
                                <a:cs typeface="+mn-cs"/>
                              </a:rPr>
                              <m:t>cos</m:t>
                            </m:r>
                          </m:fName>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m:t>
                                </m:r>
                              </m:e>
                              <m:sub>
                                <m:r>
                                  <a:rPr lang="es-AR" sz="1600" i="1" kern="1200">
                                    <a:solidFill>
                                      <a:schemeClr val="tx1"/>
                                    </a:solidFill>
                                    <a:effectLst/>
                                    <a:latin typeface="Cambria Math"/>
                                    <a:ea typeface="+mn-ea"/>
                                    <a:cs typeface="+mn-cs"/>
                                  </a:rPr>
                                  <m:t>𝑜</m:t>
                                </m:r>
                              </m:sub>
                            </m:sSub>
                          </m:e>
                        </m:func>
                      </m:e>
                    </m:d>
                    <m:r>
                      <a:rPr lang="es-AR" sz="1600" i="1" kern="1200">
                        <a:solidFill>
                          <a:schemeClr val="tx1"/>
                        </a:solidFill>
                        <a:effectLst/>
                        <a:latin typeface="Cambria Math"/>
                        <a:ea typeface="+mn-ea"/>
                        <a:cs typeface="+mn-cs"/>
                      </a:rPr>
                      <m:t>.</m:t>
                    </m:r>
                    <m:r>
                      <a:rPr lang="es-AR" sz="1600" i="1" kern="1200">
                        <a:solidFill>
                          <a:schemeClr val="tx1"/>
                        </a:solidFill>
                        <a:effectLst/>
                        <a:latin typeface="Cambria Math"/>
                        <a:ea typeface="+mn-ea"/>
                        <a:cs typeface="+mn-cs"/>
                      </a:rPr>
                      <m:t>𝑡</m:t>
                    </m:r>
                  </m:oMath>
                </a14:m>
                <a:r>
                  <a:rPr lang="es-AR" sz="1600" kern="1200" dirty="0">
                    <a:solidFill>
                      <a:schemeClr val="tx1"/>
                    </a:solidFill>
                    <a:effectLst/>
                    <a:latin typeface="+mn-lt"/>
                    <a:ea typeface="+mn-ea"/>
                    <a:cs typeface="+mn-cs"/>
                  </a:rPr>
                  <a:t>  y sustituimos esta expresión para t en la ecuación </a:t>
                </a:r>
                <a14:m>
                  <m:oMath xmlns:m="http://schemas.openxmlformats.org/officeDocument/2006/math">
                    <m:r>
                      <a:rPr lang="es-AR" sz="1600" i="1" kern="1200">
                        <a:solidFill>
                          <a:schemeClr val="tx1"/>
                        </a:solidFill>
                        <a:effectLst/>
                        <a:latin typeface="Cambria Math"/>
                        <a:ea typeface="+mn-ea"/>
                        <a:cs typeface="+mn-cs"/>
                      </a:rPr>
                      <m:t>𝑦</m:t>
                    </m:r>
                    <m:r>
                      <a:rPr lang="es-AR" sz="1600" i="1" kern="1200">
                        <a:solidFill>
                          <a:schemeClr val="tx1"/>
                        </a:solidFill>
                        <a:effectLst/>
                        <a:latin typeface="Cambria Math"/>
                        <a:ea typeface="+mn-ea"/>
                        <a:cs typeface="+mn-cs"/>
                      </a:rPr>
                      <m:t>=</m:t>
                    </m:r>
                    <m:d>
                      <m:dPr>
                        <m:ctrlPr>
                          <a:rPr lang="en-US" sz="1600" i="1" kern="1200">
                            <a:solidFill>
                              <a:schemeClr val="tx1"/>
                            </a:solidFill>
                            <a:effectLst/>
                            <a:latin typeface="Cambria Math" panose="02040503050406030204" pitchFamily="18" charset="0"/>
                            <a:ea typeface="+mn-ea"/>
                            <a:cs typeface="+mn-cs"/>
                          </a:rPr>
                        </m:ctrlPr>
                      </m:dPr>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𝑣</m:t>
                            </m:r>
                          </m:e>
                          <m:sub>
                            <m:r>
                              <a:rPr lang="es-AR" sz="1600" i="1" kern="1200">
                                <a:solidFill>
                                  <a:schemeClr val="tx1"/>
                                </a:solidFill>
                                <a:effectLst/>
                                <a:latin typeface="Cambria Math"/>
                                <a:ea typeface="+mn-ea"/>
                                <a:cs typeface="+mn-cs"/>
                              </a:rPr>
                              <m:t>𝑜</m:t>
                            </m:r>
                          </m:sub>
                        </m:sSub>
                        <m:r>
                          <a:rPr lang="es-AR" sz="1600" i="1" kern="1200">
                            <a:solidFill>
                              <a:schemeClr val="tx1"/>
                            </a:solidFill>
                            <a:effectLst/>
                            <a:latin typeface="Cambria Math"/>
                            <a:ea typeface="+mn-ea"/>
                            <a:cs typeface="+mn-cs"/>
                          </a:rPr>
                          <m:t>.</m:t>
                        </m:r>
                        <m:func>
                          <m:funcPr>
                            <m:ctrlPr>
                              <a:rPr lang="en-US" sz="1600" i="1" kern="1200">
                                <a:solidFill>
                                  <a:schemeClr val="tx1"/>
                                </a:solidFill>
                                <a:effectLst/>
                                <a:latin typeface="Cambria Math" panose="02040503050406030204" pitchFamily="18" charset="0"/>
                                <a:ea typeface="+mn-ea"/>
                                <a:cs typeface="+mn-cs"/>
                              </a:rPr>
                            </m:ctrlPr>
                          </m:funcPr>
                          <m:fName>
                            <m:r>
                              <m:rPr>
                                <m:sty m:val="p"/>
                              </m:rPr>
                              <a:rPr lang="es-ES" sz="1600" kern="1200">
                                <a:solidFill>
                                  <a:schemeClr val="tx1"/>
                                </a:solidFill>
                                <a:effectLst/>
                                <a:latin typeface="Cambria Math"/>
                                <a:ea typeface="+mn-ea"/>
                                <a:cs typeface="+mn-cs"/>
                              </a:rPr>
                              <m:t>sen</m:t>
                            </m:r>
                          </m:fName>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m:t>
                                </m:r>
                              </m:e>
                              <m:sub>
                                <m:r>
                                  <a:rPr lang="es-AR" sz="1600" i="1" kern="1200">
                                    <a:solidFill>
                                      <a:schemeClr val="tx1"/>
                                    </a:solidFill>
                                    <a:effectLst/>
                                    <a:latin typeface="Cambria Math"/>
                                    <a:ea typeface="+mn-ea"/>
                                    <a:cs typeface="+mn-cs"/>
                                  </a:rPr>
                                  <m:t>𝑜</m:t>
                                </m:r>
                              </m:sub>
                            </m:sSub>
                          </m:e>
                        </m:func>
                      </m:e>
                    </m:d>
                    <m:r>
                      <a:rPr lang="es-AR" sz="1600" i="1" kern="1200">
                        <a:solidFill>
                          <a:schemeClr val="tx1"/>
                        </a:solidFill>
                        <a:effectLst/>
                        <a:latin typeface="Cambria Math"/>
                        <a:ea typeface="+mn-ea"/>
                        <a:cs typeface="+mn-cs"/>
                      </a:rPr>
                      <m:t>.</m:t>
                    </m:r>
                    <m:r>
                      <a:rPr lang="es-AR" sz="1600" i="1" kern="1200">
                        <a:solidFill>
                          <a:schemeClr val="tx1"/>
                        </a:solidFill>
                        <a:effectLst/>
                        <a:latin typeface="Cambria Math"/>
                        <a:ea typeface="+mn-ea"/>
                        <a:cs typeface="+mn-cs"/>
                      </a:rPr>
                      <m:t>𝑡</m:t>
                    </m:r>
                    <m:r>
                      <a:rPr lang="es-AR" sz="1600" i="1" kern="1200">
                        <a:solidFill>
                          <a:schemeClr val="tx1"/>
                        </a:solidFill>
                        <a:effectLst/>
                        <a:latin typeface="Cambria Math"/>
                        <a:ea typeface="+mn-ea"/>
                        <a:cs typeface="+mn-cs"/>
                      </a:rPr>
                      <m:t>−</m:t>
                    </m:r>
                    <m:f>
                      <m:fPr>
                        <m:ctrlPr>
                          <a:rPr lang="en-US" sz="1600" i="1" kern="1200">
                            <a:solidFill>
                              <a:schemeClr val="tx1"/>
                            </a:solidFill>
                            <a:effectLst/>
                            <a:latin typeface="Cambria Math" panose="02040503050406030204" pitchFamily="18" charset="0"/>
                            <a:ea typeface="+mn-ea"/>
                            <a:cs typeface="+mn-cs"/>
                          </a:rPr>
                        </m:ctrlPr>
                      </m:fPr>
                      <m:num>
                        <m:r>
                          <a:rPr lang="es-AR" sz="1600" i="1" kern="1200">
                            <a:solidFill>
                              <a:schemeClr val="tx1"/>
                            </a:solidFill>
                            <a:effectLst/>
                            <a:latin typeface="Cambria Math"/>
                            <a:ea typeface="+mn-ea"/>
                            <a:cs typeface="+mn-cs"/>
                          </a:rPr>
                          <m:t>1</m:t>
                        </m:r>
                      </m:num>
                      <m:den>
                        <m:r>
                          <a:rPr lang="es-AR" sz="1600" i="1" kern="1200">
                            <a:solidFill>
                              <a:schemeClr val="tx1"/>
                            </a:solidFill>
                            <a:effectLst/>
                            <a:latin typeface="Cambria Math"/>
                            <a:ea typeface="+mn-ea"/>
                            <a:cs typeface="+mn-cs"/>
                          </a:rPr>
                          <m:t>2</m:t>
                        </m:r>
                      </m:den>
                    </m:f>
                    <m:r>
                      <a:rPr lang="es-AR" sz="1600" i="1" kern="1200">
                        <a:solidFill>
                          <a:schemeClr val="tx1"/>
                        </a:solidFill>
                        <a:effectLst/>
                        <a:latin typeface="Cambria Math"/>
                        <a:ea typeface="+mn-ea"/>
                        <a:cs typeface="+mn-cs"/>
                      </a:rPr>
                      <m:t>.</m:t>
                    </m:r>
                    <m:r>
                      <a:rPr lang="es-AR" sz="1600" i="1" kern="1200">
                        <a:solidFill>
                          <a:schemeClr val="tx1"/>
                        </a:solidFill>
                        <a:effectLst/>
                        <a:latin typeface="Cambria Math"/>
                        <a:ea typeface="+mn-ea"/>
                        <a:cs typeface="+mn-cs"/>
                      </a:rPr>
                      <m:t>𝑔</m:t>
                    </m:r>
                    <m:r>
                      <a:rPr lang="es-AR" sz="1600" i="1" kern="1200">
                        <a:solidFill>
                          <a:schemeClr val="tx1"/>
                        </a:solidFill>
                        <a:effectLst/>
                        <a:latin typeface="Cambria Math"/>
                        <a:ea typeface="+mn-ea"/>
                        <a:cs typeface="+mn-cs"/>
                      </a:rPr>
                      <m:t>.</m:t>
                    </m:r>
                    <m:sSup>
                      <m:sSupPr>
                        <m:ctrlPr>
                          <a:rPr lang="en-US" sz="1600" i="1" kern="1200">
                            <a:solidFill>
                              <a:schemeClr val="tx1"/>
                            </a:solidFill>
                            <a:effectLst/>
                            <a:latin typeface="Cambria Math" panose="02040503050406030204" pitchFamily="18" charset="0"/>
                            <a:ea typeface="+mn-ea"/>
                            <a:cs typeface="+mn-cs"/>
                          </a:rPr>
                        </m:ctrlPr>
                      </m:sSupPr>
                      <m:e>
                        <m:r>
                          <a:rPr lang="es-AR" sz="1600" i="1" kern="1200">
                            <a:solidFill>
                              <a:schemeClr val="tx1"/>
                            </a:solidFill>
                            <a:effectLst/>
                            <a:latin typeface="Cambria Math"/>
                            <a:ea typeface="+mn-ea"/>
                            <a:cs typeface="+mn-cs"/>
                          </a:rPr>
                          <m:t>𝑡</m:t>
                        </m:r>
                      </m:e>
                      <m:sup>
                        <m:r>
                          <a:rPr lang="es-AR" sz="1600" i="1" kern="1200">
                            <a:solidFill>
                              <a:schemeClr val="tx1"/>
                            </a:solidFill>
                            <a:effectLst/>
                            <a:latin typeface="Cambria Math"/>
                            <a:ea typeface="+mn-ea"/>
                            <a:cs typeface="+mn-cs"/>
                          </a:rPr>
                          <m:t>2</m:t>
                        </m:r>
                      </m:sup>
                    </m:sSup>
                  </m:oMath>
                </a14:m>
                <a:r>
                  <a:rPr lang="es-AR" sz="1600" kern="1200" dirty="0">
                    <a:solidFill>
                      <a:schemeClr val="tx1"/>
                    </a:solidFill>
                    <a:effectLst/>
                    <a:latin typeface="+mn-lt"/>
                    <a:ea typeface="+mn-ea"/>
                    <a:cs typeface="+mn-cs"/>
                  </a:rPr>
                  <a:t>, encontramos que </a:t>
                </a:r>
                <a:r>
                  <a:rPr lang="es-ES" sz="1600" kern="1200" dirty="0">
                    <a:solidFill>
                      <a:schemeClr val="tx1"/>
                    </a:solidFill>
                    <a:effectLst/>
                    <a:latin typeface="+mn-lt"/>
                    <a:ea typeface="+mn-ea"/>
                    <a:cs typeface="+mn-cs"/>
                  </a:rPr>
                  <a:t>la</a:t>
                </a:r>
                <a:r>
                  <a:rPr lang="es-ES" sz="1600" kern="1200" baseline="0" dirty="0">
                    <a:solidFill>
                      <a:schemeClr val="tx1"/>
                    </a:solidFill>
                    <a:effectLst/>
                    <a:latin typeface="+mn-lt"/>
                    <a:ea typeface="+mn-ea"/>
                    <a:cs typeface="+mn-cs"/>
                  </a:rPr>
                  <a:t> ecuación de trayectoria será la mostrada en este </a:t>
                </a:r>
                <a:r>
                  <a:rPr lang="es-ES" sz="1600" kern="1200" baseline="0" dirty="0" err="1">
                    <a:solidFill>
                      <a:schemeClr val="tx1"/>
                    </a:solidFill>
                    <a:effectLst/>
                    <a:latin typeface="+mn-lt"/>
                    <a:ea typeface="+mn-ea"/>
                    <a:cs typeface="+mn-cs"/>
                  </a:rPr>
                  <a:t>slide</a:t>
                </a:r>
                <a:endParaRPr lang="es-ES" sz="1600" kern="1200" baseline="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 - Conclusión</a:t>
                </a:r>
                <a:r>
                  <a:rPr lang="es-ES" sz="1200" dirty="0" smtClean="0"/>
                  <a:t>, si un tiro oblicuo se proyecta sobre los ejes cartesianos, en la dirección del eje “y” se tendrás un tiro vertical y/o caída libre, que es un MRUV y en la  dirección del eje “x” se tendrá un MRU</a:t>
                </a:r>
                <a:r>
                  <a:rPr lang="es-E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 - Se pueden sustituir las componentes de la velocidad en las ecuaciones 1, 2 y 3</a:t>
                </a:r>
                <a:endParaRPr lang="es-ES" sz="1200" dirty="0" smtClean="0"/>
              </a:p>
              <a:p>
                <a:r>
                  <a:rPr lang="es-ES" dirty="0" smtClean="0"/>
                  <a:t> - Ecuación </a:t>
                </a:r>
                <a:r>
                  <a:rPr lang="es-ES" dirty="0" smtClean="0"/>
                  <a:t>de la trayectoria:</a:t>
                </a:r>
                <a:r>
                  <a:rPr lang="es-ES" baseline="0" dirty="0" smtClean="0"/>
                  <a:t> </a:t>
                </a:r>
                <a:r>
                  <a:rPr lang="es-AR" sz="1200" kern="1200" dirty="0" smtClean="0">
                    <a:solidFill>
                      <a:schemeClr val="tx1"/>
                    </a:solidFill>
                    <a:effectLst/>
                    <a:latin typeface="+mn-lt"/>
                    <a:ea typeface="+mn-ea"/>
                    <a:cs typeface="+mn-cs"/>
                  </a:rPr>
                  <a:t>Si resolvemos para t en la ecuación </a:t>
                </a:r>
                <a:r>
                  <a:rPr lang="es-AR" sz="1200" i="0" kern="1200">
                    <a:solidFill>
                      <a:schemeClr val="tx1"/>
                    </a:solidFill>
                    <a:effectLst/>
                    <a:latin typeface="+mn-lt"/>
                    <a:ea typeface="+mn-ea"/>
                    <a:cs typeface="+mn-cs"/>
                  </a:rPr>
                  <a:t>𝑥=</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cos</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a:t>
                </a:r>
                <a:r>
                  <a:rPr lang="es-AR" sz="1200" kern="1200" dirty="0">
                    <a:solidFill>
                      <a:schemeClr val="tx1"/>
                    </a:solidFill>
                    <a:effectLst/>
                    <a:latin typeface="+mn-lt"/>
                    <a:ea typeface="+mn-ea"/>
                    <a:cs typeface="+mn-cs"/>
                  </a:rPr>
                  <a:t>  y sustituimos esta expresión para t en la ecuación </a:t>
                </a:r>
                <a:r>
                  <a:rPr lang="es-AR" sz="1200" i="0" kern="1200">
                    <a:solidFill>
                      <a:schemeClr val="tx1"/>
                    </a:solidFill>
                    <a:effectLst/>
                    <a:latin typeface="+mn-lt"/>
                    <a:ea typeface="+mn-ea"/>
                    <a:cs typeface="+mn-cs"/>
                  </a:rPr>
                  <a:t>𝑦=</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).𝑡−1</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2.𝑔.𝑡</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a:t>
                </a:r>
                <a:r>
                  <a:rPr lang="es-AR" sz="1200" kern="1200" dirty="0">
                    <a:solidFill>
                      <a:schemeClr val="tx1"/>
                    </a:solidFill>
                    <a:effectLst/>
                    <a:latin typeface="+mn-lt"/>
                    <a:ea typeface="+mn-ea"/>
                    <a:cs typeface="+mn-cs"/>
                  </a:rPr>
                  <a:t>, encontramos que </a:t>
                </a:r>
                <a:r>
                  <a:rPr lang="es-ES" sz="1200" kern="1200" dirty="0" smtClean="0">
                    <a:solidFill>
                      <a:schemeClr val="tx1"/>
                    </a:solidFill>
                    <a:effectLst/>
                    <a:latin typeface="+mn-lt"/>
                    <a:ea typeface="+mn-ea"/>
                    <a:cs typeface="+mn-cs"/>
                  </a:rPr>
                  <a:t>la</a:t>
                </a:r>
                <a:r>
                  <a:rPr lang="es-ES" sz="1200" kern="1200" baseline="0" dirty="0" smtClean="0">
                    <a:solidFill>
                      <a:schemeClr val="tx1"/>
                    </a:solidFill>
                    <a:effectLst/>
                    <a:latin typeface="+mn-lt"/>
                    <a:ea typeface="+mn-ea"/>
                    <a:cs typeface="+mn-cs"/>
                  </a:rPr>
                  <a:t> ecuación de trayectoria será la mostrada en este </a:t>
                </a:r>
                <a:r>
                  <a:rPr lang="es-ES" sz="1200" kern="1200" baseline="0" dirty="0" err="1" smtClean="0">
                    <a:solidFill>
                      <a:schemeClr val="tx1"/>
                    </a:solidFill>
                    <a:effectLst/>
                    <a:latin typeface="+mn-lt"/>
                    <a:ea typeface="+mn-ea"/>
                    <a:cs typeface="+mn-cs"/>
                  </a:rPr>
                  <a:t>slide</a:t>
                </a:r>
                <a:endParaRPr lang="es-E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 </a:t>
                </a:r>
                <a:r>
                  <a:rPr lang="es-AR" sz="1400" kern="1200" dirty="0">
                    <a:solidFill>
                      <a:schemeClr val="tx1"/>
                    </a:solidFill>
                    <a:effectLst/>
                    <a:latin typeface="+mn-lt"/>
                    <a:ea typeface="+mn-ea"/>
                    <a:cs typeface="+mn-cs"/>
                  </a:rPr>
                  <a:t>- Se puede determinar h (Altura máxima) al observar que en la altura máxima,  </a:t>
                </a:r>
                <a14:m>
                  <m:oMath xmlns:m="http://schemas.openxmlformats.org/officeDocument/2006/math">
                    <m:r>
                      <a:rPr lang="es-AR"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𝑦</m:t>
                        </m:r>
                      </m:sub>
                    </m:sSub>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𝑜</m:t>
                    </m:r>
                  </m:oMath>
                </a14:m>
                <a:r>
                  <a:rPr lang="es-AR" sz="1400" kern="1200" dirty="0">
                    <a:solidFill>
                      <a:schemeClr val="tx1"/>
                    </a:solidFill>
                    <a:effectLst/>
                    <a:latin typeface="+mn-lt"/>
                    <a:ea typeface="+mn-ea"/>
                    <a:cs typeface="+mn-cs"/>
                  </a:rPr>
                  <a:t>. En consecuencia, puede usarse la ecuación </a:t>
                </a:r>
                <a14:m>
                  <m:oMath xmlns:m="http://schemas.openxmlformats.org/officeDocument/2006/math">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𝑦</m:t>
                        </m:r>
                      </m:sub>
                    </m:sSub>
                    <m:r>
                      <a:rPr lang="es-AR" sz="1400" i="1" kern="1200">
                        <a:solidFill>
                          <a:schemeClr val="tx1"/>
                        </a:solidFill>
                        <a:effectLst/>
                        <a:latin typeface="Cambria Math"/>
                        <a:ea typeface="+mn-ea"/>
                        <a:cs typeface="+mn-cs"/>
                      </a:rPr>
                      <m:t>=</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sen</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𝑔</m:t>
                    </m:r>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oMath>
                </a14:m>
                <a:r>
                  <a:rPr lang="es-AR" sz="1400" kern="1200" dirty="0">
                    <a:solidFill>
                      <a:schemeClr val="tx1"/>
                    </a:solidFill>
                    <a:effectLst/>
                    <a:latin typeface="+mn-lt"/>
                    <a:ea typeface="+mn-ea"/>
                    <a:cs typeface="+mn-cs"/>
                  </a:rPr>
                  <a:t>  para determinar el tiempo </a:t>
                </a:r>
                <a14:m>
                  <m:oMath xmlns:m="http://schemas.openxmlformats.org/officeDocument/2006/math">
                    <m:r>
                      <a:rPr lang="es-AR"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AR" sz="1400" kern="1200" dirty="0">
                    <a:solidFill>
                      <a:schemeClr val="tx1"/>
                    </a:solidFill>
                    <a:effectLst/>
                    <a:latin typeface="+mn-lt"/>
                    <a:ea typeface="+mn-ea"/>
                    <a:cs typeface="+mn-cs"/>
                  </a:rPr>
                  <a:t> necesario para llegar a la altura máxima y luego reemplazarlo en la ecuación </a:t>
                </a:r>
                <a14:m>
                  <m:oMath xmlns:m="http://schemas.openxmlformats.org/officeDocument/2006/math">
                    <m:r>
                      <a:rPr lang="es-AR" sz="1400" i="1" kern="1200">
                        <a:solidFill>
                          <a:schemeClr val="tx1"/>
                        </a:solidFill>
                        <a:effectLst/>
                        <a:latin typeface="Cambria Math"/>
                        <a:ea typeface="+mn-ea"/>
                        <a:cs typeface="+mn-cs"/>
                      </a:rPr>
                      <m:t>𝑦</m:t>
                    </m:r>
                    <m:r>
                      <a:rPr lang="es-AR" sz="1400" i="1" kern="1200">
                        <a:solidFill>
                          <a:schemeClr val="tx1"/>
                        </a:solidFill>
                        <a:effectLst/>
                        <a:latin typeface="Cambria Math"/>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sen</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e>
                    </m:d>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m:t>
                    </m:r>
                    <m:f>
                      <m:fPr>
                        <m:ctrlPr>
                          <a:rPr lang="en-US" sz="1400" i="1" kern="1200">
                            <a:solidFill>
                              <a:schemeClr val="tx1"/>
                            </a:solidFill>
                            <a:effectLst/>
                            <a:latin typeface="Cambria Math" panose="02040503050406030204" pitchFamily="18" charset="0"/>
                            <a:ea typeface="+mn-ea"/>
                            <a:cs typeface="+mn-cs"/>
                          </a:rPr>
                        </m:ctrlPr>
                      </m:fPr>
                      <m:num>
                        <m:r>
                          <a:rPr lang="es-AR" sz="1400" i="1" kern="1200">
                            <a:solidFill>
                              <a:schemeClr val="tx1"/>
                            </a:solidFill>
                            <a:effectLst/>
                            <a:latin typeface="Cambria Math"/>
                            <a:ea typeface="+mn-ea"/>
                            <a:cs typeface="+mn-cs"/>
                          </a:rPr>
                          <m:t>1</m:t>
                        </m:r>
                      </m:num>
                      <m:den>
                        <m:r>
                          <a:rPr lang="es-AR" sz="1400" i="1" kern="1200">
                            <a:solidFill>
                              <a:schemeClr val="tx1"/>
                            </a:solidFill>
                            <a:effectLst/>
                            <a:latin typeface="Cambria Math"/>
                            <a:ea typeface="+mn-ea"/>
                            <a:cs typeface="+mn-cs"/>
                          </a:rPr>
                          <m:t>2</m:t>
                        </m:r>
                      </m:den>
                    </m:f>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𝑔</m:t>
                    </m:r>
                    <m:r>
                      <a:rPr lang="es-AR" sz="1400" i="1" kern="1200">
                        <a:solidFill>
                          <a:schemeClr val="tx1"/>
                        </a:solidFill>
                        <a:effectLst/>
                        <a:latin typeface="Cambria Math"/>
                        <a:ea typeface="+mn-ea"/>
                        <a:cs typeface="+mn-cs"/>
                      </a:rPr>
                      <m:t>.</m:t>
                    </m:r>
                    <m:sSup>
                      <m:sSupPr>
                        <m:ctrlPr>
                          <a:rPr lang="en-US" sz="1400" i="1" kern="1200">
                            <a:solidFill>
                              <a:schemeClr val="tx1"/>
                            </a:solidFill>
                            <a:effectLst/>
                            <a:latin typeface="Cambria Math" panose="02040503050406030204" pitchFamily="18" charset="0"/>
                            <a:ea typeface="+mn-ea"/>
                            <a:cs typeface="+mn-cs"/>
                          </a:rPr>
                        </m:ctrlPr>
                      </m:sSupPr>
                      <m:e>
                        <m:r>
                          <a:rPr lang="es-AR" sz="1400" i="1" kern="1200">
                            <a:solidFill>
                              <a:schemeClr val="tx1"/>
                            </a:solidFill>
                            <a:effectLst/>
                            <a:latin typeface="Cambria Math"/>
                            <a:ea typeface="+mn-ea"/>
                            <a:cs typeface="+mn-cs"/>
                          </a:rPr>
                          <m:t>𝑡</m:t>
                        </m:r>
                      </m:e>
                      <m:sup>
                        <m:r>
                          <a:rPr lang="es-AR" sz="1400" i="1" kern="1200">
                            <a:solidFill>
                              <a:schemeClr val="tx1"/>
                            </a:solidFill>
                            <a:effectLst/>
                            <a:latin typeface="Cambria Math"/>
                            <a:ea typeface="+mn-ea"/>
                            <a:cs typeface="+mn-cs"/>
                          </a:rPr>
                          <m:t>2</m:t>
                        </m:r>
                      </m:sup>
                    </m:sSup>
                  </m:oMath>
                </a14:m>
                <a:r>
                  <a:rPr lang="es-AR" sz="14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AR" sz="1400" kern="1200" dirty="0">
                    <a:solidFill>
                      <a:schemeClr val="tx1"/>
                    </a:solidFill>
                    <a:effectLst/>
                    <a:latin typeface="+mn-lt"/>
                    <a:ea typeface="+mn-ea"/>
                    <a:cs typeface="+mn-cs"/>
                  </a:rPr>
                  <a:t> - </a:t>
                </a:r>
                <a:r>
                  <a:rPr lang="es-ES_tradnl" sz="1400" kern="1200" dirty="0">
                    <a:solidFill>
                      <a:schemeClr val="tx1"/>
                    </a:solidFill>
                    <a:effectLst/>
                    <a:latin typeface="+mn-lt"/>
                    <a:ea typeface="+mn-ea"/>
                    <a:cs typeface="+mn-cs"/>
                  </a:rPr>
                  <a:t>El alcance, R, es la distancia horizontal recorrida en el doble de tiempo necesario para alcanzar la altura máxima, es decir, en el tiempo </a:t>
                </a:r>
                <a14:m>
                  <m:oMath xmlns:m="http://schemas.openxmlformats.org/officeDocument/2006/math">
                    <m:r>
                      <a:rPr lang="es-ES_tradnl"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2.</m:t>
                        </m:r>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ES_tradnl" sz="1400" kern="1200" dirty="0">
                    <a:solidFill>
                      <a:schemeClr val="tx1"/>
                    </a:solidFill>
                    <a:effectLst/>
                    <a:latin typeface="+mn-lt"/>
                    <a:ea typeface="+mn-ea"/>
                    <a:cs typeface="+mn-cs"/>
                  </a:rPr>
                  <a:t>. (Esto puede verse al hacer que y = 0 en la ecuación </a:t>
                </a:r>
                <a14:m>
                  <m:oMath xmlns:m="http://schemas.openxmlformats.org/officeDocument/2006/math">
                    <m:r>
                      <a:rPr lang="es-AR" sz="1400" i="1" kern="1200">
                        <a:solidFill>
                          <a:schemeClr val="tx1"/>
                        </a:solidFill>
                        <a:effectLst/>
                        <a:latin typeface="Cambria Math"/>
                        <a:ea typeface="+mn-ea"/>
                        <a:cs typeface="+mn-cs"/>
                      </a:rPr>
                      <m:t>𝑦</m:t>
                    </m:r>
                    <m:r>
                      <a:rPr lang="es-AR" sz="1400" i="1" kern="1200">
                        <a:solidFill>
                          <a:schemeClr val="tx1"/>
                        </a:solidFill>
                        <a:effectLst/>
                        <a:latin typeface="Cambria Math"/>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sen</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e>
                    </m:d>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m:t>
                    </m:r>
                    <m:f>
                      <m:fPr>
                        <m:ctrlPr>
                          <a:rPr lang="en-US" sz="1400" i="1" kern="1200">
                            <a:solidFill>
                              <a:schemeClr val="tx1"/>
                            </a:solidFill>
                            <a:effectLst/>
                            <a:latin typeface="Cambria Math" panose="02040503050406030204" pitchFamily="18" charset="0"/>
                            <a:ea typeface="+mn-ea"/>
                            <a:cs typeface="+mn-cs"/>
                          </a:rPr>
                        </m:ctrlPr>
                      </m:fPr>
                      <m:num>
                        <m:r>
                          <a:rPr lang="es-AR" sz="1400" i="1" kern="1200">
                            <a:solidFill>
                              <a:schemeClr val="tx1"/>
                            </a:solidFill>
                            <a:effectLst/>
                            <a:latin typeface="Cambria Math"/>
                            <a:ea typeface="+mn-ea"/>
                            <a:cs typeface="+mn-cs"/>
                          </a:rPr>
                          <m:t>1</m:t>
                        </m:r>
                      </m:num>
                      <m:den>
                        <m:r>
                          <a:rPr lang="es-AR" sz="1400" i="1" kern="1200">
                            <a:solidFill>
                              <a:schemeClr val="tx1"/>
                            </a:solidFill>
                            <a:effectLst/>
                            <a:latin typeface="Cambria Math"/>
                            <a:ea typeface="+mn-ea"/>
                            <a:cs typeface="+mn-cs"/>
                          </a:rPr>
                          <m:t>2</m:t>
                        </m:r>
                      </m:den>
                    </m:f>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𝑔</m:t>
                    </m:r>
                    <m:r>
                      <a:rPr lang="es-AR" sz="1400" i="1" kern="1200">
                        <a:solidFill>
                          <a:schemeClr val="tx1"/>
                        </a:solidFill>
                        <a:effectLst/>
                        <a:latin typeface="Cambria Math"/>
                        <a:ea typeface="+mn-ea"/>
                        <a:cs typeface="+mn-cs"/>
                      </a:rPr>
                      <m:t>.</m:t>
                    </m:r>
                    <m:sSup>
                      <m:sSupPr>
                        <m:ctrlPr>
                          <a:rPr lang="en-US" sz="1400" i="1" kern="1200">
                            <a:solidFill>
                              <a:schemeClr val="tx1"/>
                            </a:solidFill>
                            <a:effectLst/>
                            <a:latin typeface="Cambria Math" panose="02040503050406030204" pitchFamily="18" charset="0"/>
                            <a:ea typeface="+mn-ea"/>
                            <a:cs typeface="+mn-cs"/>
                          </a:rPr>
                        </m:ctrlPr>
                      </m:sSupPr>
                      <m:e>
                        <m:r>
                          <a:rPr lang="es-AR" sz="1400" i="1" kern="1200">
                            <a:solidFill>
                              <a:schemeClr val="tx1"/>
                            </a:solidFill>
                            <a:effectLst/>
                            <a:latin typeface="Cambria Math"/>
                            <a:ea typeface="+mn-ea"/>
                            <a:cs typeface="+mn-cs"/>
                          </a:rPr>
                          <m:t>𝑡</m:t>
                        </m:r>
                      </m:e>
                      <m:sup>
                        <m:r>
                          <a:rPr lang="es-AR" sz="1400" i="1" kern="1200">
                            <a:solidFill>
                              <a:schemeClr val="tx1"/>
                            </a:solidFill>
                            <a:effectLst/>
                            <a:latin typeface="Cambria Math"/>
                            <a:ea typeface="+mn-ea"/>
                            <a:cs typeface="+mn-cs"/>
                          </a:rPr>
                          <m:t>2</m:t>
                        </m:r>
                      </m:sup>
                    </m:sSup>
                  </m:oMath>
                </a14:m>
                <a:r>
                  <a:rPr lang="es-ES_tradnl" sz="1400" kern="1200" dirty="0">
                    <a:solidFill>
                      <a:schemeClr val="tx1"/>
                    </a:solidFill>
                    <a:effectLst/>
                    <a:latin typeface="+mn-lt"/>
                    <a:ea typeface="+mn-ea"/>
                    <a:cs typeface="+mn-cs"/>
                  </a:rPr>
                  <a:t> y despejar</a:t>
                </a:r>
                <a:r>
                  <a:rPr lang="es-ES_tradnl" sz="1400" kern="1200" baseline="0" dirty="0">
                    <a:solidFill>
                      <a:schemeClr val="tx1"/>
                    </a:solidFill>
                    <a:effectLst/>
                    <a:latin typeface="+mn-lt"/>
                    <a:ea typeface="+mn-ea"/>
                    <a:cs typeface="+mn-cs"/>
                  </a:rPr>
                  <a:t> el tiempo </a:t>
                </a:r>
                <a14:m>
                  <m:oMath xmlns:m="http://schemas.openxmlformats.org/officeDocument/2006/math">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=2.</m:t>
                        </m:r>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AR" sz="1400" kern="1200" dirty="0">
                    <a:solidFill>
                      <a:schemeClr val="tx1"/>
                    </a:solidFill>
                    <a:effectLst/>
                    <a:latin typeface="+mn-lt"/>
                    <a:ea typeface="+mn-ea"/>
                    <a:cs typeface="+mn-cs"/>
                  </a:rPr>
                  <a:t>. Luego al reemplazar este tiempo en la ecuación </a:t>
                </a:r>
                <a14:m>
                  <m:oMath xmlns:m="http://schemas.openxmlformats.org/officeDocument/2006/math">
                    <m:r>
                      <a:rPr lang="es-AR" sz="1400" i="1" kern="1200">
                        <a:solidFill>
                          <a:schemeClr val="tx1"/>
                        </a:solidFill>
                        <a:effectLst/>
                        <a:latin typeface="Cambria Math"/>
                        <a:ea typeface="+mn-ea"/>
                        <a:cs typeface="+mn-cs"/>
                      </a:rPr>
                      <m:t>𝑥</m:t>
                    </m:r>
                    <m:r>
                      <a:rPr lang="es-AR" sz="1400" i="1" kern="1200">
                        <a:solidFill>
                          <a:schemeClr val="tx1"/>
                        </a:solidFill>
                        <a:effectLst/>
                        <a:latin typeface="Cambria Math"/>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cos</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e>
                    </m:d>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oMath>
                </a14:m>
                <a:r>
                  <a:rPr lang="es-AR" sz="1400" kern="1200" dirty="0">
                    <a:solidFill>
                      <a:schemeClr val="tx1"/>
                    </a:solidFill>
                    <a:effectLst/>
                    <a:latin typeface="+mn-lt"/>
                    <a:ea typeface="+mn-ea"/>
                    <a:cs typeface="+mn-cs"/>
                  </a:rPr>
                  <a:t> y tomando en cuenta que </a:t>
                </a:r>
                <a14:m>
                  <m:oMath xmlns:m="http://schemas.openxmlformats.org/officeDocument/2006/math">
                    <m:r>
                      <a:rPr lang="es-AR" sz="1400" i="1" kern="1200">
                        <a:solidFill>
                          <a:schemeClr val="tx1"/>
                        </a:solidFill>
                        <a:effectLst/>
                        <a:latin typeface="Cambria Math"/>
                        <a:ea typeface="+mn-ea"/>
                        <a:cs typeface="+mn-cs"/>
                      </a:rPr>
                      <m:t> </m:t>
                    </m:r>
                    <m:r>
                      <a:rPr lang="es-AR" sz="1400" i="1" kern="1200">
                        <a:solidFill>
                          <a:schemeClr val="tx1"/>
                        </a:solidFill>
                        <a:effectLst/>
                        <a:latin typeface="Cambria Math"/>
                        <a:ea typeface="+mn-ea"/>
                        <a:cs typeface="+mn-cs"/>
                      </a:rPr>
                      <m:t>𝑥</m:t>
                    </m:r>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𝑅</m:t>
                    </m:r>
                  </m:oMath>
                </a14:m>
                <a:r>
                  <a:rPr lang="es-AR" sz="1400" kern="1200" dirty="0">
                    <a:solidFill>
                      <a:schemeClr val="tx1"/>
                    </a:solidFill>
                    <a:effectLst/>
                    <a:latin typeface="+mn-lt"/>
                    <a:ea typeface="+mn-ea"/>
                    <a:cs typeface="+mn-cs"/>
                  </a:rPr>
                  <a:t>  y </a:t>
                </a:r>
                <a14:m>
                  <m:oMath xmlns:m="http://schemas.openxmlformats.org/officeDocument/2006/math">
                    <m:r>
                      <a:rPr lang="es-AR"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=2.</m:t>
                        </m:r>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AR" sz="1400" kern="1200" dirty="0">
                    <a:solidFill>
                      <a:schemeClr val="tx1"/>
                    </a:solidFill>
                    <a:effectLst/>
                    <a:latin typeface="+mn-lt"/>
                    <a:ea typeface="+mn-ea"/>
                    <a:cs typeface="+mn-cs"/>
                  </a:rPr>
                  <a:t>, se obtiene</a:t>
                </a:r>
                <a:r>
                  <a:rPr lang="es-AR" sz="1400" kern="1200" baseline="0" dirty="0">
                    <a:solidFill>
                      <a:schemeClr val="tx1"/>
                    </a:solidFill>
                    <a:effectLst/>
                    <a:latin typeface="+mn-lt"/>
                    <a:ea typeface="+mn-ea"/>
                    <a:cs typeface="+mn-cs"/>
                  </a:rPr>
                  <a:t> la ecuación que se muestra en este </a:t>
                </a:r>
                <a:r>
                  <a:rPr lang="es-AR" sz="1400" kern="1200" baseline="0" dirty="0" err="1">
                    <a:solidFill>
                      <a:schemeClr val="tx1"/>
                    </a:solidFill>
                    <a:effectLst/>
                    <a:latin typeface="+mn-lt"/>
                    <a:ea typeface="+mn-ea"/>
                    <a:cs typeface="+mn-cs"/>
                  </a:rPr>
                  <a:t>slide</a:t>
                </a:r>
                <a:r>
                  <a:rPr lang="es-AR" sz="1400" kern="1200" baseline="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 - Se puede determinar h (Altura máxima) al observar que en la altura máxima,  </a:t>
                </a:r>
                <a:r>
                  <a:rPr lang="es-AR" sz="1200" i="0" kern="1200">
                    <a:solidFill>
                      <a:schemeClr val="tx1"/>
                    </a:solidFill>
                    <a:effectLst/>
                    <a:latin typeface="+mn-lt"/>
                    <a:ea typeface="+mn-ea"/>
                    <a:cs typeface="+mn-cs"/>
                  </a:rPr>
                  <a:t> 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𝑦=𝑜</a:t>
                </a:r>
                <a:r>
                  <a:rPr lang="es-AR" sz="1200" kern="1200" dirty="0">
                    <a:solidFill>
                      <a:schemeClr val="tx1"/>
                    </a:solidFill>
                    <a:effectLst/>
                    <a:latin typeface="+mn-lt"/>
                    <a:ea typeface="+mn-ea"/>
                    <a:cs typeface="+mn-cs"/>
                  </a:rPr>
                  <a:t>. En consecuencia, puede usarse la ecuación </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𝑦=𝑣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−𝑔.𝑡</a:t>
                </a:r>
                <a:r>
                  <a:rPr lang="es-AR" sz="1200" kern="1200" dirty="0">
                    <a:solidFill>
                      <a:schemeClr val="tx1"/>
                    </a:solidFill>
                    <a:effectLst/>
                    <a:latin typeface="+mn-lt"/>
                    <a:ea typeface="+mn-ea"/>
                    <a:cs typeface="+mn-cs"/>
                  </a:rPr>
                  <a:t>  para determinar el tiempo </a:t>
                </a:r>
                <a:r>
                  <a:rPr lang="es-AR" sz="1200" i="0" kern="1200">
                    <a:solidFill>
                      <a:schemeClr val="tx1"/>
                    </a:solidFill>
                    <a:effectLst/>
                    <a:latin typeface="+mn-lt"/>
                    <a:ea typeface="+mn-ea"/>
                    <a:cs typeface="+mn-cs"/>
                  </a:rPr>
                  <a:t> 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AR" sz="1200" kern="1200" dirty="0">
                    <a:solidFill>
                      <a:schemeClr val="tx1"/>
                    </a:solidFill>
                    <a:effectLst/>
                    <a:latin typeface="+mn-lt"/>
                    <a:ea typeface="+mn-ea"/>
                    <a:cs typeface="+mn-cs"/>
                  </a:rPr>
                  <a:t> necesario para llegar a la altura máxima y luego reemplazarlo en la ecuación </a:t>
                </a:r>
                <a:r>
                  <a:rPr lang="es-AR" sz="1200" i="0" kern="1200">
                    <a:solidFill>
                      <a:schemeClr val="tx1"/>
                    </a:solidFill>
                    <a:effectLst/>
                    <a:latin typeface="+mn-lt"/>
                    <a:ea typeface="+mn-ea"/>
                    <a:cs typeface="+mn-cs"/>
                  </a:rPr>
                  <a:t>𝑦=</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).𝑡−1</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2.𝑔.𝑡</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a:t>
                </a:r>
                <a:r>
                  <a:rPr lang="es-AR" sz="1200" kern="1200" dirty="0">
                    <a:solidFill>
                      <a:schemeClr val="tx1"/>
                    </a:solidFill>
                    <a:effectLst/>
                    <a:latin typeface="+mn-lt"/>
                    <a:ea typeface="+mn-ea"/>
                    <a:cs typeface="+mn-cs"/>
                  </a:rPr>
                  <a:t>.</a:t>
                </a: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 - </a:t>
                </a:r>
                <a:r>
                  <a:rPr lang="es-ES_tradnl" sz="1200" kern="1200" dirty="0" smtClean="0">
                    <a:solidFill>
                      <a:schemeClr val="tx1"/>
                    </a:solidFill>
                    <a:effectLst/>
                    <a:latin typeface="+mn-lt"/>
                    <a:ea typeface="+mn-ea"/>
                    <a:cs typeface="+mn-cs"/>
                  </a:rPr>
                  <a:t>El alcance, R</a:t>
                </a:r>
                <a:r>
                  <a:rPr lang="es-ES_tradnl" sz="1200" kern="1200" dirty="0">
                    <a:solidFill>
                      <a:schemeClr val="tx1"/>
                    </a:solidFill>
                    <a:effectLst/>
                    <a:latin typeface="+mn-lt"/>
                    <a:ea typeface="+mn-ea"/>
                    <a:cs typeface="+mn-cs"/>
                  </a:rPr>
                  <a:t>, es la distancia horizontal recorrida en el doble de tiempo necesario para alcanzar la altura máxima, es decir, en el tiempo </a:t>
                </a:r>
                <a:r>
                  <a:rPr lang="es-ES_tradnl" sz="1200"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ES_tradnl" sz="1200" kern="1200" dirty="0">
                    <a:solidFill>
                      <a:schemeClr val="tx1"/>
                    </a:solidFill>
                    <a:effectLst/>
                    <a:latin typeface="+mn-lt"/>
                    <a:ea typeface="+mn-ea"/>
                    <a:cs typeface="+mn-cs"/>
                  </a:rPr>
                  <a:t>. (Esto puede verse al hacer que y = 0 en la ecuación </a:t>
                </a:r>
                <a:r>
                  <a:rPr lang="es-AR" sz="1200" i="0" kern="1200">
                    <a:solidFill>
                      <a:schemeClr val="tx1"/>
                    </a:solidFill>
                    <a:effectLst/>
                    <a:latin typeface="+mn-lt"/>
                    <a:ea typeface="+mn-ea"/>
                    <a:cs typeface="+mn-cs"/>
                  </a:rPr>
                  <a:t>𝑦=</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).𝑡−1</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2.𝑔.𝑡</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a:t>
                </a:r>
                <a:r>
                  <a:rPr lang="es-ES_tradnl" sz="1200" kern="1200" dirty="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despejar</a:t>
                </a:r>
                <a:r>
                  <a:rPr lang="es-ES_tradnl" sz="1200" kern="1200" baseline="0" dirty="0" smtClean="0">
                    <a:solidFill>
                      <a:schemeClr val="tx1"/>
                    </a:solidFill>
                    <a:effectLst/>
                    <a:latin typeface="+mn-lt"/>
                    <a:ea typeface="+mn-ea"/>
                    <a:cs typeface="+mn-cs"/>
                  </a:rPr>
                  <a:t> el tiempo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𝑡=2.𝑡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AR" sz="1200" kern="1200" dirty="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Luego al reemplazar este tiempo en la ecuación </a:t>
                </a:r>
                <a:r>
                  <a:rPr lang="es-AR" sz="1200" i="0" kern="1200">
                    <a:solidFill>
                      <a:schemeClr val="tx1"/>
                    </a:solidFill>
                    <a:effectLst/>
                    <a:latin typeface="+mn-lt"/>
                    <a:ea typeface="+mn-ea"/>
                    <a:cs typeface="+mn-cs"/>
                  </a:rPr>
                  <a:t>𝑥=</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cos</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a:t>
                </a:r>
                <a:r>
                  <a:rPr lang="es-AR" sz="1200" kern="1200" dirty="0">
                    <a:solidFill>
                      <a:schemeClr val="tx1"/>
                    </a:solidFill>
                    <a:effectLst/>
                    <a:latin typeface="+mn-lt"/>
                    <a:ea typeface="+mn-ea"/>
                    <a:cs typeface="+mn-cs"/>
                  </a:rPr>
                  <a:t> y tomando en cuenta que </a:t>
                </a:r>
                <a:r>
                  <a:rPr lang="es-AR" sz="1200" i="0" kern="1200">
                    <a:solidFill>
                      <a:schemeClr val="tx1"/>
                    </a:solidFill>
                    <a:effectLst/>
                    <a:latin typeface="+mn-lt"/>
                    <a:ea typeface="+mn-ea"/>
                    <a:cs typeface="+mn-cs"/>
                  </a:rPr>
                  <a:t> 𝑥=𝑅</a:t>
                </a:r>
                <a:r>
                  <a:rPr lang="es-AR" sz="1200" kern="1200" dirty="0">
                    <a:solidFill>
                      <a:schemeClr val="tx1"/>
                    </a:solidFill>
                    <a:effectLst/>
                    <a:latin typeface="+mn-lt"/>
                    <a:ea typeface="+mn-ea"/>
                    <a:cs typeface="+mn-cs"/>
                  </a:rPr>
                  <a:t>  y </a:t>
                </a:r>
                <a:r>
                  <a:rPr lang="es-AR" sz="1200"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𝑡=2.𝑡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AR" sz="1200" kern="1200" dirty="0">
                    <a:solidFill>
                      <a:schemeClr val="tx1"/>
                    </a:solidFill>
                    <a:effectLst/>
                    <a:latin typeface="+mn-lt"/>
                    <a:ea typeface="+mn-ea"/>
                    <a:cs typeface="+mn-cs"/>
                  </a:rPr>
                  <a:t>, se </a:t>
                </a:r>
                <a:r>
                  <a:rPr lang="es-AR" sz="1200" kern="1200" dirty="0" smtClean="0">
                    <a:solidFill>
                      <a:schemeClr val="tx1"/>
                    </a:solidFill>
                    <a:effectLst/>
                    <a:latin typeface="+mn-lt"/>
                    <a:ea typeface="+mn-ea"/>
                    <a:cs typeface="+mn-cs"/>
                  </a:rPr>
                  <a:t>obtiene</a:t>
                </a:r>
                <a:r>
                  <a:rPr lang="es-AR" sz="1200" kern="1200" baseline="0" dirty="0" smtClean="0">
                    <a:solidFill>
                      <a:schemeClr val="tx1"/>
                    </a:solidFill>
                    <a:effectLst/>
                    <a:latin typeface="+mn-lt"/>
                    <a:ea typeface="+mn-ea"/>
                    <a:cs typeface="+mn-cs"/>
                  </a:rPr>
                  <a:t> la ecuación que se muestra en este </a:t>
                </a:r>
                <a:r>
                  <a:rPr lang="es-AR" sz="1200" kern="1200" baseline="0" dirty="0" err="1" smtClean="0">
                    <a:solidFill>
                      <a:schemeClr val="tx1"/>
                    </a:solidFill>
                    <a:effectLst/>
                    <a:latin typeface="+mn-lt"/>
                    <a:ea typeface="+mn-ea"/>
                    <a:cs typeface="+mn-cs"/>
                  </a:rPr>
                  <a:t>slide</a:t>
                </a:r>
                <a:r>
                  <a:rPr lang="es-AR"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27</a:t>
            </a:fld>
            <a:endParaRPr lang="es-ES" dirty="0"/>
          </a:p>
        </p:txBody>
      </p:sp>
    </p:spTree>
    <p:extLst>
      <p:ext uri="{BB962C8B-B14F-4D97-AF65-F5344CB8AC3E}">
        <p14:creationId xmlns:p14="http://schemas.microsoft.com/office/powerpoint/2010/main" val="4080436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28</a:t>
            </a:fld>
            <a:endParaRPr lang="es-ES" dirty="0"/>
          </a:p>
        </p:txBody>
      </p:sp>
    </p:spTree>
    <p:extLst>
      <p:ext uri="{BB962C8B-B14F-4D97-AF65-F5344CB8AC3E}">
        <p14:creationId xmlns:p14="http://schemas.microsoft.com/office/powerpoint/2010/main" val="992717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29</a:t>
            </a:fld>
            <a:endParaRPr lang="es-ES" dirty="0"/>
          </a:p>
        </p:txBody>
      </p:sp>
    </p:spTree>
    <p:extLst>
      <p:ext uri="{BB962C8B-B14F-4D97-AF65-F5344CB8AC3E}">
        <p14:creationId xmlns:p14="http://schemas.microsoft.com/office/powerpoint/2010/main" val="2565089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30</a:t>
            </a:fld>
            <a:endParaRPr lang="es-ES" dirty="0"/>
          </a:p>
        </p:txBody>
      </p:sp>
    </p:spTree>
    <p:extLst>
      <p:ext uri="{BB962C8B-B14F-4D97-AF65-F5344CB8AC3E}">
        <p14:creationId xmlns:p14="http://schemas.microsoft.com/office/powerpoint/2010/main" val="16988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Elegir un sistema de referencia significa adoptar 2 cosas: </a:t>
            </a:r>
          </a:p>
          <a:p>
            <a:r>
              <a:rPr lang="es-ES" sz="1200" b="0" i="0" u="none" strike="noStrike" kern="1200" baseline="0" dirty="0">
                <a:solidFill>
                  <a:schemeClr val="tx1"/>
                </a:solidFill>
                <a:latin typeface="+mn-lt"/>
                <a:ea typeface="+mn-ea"/>
                <a:cs typeface="+mn-cs"/>
              </a:rPr>
              <a:t> - un origen (dónde estará el cero)</a:t>
            </a:r>
          </a:p>
          <a:p>
            <a:r>
              <a:rPr lang="es-ES" sz="1200" b="0" i="0" u="none" strike="noStrike" kern="1200" baseline="0" dirty="0">
                <a:solidFill>
                  <a:schemeClr val="tx1"/>
                </a:solidFill>
                <a:latin typeface="+mn-lt"/>
                <a:ea typeface="+mn-ea"/>
                <a:cs typeface="+mn-cs"/>
              </a:rPr>
              <a:t> - un sentido (cómo graduar el eje)</a:t>
            </a:r>
          </a:p>
          <a:p>
            <a:r>
              <a:rPr lang="es-ES" sz="1200" b="0" i="0" u="none" strike="noStrike" kern="1200" baseline="0" dirty="0">
                <a:solidFill>
                  <a:schemeClr val="tx1"/>
                </a:solidFill>
                <a:latin typeface="+mn-lt"/>
                <a:ea typeface="+mn-ea"/>
                <a:cs typeface="+mn-cs"/>
              </a:rPr>
              <a:t>Como estas son elecciones personales, es indispensable que al comenzar a resolver cualquier problema se haga un esquema donde se muestre claramente el sistema de referencia que se ha elegido.</a:t>
            </a:r>
            <a:endParaRPr lang="es-ES" sz="14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a:t>Este deberá elegido de tal manera que permita definir unívocamente la posición del cuerpo.</a:t>
            </a:r>
          </a:p>
        </p:txBody>
      </p:sp>
      <p:sp>
        <p:nvSpPr>
          <p:cNvPr id="4" name="Slide Number Placeholder 3"/>
          <p:cNvSpPr>
            <a:spLocks noGrp="1"/>
          </p:cNvSpPr>
          <p:nvPr>
            <p:ph type="sldNum" sz="quarter" idx="10"/>
          </p:nvPr>
        </p:nvSpPr>
        <p:spPr/>
        <p:txBody>
          <a:bodyPr/>
          <a:lstStyle/>
          <a:p>
            <a:fld id="{4136C298-D119-4C20-9DDE-7B5925B38854}" type="slidenum">
              <a:rPr lang="es-ES" smtClean="0"/>
              <a:t>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400" i="0" dirty="0"/>
              <a:t>La posición del punto P la da el vector posición r</a:t>
            </a:r>
            <a:r>
              <a:rPr lang="es-ES" sz="1400" i="0" baseline="0" dirty="0"/>
              <a:t> </a:t>
            </a:r>
          </a:p>
          <a:p>
            <a:r>
              <a:rPr lang="es-ES" sz="1400" i="0" dirty="0"/>
              <a:t>En un tiempo </a:t>
            </a:r>
            <a:r>
              <a:rPr lang="es-ES" sz="1400" i="0" dirty="0" err="1"/>
              <a:t>Δt</a:t>
            </a:r>
            <a:r>
              <a:rPr lang="es-ES" sz="1400" i="0" dirty="0"/>
              <a:t> el punto describe el arco Δ s, arco que es abarcado por el ángulo </a:t>
            </a:r>
            <a:r>
              <a:rPr lang="el-GR" sz="1400" b="0" i="0" u="none" strike="noStrike" kern="1200" baseline="0" dirty="0">
                <a:solidFill>
                  <a:schemeClr val="tx1"/>
                </a:solidFill>
                <a:latin typeface="+mn-lt"/>
                <a:ea typeface="+mn-ea"/>
                <a:cs typeface="+mn-cs"/>
              </a:rPr>
              <a:t>Δ θ </a:t>
            </a:r>
            <a:endParaRPr lang="es-AR" sz="1400" b="0" i="0" u="none" strike="noStrike" kern="1200" baseline="0" dirty="0">
              <a:solidFill>
                <a:schemeClr val="tx1"/>
              </a:solidFill>
              <a:latin typeface="+mn-lt"/>
              <a:ea typeface="+mn-ea"/>
              <a:cs typeface="+mn-cs"/>
            </a:endParaRPr>
          </a:p>
          <a:p>
            <a:endParaRPr lang="es-AR" sz="1400" b="0" i="0" u="none" strike="noStrike" kern="1200" baseline="0" dirty="0">
              <a:solidFill>
                <a:schemeClr val="tx1"/>
              </a:solidFill>
              <a:latin typeface="+mn-lt"/>
              <a:ea typeface="+mn-ea"/>
              <a:cs typeface="+mn-cs"/>
            </a:endParaRPr>
          </a:p>
          <a:p>
            <a:r>
              <a:rPr lang="es-ES" sz="1400" b="0" i="0" u="none" strike="noStrike" kern="1200" baseline="0" dirty="0">
                <a:solidFill>
                  <a:schemeClr val="tx1"/>
                </a:solidFill>
                <a:latin typeface="+mn-lt"/>
                <a:ea typeface="+mn-ea"/>
                <a:cs typeface="+mn-cs"/>
              </a:rPr>
              <a:t> - at  mide la rapidez con que v cambia de módulo.</a:t>
            </a:r>
          </a:p>
          <a:p>
            <a:r>
              <a:rPr lang="es-ES" sz="1400" b="0" i="0" u="none" strike="noStrike" kern="1200" baseline="0" dirty="0">
                <a:solidFill>
                  <a:schemeClr val="tx1"/>
                </a:solidFill>
                <a:latin typeface="+mn-lt"/>
                <a:ea typeface="+mn-ea"/>
                <a:cs typeface="+mn-cs"/>
              </a:rPr>
              <a:t> - </a:t>
            </a:r>
            <a:r>
              <a:rPr lang="es-ES" sz="1400" b="0" i="0" u="none" strike="noStrike" kern="1200" baseline="0" dirty="0" err="1">
                <a:solidFill>
                  <a:schemeClr val="tx1"/>
                </a:solidFill>
                <a:latin typeface="+mn-lt"/>
                <a:ea typeface="+mn-ea"/>
                <a:cs typeface="+mn-cs"/>
              </a:rPr>
              <a:t>an</a:t>
            </a:r>
            <a:r>
              <a:rPr lang="es-ES" sz="1400" b="0" i="0" u="none" strike="noStrike" kern="1200" baseline="0" dirty="0">
                <a:solidFill>
                  <a:schemeClr val="tx1"/>
                </a:solidFill>
                <a:latin typeface="+mn-lt"/>
                <a:ea typeface="+mn-ea"/>
                <a:cs typeface="+mn-cs"/>
              </a:rPr>
              <a:t> mide la rapidez con que v  cambia de dirección.</a:t>
            </a:r>
            <a:endParaRPr lang="el-GR" sz="14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36C298-D119-4C20-9DDE-7B5925B38854}" type="slidenum">
              <a:rPr lang="es-ES" smtClean="0"/>
              <a:t>31</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32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33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sz="1400" baseline="0" dirty="0"/>
                  <a:t> - </a:t>
                </a:r>
                <a:r>
                  <a:rPr lang="es-ES" sz="1400" dirty="0"/>
                  <a:t>Si convenimos que A es el sistema fijo y B el móvil, la velocidad de la partícula P respecto de A (</a:t>
                </a:r>
                <a14:m>
                  <m:oMath xmlns:m="http://schemas.openxmlformats.org/officeDocument/2006/math">
                    <m:sSub>
                      <m:sSubPr>
                        <m:ctrlPr>
                          <a:rPr lang="es-ES" sz="1400" i="1" smtClean="0">
                            <a:latin typeface="Cambria Math" panose="02040503050406030204" pitchFamily="18" charset="0"/>
                          </a:rPr>
                        </m:ctrlPr>
                      </m:sSubPr>
                      <m:e>
                        <m:r>
                          <a:rPr lang="es-AR" sz="1400" b="0" i="1" smtClean="0">
                            <a:latin typeface="Cambria Math"/>
                          </a:rPr>
                          <m:t>𝑉</m:t>
                        </m:r>
                      </m:e>
                      <m:sub>
                        <m:r>
                          <a:rPr lang="es-AR" sz="1400" b="0" i="1" smtClean="0">
                            <a:latin typeface="Cambria Math"/>
                          </a:rPr>
                          <m:t>𝑃𝐴</m:t>
                        </m:r>
                      </m:sub>
                    </m:sSub>
                  </m:oMath>
                </a14:m>
                <a:r>
                  <a:rPr lang="es-ES" sz="1400" dirty="0"/>
                  <a:t>) se llama </a:t>
                </a:r>
                <a:r>
                  <a:rPr lang="es-ES" sz="1400" b="1" dirty="0"/>
                  <a:t>velocidad absoluta</a:t>
                </a:r>
              </a:p>
              <a:p>
                <a:r>
                  <a:rPr lang="es-ES" sz="1400" dirty="0"/>
                  <a:t> - Todo los </a:t>
                </a:r>
                <a:r>
                  <a:rPr lang="es-AR" sz="1400" b="0" i="0" u="none" strike="noStrike" kern="1200" baseline="0" dirty="0">
                    <a:solidFill>
                      <a:schemeClr val="tx1"/>
                    </a:solidFill>
                    <a:latin typeface="+mn-lt"/>
                    <a:ea typeface="+mn-ea"/>
                    <a:cs typeface="+mn-cs"/>
                  </a:rPr>
                  <a:t>puntos del sistema B se mueven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b="0" i="1" smtClean="0">
                            <a:latin typeface="Cambria Math"/>
                          </a:rPr>
                          <m:t>𝐵𝐴</m:t>
                        </m:r>
                      </m:sub>
                    </m:sSub>
                  </m:oMath>
                </a14:m>
                <a:r>
                  <a:rPr lang="es-ES" sz="1400" dirty="0"/>
                  <a:t> </a:t>
                </a:r>
                <a:r>
                  <a:rPr lang="es-AR" sz="1400" b="0" i="0" u="none" strike="noStrike" kern="1200" baseline="0" dirty="0">
                    <a:solidFill>
                      <a:schemeClr val="tx1"/>
                    </a:solidFill>
                    <a:latin typeface="+mn-lt"/>
                    <a:ea typeface="+mn-ea"/>
                    <a:cs typeface="+mn-cs"/>
                  </a:rPr>
                  <a:t>(que es la velocidad de B respecto de A) a esta velocidad </a:t>
                </a:r>
                <a:r>
                  <a:rPr lang="es-ES" sz="1400" dirty="0"/>
                  <a:t>se la llama </a:t>
                </a:r>
                <a:r>
                  <a:rPr lang="es-ES" sz="1400" b="1" dirty="0"/>
                  <a:t>velocidad de arrastre</a:t>
                </a:r>
              </a:p>
              <a:p>
                <a:pPr marL="0" indent="0">
                  <a:buFontTx/>
                  <a:buNone/>
                </a:pPr>
                <a:r>
                  <a:rPr lang="es-ES" sz="1400" dirty="0"/>
                  <a:t> - Si tenemos una partícula en el sistema B que se </a:t>
                </a:r>
                <a:r>
                  <a:rPr lang="es-AR" sz="1400" b="0" i="0" u="none" strike="noStrike" kern="1200" baseline="0" dirty="0">
                    <a:solidFill>
                      <a:schemeClr val="tx1"/>
                    </a:solidFill>
                    <a:latin typeface="+mn-lt"/>
                    <a:ea typeface="+mn-ea"/>
                    <a:cs typeface="+mn-cs"/>
                  </a:rPr>
                  <a:t>mueve con respecto a este sistema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𝑃</m:t>
                        </m:r>
                        <m:r>
                          <a:rPr lang="es-AR" sz="1400" b="0" i="1" smtClean="0">
                            <a:latin typeface="Cambria Math"/>
                          </a:rPr>
                          <m:t>𝐵</m:t>
                        </m:r>
                      </m:sub>
                    </m:sSub>
                  </m:oMath>
                </a14:m>
                <a:r>
                  <a:rPr lang="es-ES" sz="1400" dirty="0"/>
                  <a:t>)</a:t>
                </a:r>
                <a:r>
                  <a:rPr lang="es-ES" sz="1400" baseline="0" dirty="0"/>
                  <a:t> </a:t>
                </a:r>
                <a:r>
                  <a:rPr lang="es-ES" sz="1400" dirty="0"/>
                  <a:t>se llama </a:t>
                </a:r>
                <a:r>
                  <a:rPr lang="es-ES" sz="1400" b="1" dirty="0"/>
                  <a:t>velocidad relativa </a:t>
                </a:r>
              </a:p>
              <a:p>
                <a:endParaRPr lang="es-ES" sz="1400" dirty="0"/>
              </a:p>
              <a:p>
                <a:r>
                  <a:rPr lang="es-ES" sz="1400" dirty="0"/>
                  <a:t>Sin embargo hay casos en que nosotros, automáticamente, usamos otros sistemas de referencia que no son la Tierra; por ejemplo, le decimos a un niño que viaja en tren a nuestro lado que se quede quieto. La única forma en que la criatura puede cumplir con nuestro deseo sería arrojándose por la ventanilla o correr hacia el furgón de cola a 100 km/h (no era esa nuestra intención), y por más que se tranquilice, no podrá hacer otra cosa que seguir</a:t>
                </a:r>
              </a:p>
              <a:p>
                <a:r>
                  <a:rPr lang="es-ES" sz="1400" dirty="0"/>
                  <a:t>moviéndose a 100 km/h, junto con el tren y demás pasajeros adultos. En este caso, sin darnos cuenta, usamos el sistema de referencia fijo al tren, aunque jamás oiremos que el tren se encuentra quieto, dicho por un pasajero, a menos que efectivamente esté detenido con respecto a la Tierra.</a:t>
                </a:r>
              </a:p>
            </p:txBody>
          </p:sp>
        </mc:Choice>
        <mc:Fallback xmlns="">
          <p:sp>
            <p:nvSpPr>
              <p:cNvPr id="3" name="Notes Placeholder 2"/>
              <p:cNvSpPr>
                <a:spLocks noGrp="1"/>
              </p:cNvSpPr>
              <p:nvPr>
                <p:ph type="body" idx="1"/>
              </p:nvPr>
            </p:nvSpPr>
            <p:spPr/>
            <p:txBody>
              <a:bodyPr/>
              <a:lstStyle/>
              <a:p>
                <a:r>
                  <a:rPr lang="es-ES" sz="1200" baseline="0" dirty="0" smtClean="0"/>
                  <a:t> - </a:t>
                </a:r>
                <a:r>
                  <a:rPr lang="es-ES" sz="1200" dirty="0" smtClean="0"/>
                  <a:t>Si convenimos que A </a:t>
                </a:r>
                <a:r>
                  <a:rPr lang="es-ES" sz="1200" dirty="0" smtClean="0"/>
                  <a:t>es el </a:t>
                </a:r>
                <a:r>
                  <a:rPr lang="es-ES" sz="1200" dirty="0"/>
                  <a:t>sistema fijo y B el móvil, la velocidad de la partícula P respecto de A </a:t>
                </a:r>
                <a:r>
                  <a:rPr lang="es-ES" sz="1200" dirty="0" smtClean="0"/>
                  <a:t>(</a:t>
                </a:r>
                <a:r>
                  <a:rPr lang="es-AR" sz="1200" b="0" i="0" smtClean="0">
                    <a:latin typeface="Cambria Math"/>
                  </a:rPr>
                  <a:t>𝑉</a:t>
                </a:r>
                <a:r>
                  <a:rPr lang="es-ES" sz="1200" b="0" i="0" smtClean="0">
                    <a:latin typeface="Cambria Math"/>
                  </a:rPr>
                  <a:t>_</a:t>
                </a:r>
                <a:r>
                  <a:rPr lang="es-AR" sz="1200" b="0" i="0" smtClean="0">
                    <a:latin typeface="Cambria Math"/>
                  </a:rPr>
                  <a:t>𝑃𝐴</a:t>
                </a:r>
                <a:r>
                  <a:rPr lang="es-ES" sz="1200" dirty="0" smtClean="0"/>
                  <a:t>) </a:t>
                </a:r>
                <a:r>
                  <a:rPr lang="es-ES" sz="1200" dirty="0"/>
                  <a:t>se </a:t>
                </a:r>
                <a:r>
                  <a:rPr lang="es-ES" sz="1200" dirty="0" smtClean="0"/>
                  <a:t>llama </a:t>
                </a:r>
                <a:r>
                  <a:rPr lang="es-ES" sz="1200" b="1" dirty="0" smtClean="0"/>
                  <a:t>velocidad </a:t>
                </a:r>
                <a:r>
                  <a:rPr lang="es-ES" sz="1200" b="1" dirty="0" smtClean="0"/>
                  <a:t>absoluta</a:t>
                </a:r>
              </a:p>
              <a:p>
                <a:r>
                  <a:rPr lang="es-ES" sz="1200" dirty="0" smtClean="0"/>
                  <a:t> - Todo los </a:t>
                </a:r>
                <a:r>
                  <a:rPr lang="es-AR" sz="1200" b="0" i="0" u="none" strike="noStrike" kern="1200" baseline="0" dirty="0" smtClean="0">
                    <a:solidFill>
                      <a:schemeClr val="tx1"/>
                    </a:solidFill>
                    <a:latin typeface="+mn-lt"/>
                    <a:ea typeface="+mn-ea"/>
                    <a:cs typeface="+mn-cs"/>
                  </a:rPr>
                  <a:t>puntos del sistema B se mueven con velocidad</a:t>
                </a:r>
                <a:r>
                  <a:rPr lang="es-ES" sz="1200" dirty="0" smtClean="0"/>
                  <a:t> </a:t>
                </a:r>
                <a:r>
                  <a:rPr lang="es-AR" sz="1200" i="0">
                    <a:latin typeface="Cambria Math"/>
                  </a:rPr>
                  <a:t>𝑉</a:t>
                </a:r>
                <a:r>
                  <a:rPr lang="es-ES" sz="1200" i="0">
                    <a:latin typeface="Cambria Math"/>
                  </a:rPr>
                  <a:t>_</a:t>
                </a:r>
                <a:r>
                  <a:rPr lang="es-AR" sz="1200" b="0" i="0" smtClean="0">
                    <a:latin typeface="Cambria Math"/>
                  </a:rPr>
                  <a:t>𝐵𝐴</a:t>
                </a:r>
                <a:r>
                  <a:rPr lang="es-ES" sz="1200" dirty="0"/>
                  <a:t> </a:t>
                </a:r>
                <a:r>
                  <a:rPr lang="es-AR" sz="1200" b="0" i="0" u="none" strike="noStrike" kern="1200" baseline="0" dirty="0" smtClean="0">
                    <a:solidFill>
                      <a:schemeClr val="tx1"/>
                    </a:solidFill>
                    <a:latin typeface="+mn-lt"/>
                    <a:ea typeface="+mn-ea"/>
                    <a:cs typeface="+mn-cs"/>
                  </a:rPr>
                  <a:t>(que es la velocidad de B respecto de A) a esta velocidad </a:t>
                </a:r>
                <a:r>
                  <a:rPr lang="es-ES" sz="1200" dirty="0" smtClean="0"/>
                  <a:t>se la </a:t>
                </a:r>
                <a:r>
                  <a:rPr lang="es-ES" sz="1200" dirty="0"/>
                  <a:t>llama </a:t>
                </a:r>
                <a:r>
                  <a:rPr lang="es-ES" sz="1200" b="1" dirty="0"/>
                  <a:t>velocidad </a:t>
                </a:r>
                <a:r>
                  <a:rPr lang="es-ES" sz="1200" b="1" dirty="0" smtClean="0"/>
                  <a:t>de </a:t>
                </a:r>
                <a:r>
                  <a:rPr lang="es-ES" sz="1200" b="1" dirty="0" smtClean="0"/>
                  <a:t>arrastre</a:t>
                </a:r>
              </a:p>
              <a:p>
                <a:pPr marL="0" indent="0">
                  <a:buFontTx/>
                  <a:buNone/>
                </a:pPr>
                <a:r>
                  <a:rPr lang="es-ES" sz="1200" dirty="0" smtClean="0"/>
                  <a:t> - Si tenemos una partícula en el sistema B que se </a:t>
                </a:r>
                <a:r>
                  <a:rPr lang="es-AR" sz="1200" b="0" i="0" u="none" strike="noStrike" kern="1200" baseline="0" dirty="0" smtClean="0">
                    <a:solidFill>
                      <a:schemeClr val="tx1"/>
                    </a:solidFill>
                    <a:latin typeface="+mn-lt"/>
                    <a:ea typeface="+mn-ea"/>
                    <a:cs typeface="+mn-cs"/>
                  </a:rPr>
                  <a:t>mueve con respecto a este sistema con velocidad</a:t>
                </a:r>
                <a:r>
                  <a:rPr lang="es-ES" sz="1200" dirty="0" smtClean="0"/>
                  <a:t> (</a:t>
                </a:r>
                <a:r>
                  <a:rPr lang="es-AR" sz="1200" i="0">
                    <a:latin typeface="Cambria Math"/>
                  </a:rPr>
                  <a:t>𝑉</a:t>
                </a:r>
                <a:r>
                  <a:rPr lang="es-ES" sz="1200" i="0">
                    <a:latin typeface="Cambria Math"/>
                  </a:rPr>
                  <a:t>_</a:t>
                </a:r>
                <a:r>
                  <a:rPr lang="es-AR" sz="1200" i="0">
                    <a:latin typeface="Cambria Math"/>
                  </a:rPr>
                  <a:t>𝑃</a:t>
                </a:r>
                <a:r>
                  <a:rPr lang="es-AR" sz="1200" b="0" i="0" smtClean="0">
                    <a:latin typeface="Cambria Math"/>
                  </a:rPr>
                  <a:t>𝐵</a:t>
                </a:r>
                <a:r>
                  <a:rPr lang="es-ES" sz="1200" dirty="0" smtClean="0"/>
                  <a:t>)</a:t>
                </a:r>
                <a:r>
                  <a:rPr lang="es-ES" sz="1200" baseline="0" dirty="0" smtClean="0"/>
                  <a:t> </a:t>
                </a:r>
                <a:r>
                  <a:rPr lang="es-ES" sz="1200" dirty="0" smtClean="0"/>
                  <a:t>se </a:t>
                </a:r>
                <a:r>
                  <a:rPr lang="es-ES" sz="1200" dirty="0"/>
                  <a:t>llama </a:t>
                </a:r>
                <a:r>
                  <a:rPr lang="es-ES" sz="1200" b="1" dirty="0"/>
                  <a:t>velocidad relativa </a:t>
                </a:r>
                <a:endParaRPr lang="es-ES" sz="1200" b="1" dirty="0" smtClean="0"/>
              </a:p>
              <a:p>
                <a:endParaRPr lang="es-ES" dirty="0" smtClean="0"/>
              </a:p>
              <a:p>
                <a:r>
                  <a:rPr lang="es-ES" dirty="0" smtClean="0"/>
                  <a:t>Sin </a:t>
                </a:r>
                <a:r>
                  <a:rPr lang="es-ES" dirty="0" smtClean="0"/>
                  <a:t>embargo hay casos en que nosotros, automáticamente, usamos otros sistemas de referencia que no son la Tierra; por ejemplo, le decimos a un niño que viaja en tren a nuestro lado que se quede quieto. La única forma en que la criatura puede cumplir con nuestro deseo sería arrojándose por la ventanilla o correr hacia el furgón de cola a 100 km/h (no era esa nuestra intención), y por más que se tranquilice, no podrá hacer otra cosa que seguir</a:t>
                </a:r>
              </a:p>
              <a:p>
                <a:r>
                  <a:rPr lang="es-ES" dirty="0" smtClean="0"/>
                  <a:t>moviéndose a 100 km/h, junto con el tren y demás pasajeros adultos. En este caso, sin darnos cuenta, usamos el sistema de referencia fijo al tren, aunque jamás oiremos que el tren se encuentra quieto, dicho por un pasajero, a menos que efectivamente esté detenido con respecto a la Tierra.</a:t>
                </a:r>
                <a:endParaRPr lang="es-ES"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34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Recordar que matemáticamente integrar significa recorrer el camino inverso al de cuando se derivó</a:t>
            </a:r>
          </a:p>
        </p:txBody>
      </p:sp>
      <p:sp>
        <p:nvSpPr>
          <p:cNvPr id="4" name="Slide Number Placeholder 3"/>
          <p:cNvSpPr>
            <a:spLocks noGrp="1"/>
          </p:cNvSpPr>
          <p:nvPr>
            <p:ph type="sldNum" sz="quarter" idx="10"/>
          </p:nvPr>
        </p:nvSpPr>
        <p:spPr/>
        <p:txBody>
          <a:bodyPr/>
          <a:lstStyle/>
          <a:p>
            <a:fld id="{4136C298-D119-4C20-9DDE-7B5925B38854}" type="slidenum">
              <a:rPr lang="es-ES" smtClean="0"/>
              <a:t>35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5</a:t>
            </a:fld>
            <a:endParaRPr lang="es-ES" dirty="0"/>
          </a:p>
        </p:txBody>
      </p:sp>
    </p:spTree>
    <p:extLst>
      <p:ext uri="{BB962C8B-B14F-4D97-AF65-F5344CB8AC3E}">
        <p14:creationId xmlns:p14="http://schemas.microsoft.com/office/powerpoint/2010/main" val="100133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7</a:t>
            </a:fld>
            <a:endParaRPr lang="es-ES" dirty="0"/>
          </a:p>
        </p:txBody>
      </p:sp>
    </p:spTree>
    <p:extLst>
      <p:ext uri="{BB962C8B-B14F-4D97-AF65-F5344CB8AC3E}">
        <p14:creationId xmlns:p14="http://schemas.microsoft.com/office/powerpoint/2010/main" val="409834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8</a:t>
            </a:fld>
            <a:endParaRPr lang="es-ES" dirty="0"/>
          </a:p>
        </p:txBody>
      </p:sp>
    </p:spTree>
    <p:extLst>
      <p:ext uri="{BB962C8B-B14F-4D97-AF65-F5344CB8AC3E}">
        <p14:creationId xmlns:p14="http://schemas.microsoft.com/office/powerpoint/2010/main" val="401607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9</a:t>
            </a:fld>
            <a:endParaRPr lang="es-ES" dirty="0"/>
          </a:p>
        </p:txBody>
      </p:sp>
    </p:spTree>
    <p:extLst>
      <p:ext uri="{BB962C8B-B14F-4D97-AF65-F5344CB8AC3E}">
        <p14:creationId xmlns:p14="http://schemas.microsoft.com/office/powerpoint/2010/main" val="359922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i="0" dirty="0"/>
                  <a:t>Unidades: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i="0" baseline="0" dirty="0"/>
                  <a:t> - Velocidad </a:t>
                </a:r>
                <a:r>
                  <a:rPr lang="es-ES" sz="1400" dirty="0"/>
                  <a:t>[</a:t>
                </a:r>
                <a14:m>
                  <m:oMath xmlns:m="http://schemas.openxmlformats.org/officeDocument/2006/math">
                    <m:r>
                      <m:rPr>
                        <m:sty m:val="p"/>
                      </m:rPr>
                      <a:rPr lang="es-ES" sz="1400" i="0" smtClean="0">
                        <a:latin typeface="Cambria Math"/>
                      </a:rPr>
                      <m:t>m</m:t>
                    </m:r>
                    <m:r>
                      <a:rPr lang="es-ES" sz="1400" i="0" smtClean="0">
                        <a:latin typeface="Cambria Math"/>
                      </a:rPr>
                      <m:t>/</m:t>
                    </m:r>
                    <m:r>
                      <m:rPr>
                        <m:sty m:val="p"/>
                      </m:rPr>
                      <a:rPr lang="es-ES" sz="1400" i="0" smtClean="0">
                        <a:latin typeface="Cambria Math"/>
                      </a:rPr>
                      <m:t>s</m:t>
                    </m:r>
                  </m:oMath>
                </a14:m>
                <a:r>
                  <a:rPr lang="es-ES" sz="1400" dirty="0"/>
                  <a:t>]</a:t>
                </a:r>
                <a:r>
                  <a:rPr lang="es-ES" sz="1400" baseline="0" dirty="0"/>
                  <a:t> </a:t>
                </a:r>
                <a:r>
                  <a:rPr lang="es-ES" sz="1400" i="0" baseline="0" dirty="0"/>
                  <a:t>y desplazamiento </a:t>
                </a:r>
                <a:r>
                  <a:rPr lang="es-ES" sz="1400" dirty="0"/>
                  <a:t>[</a:t>
                </a:r>
                <a14:m>
                  <m:oMath xmlns:m="http://schemas.openxmlformats.org/officeDocument/2006/math">
                    <m:r>
                      <m:rPr>
                        <m:sty m:val="p"/>
                      </m:rPr>
                      <a:rPr lang="es-AR" sz="1400" b="0" i="0" smtClean="0">
                        <a:latin typeface="Cambria Math"/>
                      </a:rPr>
                      <m:t>m</m:t>
                    </m:r>
                  </m:oMath>
                </a14:m>
                <a:r>
                  <a:rPr lang="es-ES" sz="1400" dirty="0"/>
                  <a:t>]</a:t>
                </a:r>
                <a:r>
                  <a:rPr lang="es-ES" sz="1400" baseline="0" dirty="0"/>
                  <a:t> </a:t>
                </a:r>
                <a:endParaRPr lang="es-ES" sz="1400" i="0" dirty="0"/>
              </a:p>
              <a:p>
                <a:endParaRPr lang="es-ES" sz="14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0" dirty="0" smtClean="0"/>
                  <a:t>Unidades:</a:t>
                </a:r>
              </a:p>
              <a:p>
                <a:pPr marL="0" marR="0" indent="0" algn="l" defTabSz="914400" rtl="0" eaLnBrk="1" fontAlgn="auto" latinLnBrk="0" hangingPunct="1">
                  <a:lnSpc>
                    <a:spcPct val="100000"/>
                  </a:lnSpc>
                  <a:spcBef>
                    <a:spcPts val="0"/>
                  </a:spcBef>
                  <a:spcAft>
                    <a:spcPts val="0"/>
                  </a:spcAft>
                  <a:buClrTx/>
                  <a:buSzTx/>
                  <a:buFontTx/>
                  <a:buNone/>
                  <a:tabLst/>
                  <a:defRPr/>
                </a:pPr>
                <a:r>
                  <a:rPr lang="es-ES" i="0" baseline="0" dirty="0" smtClean="0"/>
                  <a:t> </a:t>
                </a:r>
                <a:r>
                  <a:rPr lang="es-ES" i="0" baseline="0" dirty="0" smtClean="0"/>
                  <a:t>- Velocidad </a:t>
                </a:r>
                <a:r>
                  <a:rPr lang="es-ES" sz="1200" dirty="0" smtClean="0"/>
                  <a:t>[</a:t>
                </a:r>
                <a:r>
                  <a:rPr lang="es-ES" sz="1200" i="0" smtClean="0">
                    <a:latin typeface="Cambria Math"/>
                  </a:rPr>
                  <a:t>m/s</a:t>
                </a:r>
                <a:r>
                  <a:rPr lang="es-ES" sz="1200" dirty="0" smtClean="0"/>
                  <a:t>]</a:t>
                </a:r>
                <a:r>
                  <a:rPr lang="es-ES" sz="1200" baseline="0" dirty="0" smtClean="0"/>
                  <a:t> </a:t>
                </a:r>
                <a:r>
                  <a:rPr lang="es-ES" i="0" baseline="0" dirty="0" smtClean="0"/>
                  <a:t>y desplazamiento </a:t>
                </a:r>
                <a:r>
                  <a:rPr lang="es-ES" sz="1200" dirty="0" smtClean="0"/>
                  <a:t>[</a:t>
                </a:r>
                <a:r>
                  <a:rPr lang="es-AR" sz="1200" b="0" i="0" smtClean="0">
                    <a:latin typeface="Cambria Math"/>
                  </a:rPr>
                  <a:t>m</a:t>
                </a:r>
                <a:r>
                  <a:rPr lang="es-ES" sz="1200" dirty="0" smtClean="0"/>
                  <a:t>]</a:t>
                </a:r>
                <a:r>
                  <a:rPr lang="es-ES" sz="1200" baseline="0" dirty="0" smtClean="0"/>
                  <a:t> </a:t>
                </a:r>
                <a:endParaRPr lang="es-ES" i="0" dirty="0"/>
              </a:p>
              <a:p>
                <a:endParaRPr lang="es-ES"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10</a:t>
            </a:fld>
            <a:endParaRPr lang="es-ES" dirty="0"/>
          </a:p>
        </p:txBody>
      </p:sp>
    </p:spTree>
    <p:extLst>
      <p:ext uri="{BB962C8B-B14F-4D97-AF65-F5344CB8AC3E}">
        <p14:creationId xmlns:p14="http://schemas.microsoft.com/office/powerpoint/2010/main" val="23638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err="1"/>
              <a:t>Click</a:t>
            </a:r>
            <a:r>
              <a:rPr lang="es-ES" dirty="0"/>
              <a:t> to </a:t>
            </a:r>
            <a:r>
              <a:rPr lang="es-ES" dirty="0" err="1"/>
              <a:t>edit</a:t>
            </a:r>
            <a:r>
              <a:rPr lang="es-ES" dirty="0"/>
              <a:t> Master </a:t>
            </a:r>
            <a:r>
              <a:rPr lang="es-ES" dirty="0" err="1"/>
              <a:t>subtitle</a:t>
            </a:r>
            <a:r>
              <a:rPr lang="es-ES" dirty="0"/>
              <a:t> </a:t>
            </a:r>
            <a:r>
              <a:rPr lang="es-ES" dirty="0" err="1"/>
              <a:t>style</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28300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Content Placeholder 2"/>
          <p:cNvSpPr>
            <a:spLocks noGrp="1"/>
          </p:cNvSpPr>
          <p:nvPr>
            <p:ph idx="1"/>
          </p:nvPr>
        </p:nvSpPr>
        <p:spPr/>
        <p:txBody>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80935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19532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023A9C8-7E8F-4C8B-8346-F2A71EEAE445}"/>
              </a:ext>
            </a:extLst>
          </p:cNvPr>
          <p:cNvSpPr/>
          <p:nvPr userDrawn="1"/>
        </p:nvSpPr>
        <p:spPr>
          <a:xfrm>
            <a:off x="0" y="1447800"/>
            <a:ext cx="9144000" cy="5410200"/>
          </a:xfrm>
          <a:prstGeom prst="rect">
            <a:avLst/>
          </a:prstGeom>
          <a:solidFill>
            <a:srgbClr val="0C5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3123012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187"/>
            <a:ext cx="7467600" cy="1036637"/>
          </a:xfrm>
          <a:prstGeom prst="rect">
            <a:avLst/>
          </a:prstGeom>
        </p:spPr>
        <p:txBody>
          <a:bodyPr vert="horz" lIns="91440" tIns="45720" rIns="91440" bIns="45720" rtlCol="0" anchor="t">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FB64-017A-48F4-95C5-1AB244DFCFD4}" type="slidenum">
              <a:rPr lang="es-ES" smtClean="0"/>
              <a:t>‹Nº›</a:t>
            </a:fld>
            <a:endParaRPr lang="es-ES" dirty="0"/>
          </a:p>
        </p:txBody>
      </p:sp>
      <p:pic>
        <p:nvPicPr>
          <p:cNvPr id="2052" name="Picture 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01000" y="196187"/>
            <a:ext cx="987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1429010"/>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7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6"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40516-2E46-4262-9D59-56DF36F234E5}" type="slidenum">
              <a:rPr lang="es-ES" smtClean="0"/>
              <a:t>‹Nº›</a:t>
            </a:fld>
            <a:endParaRPr lang="es-ES" dirty="0"/>
          </a:p>
        </p:txBody>
      </p:sp>
    </p:spTree>
    <p:extLst>
      <p:ext uri="{BB962C8B-B14F-4D97-AF65-F5344CB8AC3E}">
        <p14:creationId xmlns:p14="http://schemas.microsoft.com/office/powerpoint/2010/main" val="1187319249"/>
      </p:ext>
    </p:extLst>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0.png"/><Relationship Id="rId18" Type="http://schemas.openxmlformats.org/officeDocument/2006/relationships/image" Target="../media/image180.png"/><Relationship Id="rId3" Type="http://schemas.openxmlformats.org/officeDocument/2006/relationships/image" Target="../media/image32.png"/><Relationship Id="rId21" Type="http://schemas.openxmlformats.org/officeDocument/2006/relationships/image" Target="../media/image212.png"/><Relationship Id="rId7" Type="http://schemas.openxmlformats.org/officeDocument/2006/relationships/image" Target="../media/image70.png"/><Relationship Id="rId12" Type="http://schemas.openxmlformats.org/officeDocument/2006/relationships/image" Target="../media/image120.png"/><Relationship Id="rId17" Type="http://schemas.openxmlformats.org/officeDocument/2006/relationships/image" Target="../media/image170.png"/><Relationship Id="rId25" Type="http://schemas.openxmlformats.org/officeDocument/2006/relationships/image" Target="../media/image34.png"/><Relationship Id="rId2" Type="http://schemas.openxmlformats.org/officeDocument/2006/relationships/notesSlide" Target="../notesSlides/notesSlide9.xml"/><Relationship Id="rId16" Type="http://schemas.openxmlformats.org/officeDocument/2006/relationships/image" Target="../media/image160.png"/><Relationship Id="rId20"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10.png"/><Relationship Id="rId24" Type="http://schemas.openxmlformats.org/officeDocument/2006/relationships/customXml" Target="../ink/ink2.xml"/><Relationship Id="rId5" Type="http://schemas.openxmlformats.org/officeDocument/2006/relationships/image" Target="../media/image57.png"/><Relationship Id="rId15" Type="http://schemas.openxmlformats.org/officeDocument/2006/relationships/image" Target="../media/image150.png"/><Relationship Id="rId23" Type="http://schemas.openxmlformats.org/officeDocument/2006/relationships/image" Target="../media/image33.png"/><Relationship Id="rId10" Type="http://schemas.openxmlformats.org/officeDocument/2006/relationships/image" Target="../media/image100.png"/><Relationship Id="rId19" Type="http://schemas.openxmlformats.org/officeDocument/2006/relationships/image" Target="../media/image190.png"/><Relationship Id="rId4" Type="http://schemas.openxmlformats.org/officeDocument/2006/relationships/image" Target="../media/image410.png"/><Relationship Id="rId9" Type="http://schemas.openxmlformats.org/officeDocument/2006/relationships/image" Target="../media/image90.png"/><Relationship Id="rId14" Type="http://schemas.openxmlformats.org/officeDocument/2006/relationships/image" Target="../media/image140.png"/><Relationship Id="rId22" Type="http://schemas.openxmlformats.org/officeDocument/2006/relationships/customXml" Target="../ink/ink1.xml"/></Relationships>
</file>

<file path=ppt/slides/_rels/slide11.xml.rels><?xml version="1.0" encoding="UTF-8" standalone="yes"?>
<Relationships xmlns="http://schemas.openxmlformats.org/package/2006/relationships"><Relationship Id="rId18" Type="http://schemas.openxmlformats.org/officeDocument/2006/relationships/image" Target="../media/image340.png"/><Relationship Id="rId26" Type="http://schemas.openxmlformats.org/officeDocument/2006/relationships/image" Target="../media/image260.png"/><Relationship Id="rId21" Type="http://schemas.openxmlformats.org/officeDocument/2006/relationships/image" Target="../media/image220.png"/><Relationship Id="rId34" Type="http://schemas.openxmlformats.org/officeDocument/2006/relationships/image" Target="../media/image37.png"/><Relationship Id="rId25" Type="http://schemas.openxmlformats.org/officeDocument/2006/relationships/image" Target="../media/image250.png"/><Relationship Id="rId33" Type="http://schemas.openxmlformats.org/officeDocument/2006/relationships/image" Target="../media/image330.png"/><Relationship Id="rId2" Type="http://schemas.openxmlformats.org/officeDocument/2006/relationships/notesSlide" Target="../notesSlides/notesSlide10.xml"/><Relationship Id="rId20" Type="http://schemas.openxmlformats.org/officeDocument/2006/relationships/image" Target="../media/image36.png"/><Relationship Id="rId29" Type="http://schemas.openxmlformats.org/officeDocument/2006/relationships/image" Target="../media/image290.png"/><Relationship Id="rId1" Type="http://schemas.openxmlformats.org/officeDocument/2006/relationships/slideLayout" Target="../slideLayouts/slideLayout2.xml"/><Relationship Id="rId24" Type="http://schemas.openxmlformats.org/officeDocument/2006/relationships/image" Target="../media/image240.png"/><Relationship Id="rId32" Type="http://schemas.openxmlformats.org/officeDocument/2006/relationships/image" Target="../media/image320.png"/><Relationship Id="rId37" Type="http://schemas.openxmlformats.org/officeDocument/2006/relationships/image" Target="../media/image41.png"/><Relationship Id="rId23" Type="http://schemas.openxmlformats.org/officeDocument/2006/relationships/image" Target="../media/image230.png"/><Relationship Id="rId28" Type="http://schemas.openxmlformats.org/officeDocument/2006/relationships/image" Target="../media/image280.png"/><Relationship Id="rId36" Type="http://schemas.openxmlformats.org/officeDocument/2006/relationships/image" Target="../media/image40.png"/><Relationship Id="rId19" Type="http://schemas.openxmlformats.org/officeDocument/2006/relationships/image" Target="../media/image35.png"/><Relationship Id="rId31" Type="http://schemas.openxmlformats.org/officeDocument/2006/relationships/image" Target="../media/image310.png"/><Relationship Id="rId22" Type="http://schemas.openxmlformats.org/officeDocument/2006/relationships/image" Target="../media/image231.png"/><Relationship Id="rId27" Type="http://schemas.openxmlformats.org/officeDocument/2006/relationships/image" Target="../media/image270.png"/><Relationship Id="rId30" Type="http://schemas.openxmlformats.org/officeDocument/2006/relationships/image" Target="../media/image300.png"/><Relationship Id="rId35"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3.xml"/><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customXml" Target="../ink/ink4.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customXml" Target="../ink/ink6.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7.xml"/><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customXml" Target="../ink/ink8.xml"/><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customXml" Target="../ink/ink10.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customXml" Target="../ink/ink1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customXml" Target="../ink/ink13.xml"/><Relationship Id="rId7"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customXml" Target="../ink/ink14.xml"/><Relationship Id="rId4" Type="http://schemas.openxmlformats.org/officeDocument/2006/relationships/image" Target="../media/image47.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customXml" Target="../ink/ink15.xml"/><Relationship Id="rId7"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customXml" Target="../ink/ink16.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7.xml"/><Relationship Id="rId7"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4.png"/><Relationship Id="rId11" Type="http://schemas.openxmlformats.org/officeDocument/2006/relationships/image" Target="../media/image68.png"/><Relationship Id="rId5" Type="http://schemas.openxmlformats.org/officeDocument/2006/relationships/customXml" Target="../ink/ink18.xml"/><Relationship Id="rId10" Type="http://schemas.openxmlformats.org/officeDocument/2006/relationships/image" Target="../media/image67.png"/><Relationship Id="rId4" Type="http://schemas.openxmlformats.org/officeDocument/2006/relationships/image" Target="../media/image48.png"/><Relationship Id="rId9" Type="http://schemas.openxmlformats.org/officeDocument/2006/relationships/image" Target="../media/image66.png"/></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customXml" Target="../ink/ink20.xml"/><Relationship Id="rId7"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customXml" Target="../ink/ink21.xml"/><Relationship Id="rId10" Type="http://schemas.openxmlformats.org/officeDocument/2006/relationships/image" Target="../media/image71.png"/><Relationship Id="rId4" Type="http://schemas.openxmlformats.org/officeDocument/2006/relationships/image" Target="../media/image48.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430.png"/><Relationship Id="rId13" Type="http://schemas.openxmlformats.org/officeDocument/2006/relationships/image" Target="../media/image480.png"/><Relationship Id="rId3" Type="http://schemas.openxmlformats.org/officeDocument/2006/relationships/image" Target="../media/image380.png"/><Relationship Id="rId7" Type="http://schemas.openxmlformats.org/officeDocument/2006/relationships/image" Target="../media/image420.png"/><Relationship Id="rId12" Type="http://schemas.openxmlformats.org/officeDocument/2006/relationships/image" Target="../media/image47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1.png"/><Relationship Id="rId11" Type="http://schemas.openxmlformats.org/officeDocument/2006/relationships/image" Target="../media/image460.png"/><Relationship Id="rId5" Type="http://schemas.openxmlformats.org/officeDocument/2006/relationships/image" Target="../media/image400.png"/><Relationship Id="rId15" Type="http://schemas.openxmlformats.org/officeDocument/2006/relationships/image" Target="../media/image72.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 Id="rId14" Type="http://schemas.openxmlformats.org/officeDocument/2006/relationships/image" Target="../media/image490.png"/></Relationships>
</file>

<file path=ppt/slides/_rels/slide25.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2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customXml" Target="../ink/ink23.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customXml" Target="../ink/ink24.xml"/><Relationship Id="rId7" Type="http://schemas.openxmlformats.org/officeDocument/2006/relationships/image" Target="../media/image7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1.png"/><Relationship Id="rId4" Type="http://schemas.openxmlformats.org/officeDocument/2006/relationships/image" Target="../media/image48.png"/><Relationship Id="rId9"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00.png"/></Relationships>
</file>

<file path=ppt/slides/_rels/slide34.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413.png"/><Relationship Id="rId4" Type="http://schemas.openxmlformats.org/officeDocument/2006/relationships/image" Target="../media/image6.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1.png"/><Relationship Id="rId2" Type="http://schemas.openxmlformats.org/officeDocument/2006/relationships/notesSlide" Target="../notesSlides/notesSlide8.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17.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a:t>ANEXO – INTRODUCCIÓN A LA FÍSICA</a:t>
            </a:r>
            <a:endParaRPr lang="es-ES" dirty="0"/>
          </a:p>
        </p:txBody>
      </p:sp>
      <p:sp>
        <p:nvSpPr>
          <p:cNvPr id="3" name="Content Placeholder 2"/>
          <p:cNvSpPr>
            <a:spLocks noGrp="1"/>
          </p:cNvSpPr>
          <p:nvPr>
            <p:ph idx="1"/>
          </p:nvPr>
        </p:nvSpPr>
        <p:spPr/>
        <p:txBody>
          <a:bodyPr>
            <a:normAutofit/>
          </a:bodyPr>
          <a:lstStyle/>
          <a:p>
            <a:r>
              <a:rPr lang="es-ES" sz="2000" dirty="0"/>
              <a:t>Naturaleza de la Física </a:t>
            </a:r>
          </a:p>
          <a:p>
            <a:pPr lvl="1"/>
            <a:r>
              <a:rPr lang="es-ES" sz="1600" dirty="0"/>
              <a:t>La Física es una ciencia experimental. Esto quiere decir que observamos los fenómenos de la naturaleza y se buscan patrones y principios que los relacionen. </a:t>
            </a:r>
          </a:p>
          <a:p>
            <a:pPr lvl="1"/>
            <a:endParaRPr lang="es-ES" sz="1600" dirty="0"/>
          </a:p>
          <a:p>
            <a:r>
              <a:rPr lang="es-ES" sz="2000" dirty="0"/>
              <a:t>Estándares y Unidades: </a:t>
            </a:r>
          </a:p>
          <a:p>
            <a:pPr lvl="1"/>
            <a:r>
              <a:rPr lang="es-ES" sz="1600" dirty="0"/>
              <a:t>Los experimentos y mediciones realizados suelen escribirse con números. A estos números utilizados para describir cuantitativamente un fenómeno se lo denomina Cantidad Física. Algunas de estas cantidades las vamos a definir comparándolas contra un patrón o estándar de Referencia. Es sistema de referencias que utilizaremos es el </a:t>
            </a:r>
            <a:r>
              <a:rPr lang="es-ES" sz="1600" b="1" dirty="0"/>
              <a:t>Sistema Internacional </a:t>
            </a:r>
            <a:r>
              <a:rPr lang="es-ES" sz="1600" dirty="0"/>
              <a:t>o </a:t>
            </a:r>
            <a:r>
              <a:rPr lang="es-ES" sz="1600" b="1" dirty="0"/>
              <a:t>SI .</a:t>
            </a:r>
          </a:p>
        </p:txBody>
      </p:sp>
    </p:spTree>
    <p:extLst>
      <p:ext uri="{BB962C8B-B14F-4D97-AF65-F5344CB8AC3E}">
        <p14:creationId xmlns:p14="http://schemas.microsoft.com/office/powerpoint/2010/main" val="302409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rectilíneo uniforme</a:t>
            </a:r>
          </a:p>
        </p:txBody>
      </p:sp>
      <mc:AlternateContent xmlns:mc="http://schemas.openxmlformats.org/markup-compatibility/2006">
        <mc:Choice xmlns:a14="http://schemas.microsoft.com/office/drawing/2010/main" Requires="a14">
          <p:sp>
            <p:nvSpPr>
              <p:cNvPr id="3" name="Content Placeholder 2"/>
              <p:cNvSpPr>
                <a:spLocks noGrp="1" noChangeAspect="1"/>
              </p:cNvSpPr>
              <p:nvPr>
                <p:ph idx="1"/>
              </p:nvPr>
            </p:nvSpPr>
            <p:spPr>
              <a:xfrm>
                <a:off x="304800" y="1556413"/>
                <a:ext cx="8229600" cy="5105400"/>
              </a:xfrm>
            </p:spPr>
            <p:txBody>
              <a:bodyPr>
                <a:noAutofit/>
              </a:bodyPr>
              <a:lstStyle/>
              <a:p>
                <a:pPr algn="just"/>
                <a:r>
                  <a:rPr lang="es-ES" sz="2000" dirty="0"/>
                  <a:t>El Movimiento Rectilíneo Uniforme (MRU) se caracteriza y se define por tener velocidad constante, es decir que la velocidad conserva el módulo y el sentido durante toda la trayectoria.</a:t>
                </a:r>
              </a:p>
              <a:p>
                <a:pPr algn="just"/>
                <a:endParaRPr lang="es-ES" sz="2000" dirty="0"/>
              </a:p>
              <a:p>
                <a:pPr algn="just"/>
                <a:endParaRPr lang="es-ES" sz="2000" dirty="0"/>
              </a:p>
              <a:p>
                <a:pPr algn="just"/>
                <a:endParaRPr lang="es-ES" sz="2000" dirty="0"/>
              </a:p>
              <a:p>
                <a:pPr algn="just"/>
                <a:r>
                  <a:rPr lang="es-ES" sz="2000" dirty="0"/>
                  <a:t>Gráficos:</a:t>
                </a:r>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lnSpc>
                    <a:spcPct val="150000"/>
                  </a:lnSpc>
                </a:pPr>
                <a:r>
                  <a:rPr lang="es-ES" sz="2000" dirty="0"/>
                  <a:t>Ecuaciones:  </a:t>
                </a:r>
                <a14:m>
                  <m:oMath xmlns:m="http://schemas.openxmlformats.org/officeDocument/2006/math">
                    <m:r>
                      <a:rPr lang="es-AR" sz="1800" b="0" i="1" smtClean="0">
                        <a:latin typeface="Cambria Math"/>
                      </a:rPr>
                      <m:t>𝑋</m:t>
                    </m:r>
                    <m:r>
                      <a:rPr lang="es-AR" sz="1800" b="0" i="1" smtClean="0">
                        <a:latin typeface="Cambria Math"/>
                      </a:rPr>
                      <m:t>=</m:t>
                    </m:r>
                    <m:sSub>
                      <m:sSubPr>
                        <m:ctrlPr>
                          <a:rPr lang="es-AR" sz="1800" b="0" i="1" smtClean="0">
                            <a:latin typeface="Cambria Math" panose="02040503050406030204" pitchFamily="18" charset="0"/>
                          </a:rPr>
                        </m:ctrlPr>
                      </m:sSubPr>
                      <m:e>
                        <m:r>
                          <a:rPr lang="es-AR" sz="1800" b="0" i="1" smtClean="0">
                            <a:latin typeface="Cambria Math"/>
                          </a:rPr>
                          <m:t>𝑋</m:t>
                        </m:r>
                      </m:e>
                      <m:sub>
                        <m:r>
                          <a:rPr lang="es-AR" sz="1800" b="0" i="1" smtClean="0">
                            <a:latin typeface="Cambria Math"/>
                          </a:rPr>
                          <m:t>𝑜</m:t>
                        </m:r>
                      </m:sub>
                    </m:sSub>
                    <m:r>
                      <a:rPr lang="es-AR" sz="1800" b="0" i="1" smtClean="0">
                        <a:latin typeface="Cambria Math"/>
                      </a:rPr>
                      <m:t>+</m:t>
                    </m:r>
                    <m:r>
                      <a:rPr lang="es-AR" sz="1800" b="0" i="1" smtClean="0">
                        <a:latin typeface="Cambria Math"/>
                      </a:rPr>
                      <m:t>𝑉</m:t>
                    </m:r>
                    <m:r>
                      <a:rPr lang="es-AR" sz="1800" b="0" i="1" smtClean="0">
                        <a:latin typeface="Cambria Math"/>
                      </a:rPr>
                      <m:t>∗</m:t>
                    </m:r>
                    <m:r>
                      <a:rPr lang="es-AR" sz="1800" b="0" i="1" smtClean="0">
                        <a:latin typeface="Cambria Math"/>
                      </a:rPr>
                      <m:t>𝑡</m:t>
                    </m:r>
                  </m:oMath>
                </a14:m>
                <a:endParaRPr lang="es-E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556413"/>
                <a:ext cx="8229600" cy="5105400"/>
              </a:xfrm>
              <a:blipFill>
                <a:blip r:embed="rId3"/>
                <a:stretch>
                  <a:fillRect l="-667" t="-597" r="-741"/>
                </a:stretch>
              </a:blipFill>
            </p:spPr>
            <p:txBody>
              <a:bodyPr/>
              <a:lstStyle/>
              <a:p>
                <a:r>
                  <a:rPr lang="en-US">
                    <a:noFill/>
                  </a:rPr>
                  <a:t> </a:t>
                </a:r>
              </a:p>
            </p:txBody>
          </p:sp>
        </mc:Fallback>
      </mc:AlternateContent>
      <p:grpSp>
        <p:nvGrpSpPr>
          <p:cNvPr id="28" name="27 Grupo"/>
          <p:cNvGrpSpPr/>
          <p:nvPr/>
        </p:nvGrpSpPr>
        <p:grpSpPr>
          <a:xfrm>
            <a:off x="2362200" y="2502741"/>
            <a:ext cx="4893102" cy="1231059"/>
            <a:chOff x="2362200" y="3340941"/>
            <a:chExt cx="4893102" cy="1231059"/>
          </a:xfrm>
        </p:grpSpPr>
        <p:cxnSp>
          <p:nvCxnSpPr>
            <p:cNvPr id="4" name="3 Conector recto de flecha"/>
            <p:cNvCxnSpPr/>
            <p:nvPr/>
          </p:nvCxnSpPr>
          <p:spPr>
            <a:xfrm>
              <a:off x="2362200" y="3937813"/>
              <a:ext cx="4392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2498175" y="3883813"/>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4374600" y="3883813"/>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5898600" y="3883813"/>
              <a:ext cx="0" cy="10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2365767" y="3652063"/>
              <a:ext cx="264816" cy="276999"/>
            </a:xfrm>
            <a:prstGeom prst="rect">
              <a:avLst/>
            </a:prstGeom>
            <a:noFill/>
          </p:spPr>
          <p:txBody>
            <a:bodyPr wrap="none" rtlCol="0">
              <a:spAutoFit/>
            </a:bodyPr>
            <a:lstStyle/>
            <a:p>
              <a:r>
                <a:rPr lang="es-AR" sz="1200" dirty="0"/>
                <a:t>o</a:t>
              </a:r>
            </a:p>
          </p:txBody>
        </p:sp>
        <mc:AlternateContent xmlns:mc="http://schemas.openxmlformats.org/markup-compatibility/2006" xmlns:a14="http://schemas.microsoft.com/office/drawing/2010/main">
          <mc:Choice Requires="a14">
            <p:sp>
              <p:nvSpPr>
                <p:cNvPr id="10" name="9 CuadroTexto"/>
                <p:cNvSpPr txBox="1"/>
                <p:nvPr/>
              </p:nvSpPr>
              <p:spPr>
                <a:xfrm>
                  <a:off x="4232556" y="3606814"/>
                  <a:ext cx="36061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𝑃</m:t>
                            </m:r>
                          </m:e>
                          <m:sub>
                            <m:r>
                              <a:rPr lang="es-AR" sz="1200" b="0" i="1" smtClean="0">
                                <a:latin typeface="Cambria Math"/>
                              </a:rPr>
                              <m:t>𝑜</m:t>
                            </m:r>
                          </m:sub>
                        </m:sSub>
                      </m:oMath>
                    </m:oMathPara>
                  </a14:m>
                  <a:endParaRPr lang="es-AR" sz="12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4232556" y="3606814"/>
                  <a:ext cx="360612" cy="276999"/>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10 CuadroTexto"/>
                <p:cNvSpPr txBox="1"/>
                <p:nvPr/>
              </p:nvSpPr>
              <p:spPr>
                <a:xfrm>
                  <a:off x="5718294" y="3613952"/>
                  <a:ext cx="42511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𝑃</m:t>
                            </m:r>
                          </m:e>
                          <m:sub/>
                        </m:sSub>
                      </m:oMath>
                    </m:oMathPara>
                  </a14:m>
                  <a:endParaRPr lang="es-AR" sz="1200"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5718294" y="3613952"/>
                  <a:ext cx="425116" cy="276999"/>
                </a:xfrm>
                <a:prstGeom prst="rect">
                  <a:avLst/>
                </a:prstGeom>
                <a:blipFill rotWithShape="1">
                  <a:blip r:embed="rId5"/>
                  <a:stretch>
                    <a:fillRect/>
                  </a:stretch>
                </a:blipFill>
              </p:spPr>
              <p:txBody>
                <a:bodyPr/>
                <a:lstStyle/>
                <a:p>
                  <a:r>
                    <a:rPr lang="es-AR">
                      <a:noFill/>
                    </a:rPr>
                    <a:t> </a:t>
                  </a:r>
                </a:p>
              </p:txBody>
            </p:sp>
          </mc:Fallback>
        </mc:AlternateContent>
        <p:cxnSp>
          <p:nvCxnSpPr>
            <p:cNvPr id="12" name="11 Conector recto"/>
            <p:cNvCxnSpPr/>
            <p:nvPr/>
          </p:nvCxnSpPr>
          <p:spPr>
            <a:xfrm>
              <a:off x="2498175" y="3964813"/>
              <a:ext cx="0" cy="54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5898600" y="3964813"/>
              <a:ext cx="0" cy="54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374600" y="3964813"/>
              <a:ext cx="0" cy="36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2488650" y="4504813"/>
              <a:ext cx="3420000" cy="0"/>
            </a:xfrm>
            <a:prstGeom prst="line">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2478600" y="4234813"/>
              <a:ext cx="1872000" cy="0"/>
            </a:xfrm>
            <a:prstGeom prst="line">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4407600" y="4237851"/>
              <a:ext cx="1476000" cy="0"/>
            </a:xfrm>
            <a:prstGeom prst="line">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18 CuadroTexto"/>
                <p:cNvSpPr txBox="1"/>
                <p:nvPr/>
              </p:nvSpPr>
              <p:spPr>
                <a:xfrm>
                  <a:off x="3234294" y="4007664"/>
                  <a:ext cx="38715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𝑜</m:t>
                            </m:r>
                          </m:sub>
                        </m:sSub>
                      </m:oMath>
                    </m:oMathPara>
                  </a14:m>
                  <a:endParaRPr lang="es-AR" sz="1200" dirty="0"/>
                </a:p>
              </p:txBody>
            </p:sp>
          </mc:Choice>
          <mc:Fallback xmlns="">
            <p:sp>
              <p:nvSpPr>
                <p:cNvPr id="19" name="18 CuadroTexto"/>
                <p:cNvSpPr txBox="1">
                  <a:spLocks noRot="1" noChangeAspect="1" noMove="1" noResize="1" noEditPoints="1" noAdjustHandles="1" noChangeArrowheads="1" noChangeShapeType="1" noTextEdit="1"/>
                </p:cNvSpPr>
                <p:nvPr/>
              </p:nvSpPr>
              <p:spPr>
                <a:xfrm>
                  <a:off x="3234294" y="4007664"/>
                  <a:ext cx="387157" cy="276999"/>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 name="19 CuadroTexto"/>
                <p:cNvSpPr txBox="1"/>
                <p:nvPr/>
              </p:nvSpPr>
              <p:spPr>
                <a:xfrm>
                  <a:off x="4952021" y="4007664"/>
                  <a:ext cx="3864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ea typeface="Cambria Math"/>
                              </a:rPr>
                              <m:t>∆</m:t>
                            </m:r>
                          </m:e>
                          <m:sub>
                            <m:r>
                              <a:rPr lang="es-AR" sz="1200" b="0" i="1" smtClean="0">
                                <a:latin typeface="Cambria Math"/>
                              </a:rPr>
                              <m:t>𝑥</m:t>
                            </m:r>
                          </m:sub>
                        </m:sSub>
                      </m:oMath>
                    </m:oMathPara>
                  </a14:m>
                  <a:endParaRPr lang="es-AR" sz="1200" dirty="0"/>
                </a:p>
              </p:txBody>
            </p:sp>
          </mc:Choice>
          <mc:Fallback xmlns="">
            <p:sp>
              <p:nvSpPr>
                <p:cNvPr id="20" name="19 CuadroTexto"/>
                <p:cNvSpPr txBox="1">
                  <a:spLocks noRot="1" noChangeAspect="1" noMove="1" noResize="1" noEditPoints="1" noAdjustHandles="1" noChangeArrowheads="1" noChangeShapeType="1" noTextEdit="1"/>
                </p:cNvSpPr>
                <p:nvPr/>
              </p:nvSpPr>
              <p:spPr>
                <a:xfrm>
                  <a:off x="4952021" y="4007664"/>
                  <a:ext cx="386452" cy="276999"/>
                </a:xfrm>
                <a:prstGeom prst="rect">
                  <a:avLst/>
                </a:prstGeom>
                <a:blipFill rotWithShape="1">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4082855" y="4295001"/>
                  <a:ext cx="42832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sSub>
                      </m:oMath>
                    </m:oMathPara>
                  </a14:m>
                  <a:endParaRPr lang="es-A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4082855" y="4295001"/>
                  <a:ext cx="428322" cy="276999"/>
                </a:xfrm>
                <a:prstGeom prst="rect">
                  <a:avLst/>
                </a:prstGeom>
                <a:blipFill rotWithShape="1">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21 CuadroTexto"/>
                <p:cNvSpPr txBox="1"/>
                <p:nvPr/>
              </p:nvSpPr>
              <p:spPr>
                <a:xfrm>
                  <a:off x="4127591" y="3340941"/>
                  <a:ext cx="5705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r>
                          <a:rPr lang="es-AR" sz="1200" b="0" i="1" smtClean="0">
                            <a:latin typeface="Cambria Math"/>
                          </a:rPr>
                          <m:t>=0</m:t>
                        </m:r>
                      </m:oMath>
                    </m:oMathPara>
                  </a14:m>
                  <a:endParaRPr lang="es-AR" sz="1200"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4127591" y="3340941"/>
                  <a:ext cx="570541" cy="276999"/>
                </a:xfrm>
                <a:prstGeom prst="rect">
                  <a:avLst/>
                </a:prstGeom>
                <a:blipFill rotWithShape="1">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22 CuadroTexto"/>
                <p:cNvSpPr txBox="1"/>
                <p:nvPr/>
              </p:nvSpPr>
              <p:spPr>
                <a:xfrm>
                  <a:off x="5572869" y="3347305"/>
                  <a:ext cx="58035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r>
                          <a:rPr lang="es-AR" sz="1200" b="0" i="1" smtClean="0">
                            <a:latin typeface="Cambria Math"/>
                          </a:rPr>
                          <m:t>=</m:t>
                        </m:r>
                        <m:r>
                          <a:rPr lang="es-AR" sz="1200" b="0" i="1" smtClean="0">
                            <a:latin typeface="Cambria Math"/>
                          </a:rPr>
                          <m:t>𝑇</m:t>
                        </m:r>
                      </m:oMath>
                    </m:oMathPara>
                  </a14:m>
                  <a:endParaRPr lang="es-AR" sz="1200" dirty="0"/>
                </a:p>
              </p:txBody>
            </p:sp>
          </mc:Choice>
          <mc:Fallback xmlns="">
            <p:sp>
              <p:nvSpPr>
                <p:cNvPr id="23" name="22 CuadroTexto"/>
                <p:cNvSpPr txBox="1">
                  <a:spLocks noRot="1" noChangeAspect="1" noMove="1" noResize="1" noEditPoints="1" noAdjustHandles="1" noChangeArrowheads="1" noChangeShapeType="1" noTextEdit="1"/>
                </p:cNvSpPr>
                <p:nvPr/>
              </p:nvSpPr>
              <p:spPr>
                <a:xfrm>
                  <a:off x="5572869" y="3347305"/>
                  <a:ext cx="580351" cy="276999"/>
                </a:xfrm>
                <a:prstGeom prst="rect">
                  <a:avLst/>
                </a:prstGeom>
                <a:blipFill rotWithShape="1">
                  <a:blip r:embed="rId10"/>
                  <a:stretch>
                    <a:fillRect/>
                  </a:stretch>
                </a:blipFill>
              </p:spPr>
              <p:txBody>
                <a:bodyPr/>
                <a:lstStyle/>
                <a:p>
                  <a:r>
                    <a:rPr lang="es-AR">
                      <a:noFill/>
                    </a:rPr>
                    <a:t> </a:t>
                  </a:r>
                </a:p>
              </p:txBody>
            </p:sp>
          </mc:Fallback>
        </mc:AlternateContent>
        <p:cxnSp>
          <p:nvCxnSpPr>
            <p:cNvPr id="25" name="24 Conector recto de flecha"/>
            <p:cNvCxnSpPr/>
            <p:nvPr/>
          </p:nvCxnSpPr>
          <p:spPr>
            <a:xfrm>
              <a:off x="5908650" y="3934651"/>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25 CuadroTexto"/>
                <p:cNvSpPr txBox="1"/>
                <p:nvPr/>
              </p:nvSpPr>
              <p:spPr>
                <a:xfrm>
                  <a:off x="6137250" y="3986318"/>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𝑉</m:t>
                        </m:r>
                      </m:oMath>
                    </m:oMathPara>
                  </a14:m>
                  <a:endParaRPr lang="es-AR" sz="1200" dirty="0"/>
                </a:p>
              </p:txBody>
            </p:sp>
          </mc:Choice>
          <mc:Fallback xmlns="">
            <p:sp>
              <p:nvSpPr>
                <p:cNvPr id="26" name="25 CuadroTexto"/>
                <p:cNvSpPr txBox="1">
                  <a:spLocks noRot="1" noChangeAspect="1" noMove="1" noResize="1" noEditPoints="1" noAdjustHandles="1" noChangeArrowheads="1" noChangeShapeType="1" noTextEdit="1"/>
                </p:cNvSpPr>
                <p:nvPr/>
              </p:nvSpPr>
              <p:spPr>
                <a:xfrm>
                  <a:off x="6137250" y="3986318"/>
                  <a:ext cx="320985" cy="276999"/>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7" name="26 CuadroTexto"/>
                <p:cNvSpPr txBox="1"/>
                <p:nvPr/>
              </p:nvSpPr>
              <p:spPr>
                <a:xfrm>
                  <a:off x="6705600" y="3617940"/>
                  <a:ext cx="54970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𝑋</m:t>
                        </m:r>
                        <m:r>
                          <a:rPr lang="es-AR" sz="1200" b="0" i="1" smtClean="0">
                            <a:latin typeface="Cambria Math"/>
                          </a:rPr>
                          <m:t> (</m:t>
                        </m:r>
                        <m:r>
                          <a:rPr lang="es-AR" sz="1200" b="0" i="1" smtClean="0">
                            <a:latin typeface="Cambria Math"/>
                          </a:rPr>
                          <m:t>𝑡</m:t>
                        </m:r>
                        <m:r>
                          <a:rPr lang="es-AR" sz="1200" b="0" i="1" smtClean="0">
                            <a:latin typeface="Cambria Math"/>
                          </a:rPr>
                          <m:t>)</m:t>
                        </m:r>
                      </m:oMath>
                    </m:oMathPara>
                  </a14:m>
                  <a:endParaRPr lang="es-AR" sz="1200" dirty="0"/>
                </a:p>
              </p:txBody>
            </p:sp>
          </mc:Choice>
          <mc:Fallback xmlns="">
            <p:sp>
              <p:nvSpPr>
                <p:cNvPr id="27" name="26 CuadroTexto"/>
                <p:cNvSpPr txBox="1">
                  <a:spLocks noRot="1" noChangeAspect="1" noMove="1" noResize="1" noEditPoints="1" noAdjustHandles="1" noChangeArrowheads="1" noChangeShapeType="1" noTextEdit="1"/>
                </p:cNvSpPr>
                <p:nvPr/>
              </p:nvSpPr>
              <p:spPr>
                <a:xfrm>
                  <a:off x="6705600" y="3617940"/>
                  <a:ext cx="549702" cy="276999"/>
                </a:xfrm>
                <a:prstGeom prst="rect">
                  <a:avLst/>
                </a:prstGeom>
                <a:blipFill rotWithShape="1">
                  <a:blip r:embed="rId12"/>
                  <a:stretch>
                    <a:fillRect b="-8889"/>
                  </a:stretch>
                </a:blipFill>
              </p:spPr>
              <p:txBody>
                <a:bodyPr/>
                <a:lstStyle/>
                <a:p>
                  <a:r>
                    <a:rPr lang="es-AR">
                      <a:noFill/>
                    </a:rPr>
                    <a:t> </a:t>
                  </a:r>
                </a:p>
              </p:txBody>
            </p:sp>
          </mc:Fallback>
        </mc:AlternateContent>
      </p:grpSp>
      <p:grpSp>
        <p:nvGrpSpPr>
          <p:cNvPr id="56" name="55 Grupo"/>
          <p:cNvGrpSpPr/>
          <p:nvPr/>
        </p:nvGrpSpPr>
        <p:grpSpPr>
          <a:xfrm>
            <a:off x="777887" y="3912075"/>
            <a:ext cx="7126028" cy="1802925"/>
            <a:chOff x="777887" y="3908473"/>
            <a:chExt cx="7126028" cy="1802925"/>
          </a:xfrm>
        </p:grpSpPr>
        <p:cxnSp>
          <p:nvCxnSpPr>
            <p:cNvPr id="29" name="28 Conector recto de flecha"/>
            <p:cNvCxnSpPr/>
            <p:nvPr/>
          </p:nvCxnSpPr>
          <p:spPr>
            <a:xfrm>
              <a:off x="946473" y="5410200"/>
              <a:ext cx="306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4843915" y="5397500"/>
              <a:ext cx="306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1098873" y="4038600"/>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flipV="1">
              <a:off x="4953000" y="4038600"/>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098873" y="4648200"/>
              <a:ext cx="2328999"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1828800" y="4660900"/>
              <a:ext cx="1405494" cy="749300"/>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7" name="36 CuadroTexto"/>
                <p:cNvSpPr txBox="1"/>
                <p:nvPr/>
              </p:nvSpPr>
              <p:spPr>
                <a:xfrm>
                  <a:off x="1648494" y="5424100"/>
                  <a:ext cx="34714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1</m:t>
                            </m:r>
                          </m:sub>
                        </m:sSub>
                      </m:oMath>
                    </m:oMathPara>
                  </a14:m>
                  <a:endParaRPr lang="es-AR" sz="1200" dirty="0"/>
                </a:p>
              </p:txBody>
            </p:sp>
          </mc:Choice>
          <mc:Fallback xmlns="">
            <p:sp>
              <p:nvSpPr>
                <p:cNvPr id="37" name="36 CuadroTexto"/>
                <p:cNvSpPr txBox="1">
                  <a:spLocks noRot="1" noChangeAspect="1" noMove="1" noResize="1" noEditPoints="1" noAdjustHandles="1" noChangeArrowheads="1" noChangeShapeType="1" noTextEdit="1"/>
                </p:cNvSpPr>
                <p:nvPr/>
              </p:nvSpPr>
              <p:spPr>
                <a:xfrm>
                  <a:off x="1648494" y="5424100"/>
                  <a:ext cx="347146" cy="276999"/>
                </a:xfrm>
                <a:prstGeom prst="rect">
                  <a:avLst/>
                </a:prstGeom>
                <a:blipFill rotWithShape="1">
                  <a:blip r:embed="rId1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8" name="37 CuadroTexto"/>
                <p:cNvSpPr txBox="1"/>
                <p:nvPr/>
              </p:nvSpPr>
              <p:spPr>
                <a:xfrm>
                  <a:off x="3067454" y="5424100"/>
                  <a:ext cx="35073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2</m:t>
                            </m:r>
                          </m:sub>
                        </m:sSub>
                      </m:oMath>
                    </m:oMathPara>
                  </a14:m>
                  <a:endParaRPr lang="es-AR" sz="1200" dirty="0"/>
                </a:p>
              </p:txBody>
            </p:sp>
          </mc:Choice>
          <mc:Fallback xmlns="">
            <p:sp>
              <p:nvSpPr>
                <p:cNvPr id="38" name="37 CuadroTexto"/>
                <p:cNvSpPr txBox="1">
                  <a:spLocks noRot="1" noChangeAspect="1" noMove="1" noResize="1" noEditPoints="1" noAdjustHandles="1" noChangeArrowheads="1" noChangeShapeType="1" noTextEdit="1"/>
                </p:cNvSpPr>
                <p:nvPr/>
              </p:nvSpPr>
              <p:spPr>
                <a:xfrm>
                  <a:off x="3067454" y="5424100"/>
                  <a:ext cx="350737" cy="276999"/>
                </a:xfrm>
                <a:prstGeom prst="rect">
                  <a:avLst/>
                </a:prstGeom>
                <a:blipFill rotWithShape="1">
                  <a:blip r:embed="rId1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9" name="38 CuadroTexto"/>
                <p:cNvSpPr txBox="1"/>
                <p:nvPr/>
              </p:nvSpPr>
              <p:spPr>
                <a:xfrm>
                  <a:off x="777888" y="4529573"/>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𝑉</m:t>
                        </m:r>
                      </m:oMath>
                    </m:oMathPara>
                  </a14:m>
                  <a:endParaRPr lang="es-AR" sz="1200" dirty="0"/>
                </a:p>
              </p:txBody>
            </p:sp>
          </mc:Choice>
          <mc:Fallback xmlns="">
            <p:sp>
              <p:nvSpPr>
                <p:cNvPr id="39" name="38 CuadroTexto"/>
                <p:cNvSpPr txBox="1">
                  <a:spLocks noRot="1" noChangeAspect="1" noMove="1" noResize="1" noEditPoints="1" noAdjustHandles="1" noChangeArrowheads="1" noChangeShapeType="1" noTextEdit="1"/>
                </p:cNvSpPr>
                <p:nvPr/>
              </p:nvSpPr>
              <p:spPr>
                <a:xfrm>
                  <a:off x="777888" y="4529573"/>
                  <a:ext cx="320985" cy="276999"/>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0" name="39 CuadroTexto"/>
                <p:cNvSpPr txBox="1"/>
                <p:nvPr/>
              </p:nvSpPr>
              <p:spPr>
                <a:xfrm>
                  <a:off x="777887" y="4046973"/>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𝑉</m:t>
                        </m:r>
                      </m:oMath>
                    </m:oMathPara>
                  </a14:m>
                  <a:endParaRPr lang="es-AR" sz="1200"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777887" y="4046973"/>
                  <a:ext cx="320985" cy="276999"/>
                </a:xfrm>
                <a:prstGeom prst="rect">
                  <a:avLst/>
                </a:prstGeom>
                <a:blipFill rotWithShape="1">
                  <a:blip r:embed="rId1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1" name="40 CuadroTexto"/>
                <p:cNvSpPr txBox="1"/>
                <p:nvPr/>
              </p:nvSpPr>
              <p:spPr>
                <a:xfrm>
                  <a:off x="2212904" y="4367599"/>
                  <a:ext cx="641201" cy="276999"/>
                </a:xfrm>
                <a:prstGeom prst="rect">
                  <a:avLst/>
                </a:prstGeom>
                <a:noFill/>
              </p:spPr>
              <p:txBody>
                <a:bodyPr wrap="none" rtlCol="0">
                  <a:spAutoFit/>
                </a:bodyPr>
                <a:lstStyle/>
                <a:p>
                  <a:r>
                    <a:rPr lang="es-AR" sz="1200" b="0" dirty="0"/>
                    <a:t>V</a:t>
                  </a:r>
                  <a14:m>
                    <m:oMath xmlns:m="http://schemas.openxmlformats.org/officeDocument/2006/math">
                      <m:r>
                        <a:rPr lang="es-AR" sz="1200" b="0" i="0" smtClean="0">
                          <a:latin typeface="Cambria Math"/>
                        </a:rPr>
                        <m:t>=</m:t>
                      </m:r>
                      <m:r>
                        <m:rPr>
                          <m:sty m:val="p"/>
                        </m:rPr>
                        <a:rPr lang="es-AR" sz="1200" b="0" i="0" smtClean="0">
                          <a:latin typeface="Cambria Math"/>
                        </a:rPr>
                        <m:t>cte</m:t>
                      </m:r>
                    </m:oMath>
                  </a14:m>
                  <a:endParaRPr lang="es-AR" sz="1200" dirty="0"/>
                </a:p>
              </p:txBody>
            </p:sp>
          </mc:Choice>
          <mc:Fallback xmlns="">
            <p:sp>
              <p:nvSpPr>
                <p:cNvPr id="41" name="40 CuadroTexto"/>
                <p:cNvSpPr txBox="1">
                  <a:spLocks noRot="1" noChangeAspect="1" noMove="1" noResize="1" noEditPoints="1" noAdjustHandles="1" noChangeArrowheads="1" noChangeShapeType="1" noTextEdit="1"/>
                </p:cNvSpPr>
                <p:nvPr/>
              </p:nvSpPr>
              <p:spPr>
                <a:xfrm>
                  <a:off x="2212904" y="4367599"/>
                  <a:ext cx="641201" cy="276999"/>
                </a:xfrm>
                <a:prstGeom prst="rect">
                  <a:avLst/>
                </a:prstGeom>
                <a:blipFill rotWithShape="1">
                  <a:blip r:embed="rId16"/>
                  <a:stretch>
                    <a:fillRect b="-1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2" name="41 CuadroTexto"/>
                <p:cNvSpPr txBox="1"/>
                <p:nvPr/>
              </p:nvSpPr>
              <p:spPr>
                <a:xfrm>
                  <a:off x="3662015" y="5397500"/>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42" name="41 CuadroTexto"/>
                <p:cNvSpPr txBox="1">
                  <a:spLocks noRot="1" noChangeAspect="1" noMove="1" noResize="1" noEditPoints="1" noAdjustHandles="1" noChangeArrowheads="1" noChangeShapeType="1" noTextEdit="1"/>
                </p:cNvSpPr>
                <p:nvPr/>
              </p:nvSpPr>
              <p:spPr>
                <a:xfrm>
                  <a:off x="3662015" y="5397500"/>
                  <a:ext cx="284629" cy="276999"/>
                </a:xfrm>
                <a:prstGeom prst="rect">
                  <a:avLst/>
                </a:prstGeom>
                <a:blipFill rotWithShape="1">
                  <a:blip r:embed="rId17"/>
                  <a:stretch>
                    <a:fillRect/>
                  </a:stretch>
                </a:blipFill>
              </p:spPr>
              <p:txBody>
                <a:bodyPr/>
                <a:lstStyle/>
                <a:p>
                  <a:r>
                    <a:rPr lang="es-AR">
                      <a:noFill/>
                    </a:rPr>
                    <a:t> </a:t>
                  </a:r>
                </a:p>
              </p:txBody>
            </p:sp>
          </mc:Fallback>
        </mc:AlternateContent>
        <p:cxnSp>
          <p:nvCxnSpPr>
            <p:cNvPr id="43" name="42 Conector recto"/>
            <p:cNvCxnSpPr/>
            <p:nvPr/>
          </p:nvCxnSpPr>
          <p:spPr>
            <a:xfrm flipV="1">
              <a:off x="4953000" y="4216400"/>
              <a:ext cx="1908000" cy="88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a:off x="4953000" y="4354900"/>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a:off x="6537000" y="4367598"/>
              <a:ext cx="0" cy="1008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47 CuadroTexto"/>
                <p:cNvSpPr txBox="1"/>
                <p:nvPr/>
              </p:nvSpPr>
              <p:spPr>
                <a:xfrm>
                  <a:off x="4515592" y="4216400"/>
                  <a:ext cx="380040"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𝑓</m:t>
                            </m:r>
                          </m:sub>
                        </m:sSub>
                      </m:oMath>
                    </m:oMathPara>
                  </a14:m>
                  <a:endParaRPr lang="es-AR" sz="1200" dirty="0"/>
                </a:p>
              </p:txBody>
            </p:sp>
          </mc:Choice>
          <mc:Fallback xmlns="">
            <p:sp>
              <p:nvSpPr>
                <p:cNvPr id="48" name="47 CuadroTexto"/>
                <p:cNvSpPr txBox="1">
                  <a:spLocks noRot="1" noChangeAspect="1" noMove="1" noResize="1" noEditPoints="1" noAdjustHandles="1" noChangeArrowheads="1" noChangeShapeType="1" noTextEdit="1"/>
                </p:cNvSpPr>
                <p:nvPr/>
              </p:nvSpPr>
              <p:spPr>
                <a:xfrm>
                  <a:off x="4515592" y="4216400"/>
                  <a:ext cx="380040" cy="291811"/>
                </a:xfrm>
                <a:prstGeom prst="rect">
                  <a:avLst/>
                </a:prstGeom>
                <a:blipFill rotWithShape="1">
                  <a:blip r:embed="rId18"/>
                  <a:stretch>
                    <a:fillRect b="-208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9" name="48 CuadroTexto"/>
                <p:cNvSpPr txBox="1"/>
                <p:nvPr/>
              </p:nvSpPr>
              <p:spPr>
                <a:xfrm>
                  <a:off x="4532590" y="4959494"/>
                  <a:ext cx="38715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𝑜</m:t>
                            </m:r>
                          </m:sub>
                        </m:sSub>
                      </m:oMath>
                    </m:oMathPara>
                  </a14:m>
                  <a:endParaRPr lang="es-AR" sz="1200" dirty="0"/>
                </a:p>
              </p:txBody>
            </p:sp>
          </mc:Choice>
          <mc:Fallback xmlns="">
            <p:sp>
              <p:nvSpPr>
                <p:cNvPr id="49" name="48 CuadroTexto"/>
                <p:cNvSpPr txBox="1">
                  <a:spLocks noRot="1" noChangeAspect="1" noMove="1" noResize="1" noEditPoints="1" noAdjustHandles="1" noChangeArrowheads="1" noChangeShapeType="1" noTextEdit="1"/>
                </p:cNvSpPr>
                <p:nvPr/>
              </p:nvSpPr>
              <p:spPr>
                <a:xfrm>
                  <a:off x="4532590" y="4959494"/>
                  <a:ext cx="387157" cy="276999"/>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0" name="49 CuadroTexto"/>
                <p:cNvSpPr txBox="1"/>
                <p:nvPr/>
              </p:nvSpPr>
              <p:spPr>
                <a:xfrm>
                  <a:off x="6419485" y="5422899"/>
                  <a:ext cx="28463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50" name="49 CuadroTexto"/>
                <p:cNvSpPr txBox="1">
                  <a:spLocks noRot="1" noChangeAspect="1" noMove="1" noResize="1" noEditPoints="1" noAdjustHandles="1" noChangeArrowheads="1" noChangeShapeType="1" noTextEdit="1"/>
                </p:cNvSpPr>
                <p:nvPr/>
              </p:nvSpPr>
              <p:spPr>
                <a:xfrm>
                  <a:off x="6419485" y="5422899"/>
                  <a:ext cx="284630" cy="276999"/>
                </a:xfrm>
                <a:prstGeom prst="rect">
                  <a:avLst/>
                </a:prstGeom>
                <a:blipFill rotWithShape="1">
                  <a:blip r:embed="rId1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1" name="50 CuadroTexto"/>
                <p:cNvSpPr txBox="1"/>
                <p:nvPr/>
              </p:nvSpPr>
              <p:spPr>
                <a:xfrm>
                  <a:off x="4574647" y="3908473"/>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𝑋</m:t>
                        </m:r>
                      </m:oMath>
                    </m:oMathPara>
                  </a14:m>
                  <a:endParaRPr lang="es-AR" sz="1200" dirty="0"/>
                </a:p>
              </p:txBody>
            </p:sp>
          </mc:Choice>
          <mc:Fallback xmlns="">
            <p:sp>
              <p:nvSpPr>
                <p:cNvPr id="51" name="50 CuadroTexto"/>
                <p:cNvSpPr txBox="1">
                  <a:spLocks noRot="1" noChangeAspect="1" noMove="1" noResize="1" noEditPoints="1" noAdjustHandles="1" noChangeArrowheads="1" noChangeShapeType="1" noTextEdit="1"/>
                </p:cNvSpPr>
                <p:nvPr/>
              </p:nvSpPr>
              <p:spPr>
                <a:xfrm>
                  <a:off x="4574647" y="3908473"/>
                  <a:ext cx="320985" cy="276999"/>
                </a:xfrm>
                <a:prstGeom prst="rect">
                  <a:avLst/>
                </a:prstGeom>
                <a:blipFill rotWithShape="1">
                  <a:blip r:embed="rId20"/>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51 CuadroTexto"/>
                <p:cNvSpPr txBox="1"/>
                <p:nvPr/>
              </p:nvSpPr>
              <p:spPr>
                <a:xfrm>
                  <a:off x="7467600" y="5434399"/>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52" name="51 CuadroTexto"/>
                <p:cNvSpPr txBox="1">
                  <a:spLocks noRot="1" noChangeAspect="1" noMove="1" noResize="1" noEditPoints="1" noAdjustHandles="1" noChangeArrowheads="1" noChangeShapeType="1" noTextEdit="1"/>
                </p:cNvSpPr>
                <p:nvPr/>
              </p:nvSpPr>
              <p:spPr>
                <a:xfrm>
                  <a:off x="7467600" y="5434399"/>
                  <a:ext cx="284629" cy="276999"/>
                </a:xfrm>
                <a:prstGeom prst="rect">
                  <a:avLst/>
                </a:prstGeom>
                <a:blipFill rotWithShape="1">
                  <a:blip r:embed="rId1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4" name="53 CuadroTexto"/>
                <p:cNvSpPr txBox="1"/>
                <p:nvPr/>
              </p:nvSpPr>
              <p:spPr>
                <a:xfrm rot="20133491">
                  <a:off x="4883845" y="4599908"/>
                  <a:ext cx="11828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𝑋</m:t>
                        </m:r>
                        <m:r>
                          <a:rPr lang="es-AR" sz="1200" b="0" i="1" smtClean="0">
                            <a:latin typeface="Cambria Math"/>
                          </a:rPr>
                          <m:t>=</m:t>
                        </m:r>
                        <m:sSub>
                          <m:sSubPr>
                            <m:ctrlPr>
                              <a:rPr lang="es-AR" sz="1200" b="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𝑜</m:t>
                            </m:r>
                          </m:sub>
                        </m:sSub>
                        <m:r>
                          <a:rPr lang="es-AR" sz="1200" b="0" i="1" smtClean="0">
                            <a:latin typeface="Cambria Math"/>
                          </a:rPr>
                          <m:t>+</m:t>
                        </m:r>
                        <m:r>
                          <a:rPr lang="es-AR" sz="1200" b="0" i="1" smtClean="0">
                            <a:latin typeface="Cambria Math"/>
                          </a:rPr>
                          <m:t>𝑉</m:t>
                        </m:r>
                        <m:r>
                          <a:rPr lang="es-AR" sz="1200" b="0" i="1" smtClean="0">
                            <a:latin typeface="Cambria Math"/>
                          </a:rPr>
                          <m:t>∗</m:t>
                        </m:r>
                        <m:r>
                          <a:rPr lang="es-AR" sz="1200" b="0" i="1" smtClean="0">
                            <a:latin typeface="Cambria Math"/>
                          </a:rPr>
                          <m:t>𝑡</m:t>
                        </m:r>
                      </m:oMath>
                    </m:oMathPara>
                  </a14:m>
                  <a:endParaRPr lang="es-AR" sz="1200" dirty="0"/>
                </a:p>
              </p:txBody>
            </p:sp>
          </mc:Choice>
          <mc:Fallback xmlns="">
            <p:sp>
              <p:nvSpPr>
                <p:cNvPr id="54" name="53 CuadroTexto"/>
                <p:cNvSpPr txBox="1">
                  <a:spLocks noRot="1" noChangeAspect="1" noMove="1" noResize="1" noEditPoints="1" noAdjustHandles="1" noChangeArrowheads="1" noChangeShapeType="1" noTextEdit="1"/>
                </p:cNvSpPr>
                <p:nvPr/>
              </p:nvSpPr>
              <p:spPr>
                <a:xfrm rot="20133491">
                  <a:off x="4883845" y="4599908"/>
                  <a:ext cx="1182888" cy="276999"/>
                </a:xfrm>
                <a:prstGeom prst="rect">
                  <a:avLst/>
                </a:prstGeom>
                <a:blipFill rotWithShape="1">
                  <a:blip r:embed="rId21"/>
                  <a:stretch>
                    <a:fillRect/>
                  </a:stretch>
                </a:blipFill>
              </p:spPr>
              <p:txBody>
                <a:bodyPr/>
                <a:lstStyle/>
                <a:p>
                  <a:r>
                    <a:rPr lang="es-AR">
                      <a:noFill/>
                    </a:rPr>
                    <a:t> </a:t>
                  </a:r>
                </a:p>
              </p:txBody>
            </p:sp>
          </mc:Fallback>
        </mc:AlternateContent>
      </p:grpSp>
      <p:sp>
        <p:nvSpPr>
          <p:cNvPr id="53" name="52 CuadroTexto"/>
          <p:cNvSpPr txBox="1"/>
          <p:nvPr/>
        </p:nvSpPr>
        <p:spPr>
          <a:xfrm>
            <a:off x="76200" y="1103868"/>
            <a:ext cx="1316964" cy="307777"/>
          </a:xfrm>
          <a:prstGeom prst="rect">
            <a:avLst/>
          </a:prstGeom>
          <a:noFill/>
        </p:spPr>
        <p:txBody>
          <a:bodyPr wrap="none" rtlCol="0">
            <a:spAutoFit/>
          </a:bodyPr>
          <a:lstStyle/>
          <a:p>
            <a:r>
              <a:rPr lang="es-AR" sz="1400" dirty="0">
                <a:solidFill>
                  <a:schemeClr val="bg1">
                    <a:lumMod val="50000"/>
                  </a:schemeClr>
                </a:solidFill>
              </a:rPr>
              <a:t>Ejercicios: 2.10</a:t>
            </a:r>
          </a:p>
        </p:txBody>
      </p:sp>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5" name="Entrada de lápiz 4">
                <a:extLst>
                  <a:ext uri="{FF2B5EF4-FFF2-40B4-BE49-F238E27FC236}">
                    <a16:creationId xmlns:a16="http://schemas.microsoft.com/office/drawing/2014/main" id="{C64384A5-E95A-4D51-BF59-AD5218885F67}"/>
                  </a:ext>
                </a:extLst>
              </p14:cNvPr>
              <p14:cNvContentPartPr/>
              <p14:nvPr/>
            </p14:nvContentPartPr>
            <p14:xfrm>
              <a:off x="953583" y="847826"/>
              <a:ext cx="360" cy="360"/>
            </p14:xfrm>
          </p:contentPart>
        </mc:Choice>
        <mc:Fallback>
          <p:pic>
            <p:nvPicPr>
              <p:cNvPr id="5" name="Entrada de lápiz 4">
                <a:extLst>
                  <a:ext uri="{FF2B5EF4-FFF2-40B4-BE49-F238E27FC236}">
                    <a16:creationId xmlns:a16="http://schemas.microsoft.com/office/drawing/2014/main" id="{C64384A5-E95A-4D51-BF59-AD5218885F67}"/>
                  </a:ext>
                </a:extLst>
              </p:cNvPr>
              <p:cNvPicPr/>
              <p:nvPr/>
            </p:nvPicPr>
            <p:blipFill>
              <a:blip r:embed="rId23"/>
              <a:stretch>
                <a:fillRect/>
              </a:stretch>
            </p:blipFill>
            <p:spPr>
              <a:xfrm>
                <a:off x="935943" y="740186"/>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5" name="Entrada de lápiz 14">
                <a:extLst>
                  <a:ext uri="{FF2B5EF4-FFF2-40B4-BE49-F238E27FC236}">
                    <a16:creationId xmlns:a16="http://schemas.microsoft.com/office/drawing/2014/main" id="{608A7DFB-5E36-4257-A610-1637EBCC6E82}"/>
                  </a:ext>
                </a:extLst>
              </p14:cNvPr>
              <p14:cNvContentPartPr/>
              <p14:nvPr/>
            </p14:nvContentPartPr>
            <p14:xfrm>
              <a:off x="2053743" y="1112786"/>
              <a:ext cx="5760" cy="360"/>
            </p14:xfrm>
          </p:contentPart>
        </mc:Choice>
        <mc:Fallback>
          <p:pic>
            <p:nvPicPr>
              <p:cNvPr id="15" name="Entrada de lápiz 14">
                <a:extLst>
                  <a:ext uri="{FF2B5EF4-FFF2-40B4-BE49-F238E27FC236}">
                    <a16:creationId xmlns:a16="http://schemas.microsoft.com/office/drawing/2014/main" id="{608A7DFB-5E36-4257-A610-1637EBCC6E82}"/>
                  </a:ext>
                </a:extLst>
              </p:cNvPr>
              <p:cNvPicPr/>
              <p:nvPr/>
            </p:nvPicPr>
            <p:blipFill>
              <a:blip r:embed="rId25"/>
              <a:stretch>
                <a:fillRect/>
              </a:stretch>
            </p:blipFill>
            <p:spPr>
              <a:xfrm>
                <a:off x="2035743" y="1005146"/>
                <a:ext cx="41400" cy="216000"/>
              </a:xfrm>
              <a:prstGeom prst="rect">
                <a:avLst/>
              </a:prstGeom>
            </p:spPr>
          </p:pic>
        </mc:Fallback>
      </mc:AlternateContent>
    </p:spTree>
    <p:extLst>
      <p:ext uri="{BB962C8B-B14F-4D97-AF65-F5344CB8AC3E}">
        <p14:creationId xmlns:p14="http://schemas.microsoft.com/office/powerpoint/2010/main" val="73296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rectilíneo uniformemente variado</a:t>
            </a:r>
          </a:p>
        </p:txBody>
      </p:sp>
      <p:sp>
        <p:nvSpPr>
          <p:cNvPr id="3" name="Content Placeholder 2"/>
          <p:cNvSpPr>
            <a:spLocks noGrp="1"/>
          </p:cNvSpPr>
          <p:nvPr>
            <p:ph idx="1"/>
          </p:nvPr>
        </p:nvSpPr>
        <p:spPr>
          <a:xfrm>
            <a:off x="457200" y="1600200"/>
            <a:ext cx="8229600" cy="3969083"/>
          </a:xfrm>
        </p:spPr>
        <p:txBody>
          <a:bodyPr>
            <a:normAutofit/>
          </a:bodyPr>
          <a:lstStyle/>
          <a:p>
            <a:pPr algn="just"/>
            <a:r>
              <a:rPr lang="es-ES" sz="2000" dirty="0"/>
              <a:t>El Movimiento Rectilíneo Uniformemente Variado (MRUV) se caracteriza en que la velocidad sufre variaciones iguales en tiempo iguales o sea que “V” varía linealmente en función del tiempo, es decir, que su aceleración sea constante.</a:t>
            </a:r>
          </a:p>
          <a:p>
            <a:pPr algn="just"/>
            <a:r>
              <a:rPr lang="es-ES" sz="2000" dirty="0"/>
              <a:t>Gráficos:</a:t>
            </a:r>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r>
              <a:rPr lang="es-ES" sz="2000" dirty="0"/>
              <a:t>Ecuaciones:</a:t>
            </a:r>
          </a:p>
        </p:txBody>
      </p:sp>
      <p:sp>
        <p:nvSpPr>
          <p:cNvPr id="43" name="42 Arco"/>
          <p:cNvSpPr/>
          <p:nvPr/>
        </p:nvSpPr>
        <p:spPr>
          <a:xfrm rot="6327039">
            <a:off x="5018210" y="2210781"/>
            <a:ext cx="2550650" cy="1935410"/>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46" name="45 Rectángulo"/>
              <p:cNvSpPr/>
              <p:nvPr/>
            </p:nvSpPr>
            <p:spPr>
              <a:xfrm>
                <a:off x="1049276" y="5439863"/>
                <a:ext cx="1317220" cy="724942"/>
              </a:xfrm>
              <a:prstGeom prst="rect">
                <a:avLst/>
              </a:prstGeom>
            </p:spPr>
            <p:txBody>
              <a:bodyPr wrap="none" anchor="ctr">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s-AR" sz="1600" b="0" i="0" smtClean="0">
                          <a:latin typeface="Cambria Math"/>
                        </a:rPr>
                        <m:t>a</m:t>
                      </m:r>
                      <m:r>
                        <a:rPr lang="es-AR" sz="1600" b="0" i="0" smtClean="0">
                          <a:latin typeface="Cambria Math"/>
                        </a:rPr>
                        <m:t>=</m:t>
                      </m:r>
                      <m:r>
                        <m:rPr>
                          <m:sty m:val="p"/>
                        </m:rPr>
                        <a:rPr lang="es-AR" sz="1600" b="0" i="0" smtClean="0">
                          <a:latin typeface="Cambria Math"/>
                        </a:rPr>
                        <m:t>cte</m:t>
                      </m:r>
                      <m:r>
                        <a:rPr lang="es-AR" sz="1600" b="0" i="0" smtClean="0">
                          <a:latin typeface="Cambria Math"/>
                        </a:rPr>
                        <m:t>  (</m:t>
                      </m:r>
                      <m:f>
                        <m:fPr>
                          <m:ctrlPr>
                            <a:rPr lang="es-AR" sz="1600" b="0" i="1" smtClean="0">
                              <a:latin typeface="Cambria Math" panose="02040503050406030204" pitchFamily="18" charset="0"/>
                            </a:rPr>
                          </m:ctrlPr>
                        </m:fPr>
                        <m:num>
                          <m:r>
                            <m:rPr>
                              <m:sty m:val="p"/>
                            </m:rPr>
                            <a:rPr lang="es-AR" sz="1600" b="0" i="0" smtClean="0">
                              <a:latin typeface="Cambria Math"/>
                            </a:rPr>
                            <m:t>m</m:t>
                          </m:r>
                        </m:num>
                        <m:den>
                          <m:sSup>
                            <m:sSupPr>
                              <m:ctrlPr>
                                <a:rPr lang="es-AR" sz="1600" b="0" i="1" smtClean="0">
                                  <a:latin typeface="Cambria Math" panose="02040503050406030204" pitchFamily="18" charset="0"/>
                                </a:rPr>
                              </m:ctrlPr>
                            </m:sSupPr>
                            <m:e>
                              <m:r>
                                <a:rPr lang="es-AR" sz="1600" b="0" i="1" smtClean="0">
                                  <a:latin typeface="Cambria Math"/>
                                </a:rPr>
                                <m:t>𝑠</m:t>
                              </m:r>
                            </m:e>
                            <m:sup>
                              <m:r>
                                <a:rPr lang="es-AR" sz="1600" b="0" i="1" smtClean="0">
                                  <a:latin typeface="Cambria Math"/>
                                </a:rPr>
                                <m:t>2</m:t>
                              </m:r>
                            </m:sup>
                          </m:sSup>
                        </m:den>
                      </m:f>
                      <m:r>
                        <a:rPr lang="es-AR" sz="1600" b="0" i="1" smtClean="0">
                          <a:latin typeface="Cambria Math"/>
                        </a:rPr>
                        <m:t>)</m:t>
                      </m:r>
                    </m:oMath>
                  </m:oMathPara>
                </a14:m>
                <a:endParaRPr lang="es-ES" sz="1600" dirty="0"/>
              </a:p>
            </p:txBody>
          </p:sp>
        </mc:Choice>
        <mc:Fallback xmlns="">
          <p:sp>
            <p:nvSpPr>
              <p:cNvPr id="46" name="45 Rectángulo"/>
              <p:cNvSpPr>
                <a:spLocks noRot="1" noChangeAspect="1" noMove="1" noResize="1" noEditPoints="1" noAdjustHandles="1" noChangeArrowheads="1" noChangeShapeType="1" noTextEdit="1"/>
              </p:cNvSpPr>
              <p:nvPr/>
            </p:nvSpPr>
            <p:spPr>
              <a:xfrm>
                <a:off x="1049276" y="5439863"/>
                <a:ext cx="1317220" cy="724942"/>
              </a:xfrm>
              <a:prstGeom prst="rect">
                <a:avLst/>
              </a:prstGeom>
              <a:blipFill rotWithShape="1">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46 Rectángulo"/>
              <p:cNvSpPr/>
              <p:nvPr/>
            </p:nvSpPr>
            <p:spPr>
              <a:xfrm>
                <a:off x="3657600" y="5634335"/>
                <a:ext cx="1431738" cy="461665"/>
              </a:xfrm>
              <a:prstGeom prst="rect">
                <a:avLst/>
              </a:prstGeom>
            </p:spPr>
            <p:txBody>
              <a:bodyPr wrap="none" anchor="ctr">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s-AR" sz="1600" b="0" i="0" smtClean="0">
                          <a:latin typeface="Cambria Math"/>
                        </a:rPr>
                        <m:t>V</m:t>
                      </m:r>
                      <m:r>
                        <a:rPr lang="es-AR" sz="1600" i="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V</m:t>
                          </m:r>
                        </m:e>
                        <m:sub>
                          <m:r>
                            <m:rPr>
                              <m:sty m:val="p"/>
                            </m:rPr>
                            <a:rPr lang="es-AR" sz="1600" i="0">
                              <a:latin typeface="Cambria Math"/>
                            </a:rPr>
                            <m:t>o</m:t>
                          </m:r>
                        </m:sub>
                      </m:sSub>
                      <m:r>
                        <a:rPr lang="es-AR" sz="1600" i="0">
                          <a:latin typeface="Cambria Math"/>
                        </a:rPr>
                        <m:t>+</m:t>
                      </m:r>
                      <m:r>
                        <m:rPr>
                          <m:sty m:val="p"/>
                        </m:rPr>
                        <a:rPr lang="es-AR" sz="1600" b="0" i="0" smtClean="0">
                          <a:latin typeface="Cambria Math"/>
                        </a:rPr>
                        <m:t>a</m:t>
                      </m:r>
                      <m:r>
                        <a:rPr lang="es-AR" sz="1600" i="0">
                          <a:latin typeface="Cambria Math"/>
                        </a:rPr>
                        <m:t>∗</m:t>
                      </m:r>
                      <m:r>
                        <m:rPr>
                          <m:sty m:val="p"/>
                        </m:rPr>
                        <a:rPr lang="es-AR" sz="1600" i="0">
                          <a:latin typeface="Cambria Math"/>
                        </a:rPr>
                        <m:t>t</m:t>
                      </m:r>
                    </m:oMath>
                  </m:oMathPara>
                </a14:m>
                <a:endParaRPr lang="es-ES" sz="1600" dirty="0"/>
              </a:p>
            </p:txBody>
          </p:sp>
        </mc:Choice>
        <mc:Fallback xmlns="">
          <p:sp>
            <p:nvSpPr>
              <p:cNvPr id="47" name="46 Rectángulo"/>
              <p:cNvSpPr>
                <a:spLocks noRot="1" noChangeAspect="1" noMove="1" noResize="1" noEditPoints="1" noAdjustHandles="1" noChangeArrowheads="1" noChangeShapeType="1" noTextEdit="1"/>
              </p:cNvSpPr>
              <p:nvPr/>
            </p:nvSpPr>
            <p:spPr>
              <a:xfrm>
                <a:off x="3657600" y="5634335"/>
                <a:ext cx="1431738" cy="461665"/>
              </a:xfrm>
              <a:prstGeom prst="rect">
                <a:avLst/>
              </a:prstGeom>
              <a:blipFill rotWithShape="1">
                <a:blip r:embed="rId1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48 Rectángulo"/>
              <p:cNvSpPr/>
              <p:nvPr/>
            </p:nvSpPr>
            <p:spPr>
              <a:xfrm>
                <a:off x="6370360" y="5377184"/>
                <a:ext cx="2575064" cy="783869"/>
              </a:xfrm>
              <a:prstGeom prst="rect">
                <a:avLst/>
              </a:prstGeom>
            </p:spPr>
            <p:txBody>
              <a:bodyPr wrap="none" anchor="ctr">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s-AR" sz="1600" b="0" i="0" smtClean="0">
                          <a:latin typeface="Cambria Math"/>
                        </a:rPr>
                        <m:t>X</m:t>
                      </m:r>
                      <m:r>
                        <a:rPr lang="es-AR" sz="1600" i="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X</m:t>
                          </m:r>
                        </m:e>
                        <m:sub>
                          <m:r>
                            <m:rPr>
                              <m:sty m:val="p"/>
                            </m:rPr>
                            <a:rPr lang="es-AR" sz="1600">
                              <a:latin typeface="Cambria Math"/>
                            </a:rPr>
                            <m:t>o</m:t>
                          </m:r>
                        </m:sub>
                      </m:sSub>
                      <m:r>
                        <a:rPr lang="es-AR" sz="1600" b="0" i="0" smtClean="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V</m:t>
                          </m:r>
                        </m:e>
                        <m:sub>
                          <m:r>
                            <m:rPr>
                              <m:sty m:val="p"/>
                            </m:rPr>
                            <a:rPr lang="es-AR" sz="1600" i="0">
                              <a:latin typeface="Cambria Math"/>
                            </a:rPr>
                            <m:t>o</m:t>
                          </m:r>
                        </m:sub>
                      </m:sSub>
                      <m:r>
                        <a:rPr lang="es-AR" sz="1600" b="0" i="0" smtClean="0">
                          <a:latin typeface="Cambria Math"/>
                        </a:rPr>
                        <m:t>∗</m:t>
                      </m:r>
                      <m:r>
                        <m:rPr>
                          <m:sty m:val="p"/>
                        </m:rPr>
                        <a:rPr lang="es-AR" sz="1600" b="0" i="0" smtClean="0">
                          <a:latin typeface="Cambria Math"/>
                        </a:rPr>
                        <m:t>t</m:t>
                      </m:r>
                      <m:r>
                        <a:rPr lang="es-AR" sz="1600" i="0">
                          <a:latin typeface="Cambria Math"/>
                        </a:rPr>
                        <m:t>+</m:t>
                      </m:r>
                      <m:f>
                        <m:fPr>
                          <m:ctrlPr>
                            <a:rPr lang="es-AR" sz="1600" i="1" smtClean="0">
                              <a:latin typeface="Cambria Math" panose="02040503050406030204" pitchFamily="18" charset="0"/>
                            </a:rPr>
                          </m:ctrlPr>
                        </m:fPr>
                        <m:num>
                          <m:r>
                            <a:rPr lang="es-AR" sz="1600" b="0" i="1" smtClean="0">
                              <a:latin typeface="Cambria Math"/>
                            </a:rPr>
                            <m:t>1</m:t>
                          </m:r>
                        </m:num>
                        <m:den>
                          <m:r>
                            <a:rPr lang="es-AR" sz="1600" b="0" i="1" smtClean="0">
                              <a:latin typeface="Cambria Math"/>
                            </a:rPr>
                            <m:t>2</m:t>
                          </m:r>
                        </m:den>
                      </m:f>
                      <m:r>
                        <a:rPr lang="es-AR" sz="1600" b="0" i="0" smtClean="0">
                          <a:latin typeface="Cambria Math"/>
                        </a:rPr>
                        <m:t>∗</m:t>
                      </m:r>
                      <m:r>
                        <m:rPr>
                          <m:sty m:val="p"/>
                        </m:rPr>
                        <a:rPr lang="es-AR" sz="1600" b="0" i="0" smtClean="0">
                          <a:latin typeface="Cambria Math"/>
                        </a:rPr>
                        <m:t>a</m:t>
                      </m:r>
                      <m:r>
                        <a:rPr lang="es-AR" sz="1600" i="0">
                          <a:latin typeface="Cambria Math"/>
                        </a:rPr>
                        <m:t>∗</m:t>
                      </m:r>
                      <m:sSup>
                        <m:sSupPr>
                          <m:ctrlPr>
                            <a:rPr lang="es-AR" sz="1600" i="1" smtClean="0">
                              <a:latin typeface="Cambria Math" panose="02040503050406030204" pitchFamily="18" charset="0"/>
                            </a:rPr>
                          </m:ctrlPr>
                        </m:sSupPr>
                        <m:e>
                          <m:r>
                            <a:rPr lang="es-AR" sz="1600" b="0" i="1" smtClean="0">
                              <a:latin typeface="Cambria Math"/>
                            </a:rPr>
                            <m:t>𝑡</m:t>
                          </m:r>
                        </m:e>
                        <m:sup>
                          <m:r>
                            <a:rPr lang="es-AR" sz="1600" b="0" i="1" smtClean="0">
                              <a:latin typeface="Cambria Math"/>
                            </a:rPr>
                            <m:t>2</m:t>
                          </m:r>
                        </m:sup>
                      </m:sSup>
                    </m:oMath>
                  </m:oMathPara>
                </a14:m>
                <a:endParaRPr lang="es-ES" sz="1600" dirty="0"/>
              </a:p>
            </p:txBody>
          </p:sp>
        </mc:Choice>
        <mc:Fallback xmlns="">
          <p:sp>
            <p:nvSpPr>
              <p:cNvPr id="49" name="48 Rectángulo"/>
              <p:cNvSpPr>
                <a:spLocks noRot="1" noChangeAspect="1" noMove="1" noResize="1" noEditPoints="1" noAdjustHandles="1" noChangeArrowheads="1" noChangeShapeType="1" noTextEdit="1"/>
              </p:cNvSpPr>
              <p:nvPr/>
            </p:nvSpPr>
            <p:spPr>
              <a:xfrm>
                <a:off x="6370360" y="5377184"/>
                <a:ext cx="2575064" cy="783869"/>
              </a:xfrm>
              <a:prstGeom prst="rect">
                <a:avLst/>
              </a:prstGeom>
              <a:blipFill rotWithShape="1">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4828685" y="6181056"/>
                <a:ext cx="2688115" cy="35336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s-AR" sz="1600" i="1" smtClean="0">
                              <a:latin typeface="Cambria Math" panose="02040503050406030204" pitchFamily="18" charset="0"/>
                            </a:rPr>
                          </m:ctrlPr>
                        </m:sSupPr>
                        <m:e>
                          <m:r>
                            <m:rPr>
                              <m:sty m:val="p"/>
                            </m:rPr>
                            <a:rPr lang="es-AR" sz="1600" b="0" i="0" smtClean="0">
                              <a:latin typeface="Cambria Math"/>
                            </a:rPr>
                            <m:t>V</m:t>
                          </m:r>
                        </m:e>
                        <m:sup>
                          <m:r>
                            <a:rPr lang="es-AR" sz="1600" b="0" i="0" smtClean="0">
                              <a:latin typeface="Cambria Math"/>
                            </a:rPr>
                            <m:t>2</m:t>
                          </m:r>
                        </m:sup>
                      </m:sSup>
                      <m:r>
                        <a:rPr lang="es-AR" sz="1600" i="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e>
                        <m:sup>
                          <m:r>
                            <a:rPr lang="es-AR" sz="1600" i="0">
                              <a:latin typeface="Cambria Math"/>
                            </a:rPr>
                            <m:t>2</m:t>
                          </m:r>
                        </m:sup>
                      </m:sSup>
                      <m:r>
                        <a:rPr lang="es-AR" sz="1600" i="0">
                          <a:latin typeface="Cambria Math"/>
                        </a:rPr>
                        <m:t>+2∗</m:t>
                      </m:r>
                      <m:r>
                        <m:rPr>
                          <m:sty m:val="p"/>
                        </m:rPr>
                        <a:rPr lang="es-AR" sz="1600" b="0" i="0" smtClean="0">
                          <a:latin typeface="Cambria Math"/>
                        </a:rPr>
                        <m:t>a</m:t>
                      </m:r>
                      <m:r>
                        <a:rPr lang="es-AR" sz="1600" i="0">
                          <a:latin typeface="Cambria Math"/>
                        </a:rPr>
                        <m:t>∗</m:t>
                      </m:r>
                      <m:sSub>
                        <m:sSubPr>
                          <m:ctrlPr>
                            <a:rPr lang="es-ES" sz="1600" i="1">
                              <a:latin typeface="Cambria Math" panose="02040503050406030204" pitchFamily="18" charset="0"/>
                              <a:ea typeface="Cambria Math"/>
                            </a:rPr>
                          </m:ctrlPr>
                        </m:sSubPr>
                        <m:e>
                          <m:r>
                            <a:rPr lang="es-ES" sz="1600" i="0">
                              <a:latin typeface="Cambria Math"/>
                              <a:ea typeface="Cambria Math"/>
                            </a:rPr>
                            <m:t>∆</m:t>
                          </m:r>
                        </m:e>
                        <m:sub>
                          <m:r>
                            <m:rPr>
                              <m:sty m:val="p"/>
                            </m:rPr>
                            <a:rPr lang="es-AR" sz="1600" b="0" i="0" smtClean="0">
                              <a:latin typeface="Cambria Math"/>
                              <a:ea typeface="Cambria Math"/>
                            </a:rPr>
                            <m:t>X</m:t>
                          </m:r>
                        </m:sub>
                      </m:sSub>
                    </m:oMath>
                  </m:oMathPara>
                </a14:m>
                <a:endParaRPr lang="es-E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4828685" y="6181056"/>
                <a:ext cx="2688115" cy="353366"/>
              </a:xfrm>
              <a:prstGeom prst="rect">
                <a:avLst/>
              </a:prstGeom>
              <a:blipFill rotWithShape="1">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957579" y="6096000"/>
                <a:ext cx="1925527" cy="5517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600" smtClean="0">
                          <a:latin typeface="Cambria Math"/>
                          <a:ea typeface="Cambria Math"/>
                        </a:rPr>
                        <m:t>X</m:t>
                      </m:r>
                      <m:r>
                        <a:rPr lang="es-AR" sz="1600"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X</m:t>
                          </m:r>
                        </m:e>
                        <m:sub>
                          <m:r>
                            <m:rPr>
                              <m:sty m:val="p"/>
                            </m:rPr>
                            <a:rPr lang="es-AR" sz="1600">
                              <a:latin typeface="Cambria Math"/>
                              <a:ea typeface="Cambria Math"/>
                            </a:rPr>
                            <m:t>o</m:t>
                          </m:r>
                        </m:sub>
                      </m:sSub>
                      <m:r>
                        <a:rPr lang="es-AR" sz="1600">
                          <a:latin typeface="Cambria Math"/>
                          <a:ea typeface="Cambria Math"/>
                        </a:rPr>
                        <m:t>+</m:t>
                      </m:r>
                      <m:f>
                        <m:fPr>
                          <m:ctrlPr>
                            <a:rPr lang="es-AR" sz="1600" i="1">
                              <a:latin typeface="Cambria Math" panose="02040503050406030204" pitchFamily="18" charset="0"/>
                              <a:ea typeface="Cambria Math"/>
                            </a:rPr>
                          </m:ctrlPr>
                        </m:fPr>
                        <m:num>
                          <m:r>
                            <a:rPr lang="es-AR" sz="1600" b="0" i="1" smtClean="0">
                              <a:latin typeface="Cambria Math"/>
                              <a:ea typeface="Cambria Math"/>
                            </a:rPr>
                            <m:t>𝑉</m:t>
                          </m:r>
                          <m:r>
                            <a:rPr lang="es-AR" sz="1600" i="1">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m:rPr>
                                  <m:sty m:val="p"/>
                                </m:rPr>
                                <a:rPr lang="es-AR" sz="1600">
                                  <a:latin typeface="Cambria Math"/>
                                  <a:ea typeface="Cambria Math"/>
                                </a:rPr>
                                <m:t>o</m:t>
                              </m:r>
                            </m:sub>
                          </m:sSub>
                        </m:num>
                        <m:den>
                          <m:r>
                            <a:rPr lang="es-AR" sz="1600">
                              <a:latin typeface="Cambria Math"/>
                              <a:ea typeface="Cambria Math"/>
                            </a:rPr>
                            <m:t>2</m:t>
                          </m:r>
                        </m:den>
                      </m:f>
                      <m:r>
                        <a:rPr lang="es-AR" sz="1600">
                          <a:latin typeface="Cambria Math"/>
                          <a:ea typeface="Cambria Math"/>
                        </a:rPr>
                        <m:t>∗</m:t>
                      </m:r>
                      <m:r>
                        <m:rPr>
                          <m:sty m:val="p"/>
                        </m:rPr>
                        <a:rPr lang="es-AR" sz="1600">
                          <a:latin typeface="Cambria Math"/>
                          <a:ea typeface="Cambria Math"/>
                        </a:rPr>
                        <m:t>t</m:t>
                      </m:r>
                    </m:oMath>
                  </m:oMathPara>
                </a14:m>
                <a:endParaRPr lang="es-ES" sz="1600" dirty="0"/>
              </a:p>
            </p:txBody>
          </p:sp>
        </mc:Choice>
        <mc:Fallback xmlns="">
          <p:sp>
            <p:nvSpPr>
              <p:cNvPr id="4" name="Rectangle 3"/>
              <p:cNvSpPr>
                <a:spLocks noRot="1" noChangeAspect="1" noMove="1" noResize="1" noEditPoints="1" noAdjustHandles="1" noChangeArrowheads="1" noChangeShapeType="1" noTextEdit="1"/>
              </p:cNvSpPr>
              <p:nvPr/>
            </p:nvSpPr>
            <p:spPr>
              <a:xfrm>
                <a:off x="1957579" y="6096000"/>
                <a:ext cx="1925527" cy="551754"/>
              </a:xfrm>
              <a:prstGeom prst="rect">
                <a:avLst/>
              </a:prstGeom>
              <a:blipFill rotWithShape="1">
                <a:blip r:embed="rId22"/>
                <a:stretch>
                  <a:fillRect/>
                </a:stretch>
              </a:blipFill>
            </p:spPr>
            <p:txBody>
              <a:bodyPr/>
              <a:lstStyle/>
              <a:p>
                <a:r>
                  <a:rPr lang="es-ES">
                    <a:noFill/>
                  </a:rPr>
                  <a:t> </a:t>
                </a:r>
              </a:p>
            </p:txBody>
          </p:sp>
        </mc:Fallback>
      </mc:AlternateContent>
      <p:grpSp>
        <p:nvGrpSpPr>
          <p:cNvPr id="33" name="Group 32"/>
          <p:cNvGrpSpPr/>
          <p:nvPr/>
        </p:nvGrpSpPr>
        <p:grpSpPr>
          <a:xfrm>
            <a:off x="304800" y="2311384"/>
            <a:ext cx="8592324" cy="2618441"/>
            <a:chOff x="304800" y="2311384"/>
            <a:chExt cx="8592324" cy="2618441"/>
          </a:xfrm>
        </p:grpSpPr>
        <p:cxnSp>
          <p:nvCxnSpPr>
            <p:cNvPr id="5" name="4 Conector recto de flecha"/>
            <p:cNvCxnSpPr/>
            <p:nvPr/>
          </p:nvCxnSpPr>
          <p:spPr>
            <a:xfrm>
              <a:off x="473386" y="4628627"/>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a:off x="3376323" y="4615927"/>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625786" y="3257027"/>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flipV="1">
              <a:off x="3485408" y="3257027"/>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625786" y="3866627"/>
              <a:ext cx="19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018506" y="3879327"/>
              <a:ext cx="1405494" cy="749300"/>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1" name="10 CuadroTexto"/>
                <p:cNvSpPr txBox="1"/>
                <p:nvPr/>
              </p:nvSpPr>
              <p:spPr>
                <a:xfrm>
                  <a:off x="838200" y="4642527"/>
                  <a:ext cx="34714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1</m:t>
                            </m:r>
                          </m:sub>
                        </m:sSub>
                      </m:oMath>
                    </m:oMathPara>
                  </a14:m>
                  <a:endParaRPr lang="es-AR" sz="1200"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838200" y="4642527"/>
                  <a:ext cx="347146" cy="276999"/>
                </a:xfrm>
                <a:prstGeom prst="rect">
                  <a:avLst/>
                </a:prstGeom>
                <a:blipFill rotWithShape="1">
                  <a:blip r:embed="rId2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11 CuadroTexto"/>
                <p:cNvSpPr txBox="1"/>
                <p:nvPr/>
              </p:nvSpPr>
              <p:spPr>
                <a:xfrm>
                  <a:off x="2257160" y="4642527"/>
                  <a:ext cx="35073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2</m:t>
                            </m:r>
                          </m:sub>
                        </m:sSub>
                      </m:oMath>
                    </m:oMathPara>
                  </a14:m>
                  <a:endParaRPr lang="es-AR" sz="1200" dirty="0"/>
                </a:p>
              </p:txBody>
            </p:sp>
          </mc:Choice>
          <mc:Fallback xmlns="">
            <p:sp>
              <p:nvSpPr>
                <p:cNvPr id="12" name="11 CuadroTexto"/>
                <p:cNvSpPr txBox="1">
                  <a:spLocks noRot="1" noChangeAspect="1" noMove="1" noResize="1" noEditPoints="1" noAdjustHandles="1" noChangeArrowheads="1" noChangeShapeType="1" noTextEdit="1"/>
                </p:cNvSpPr>
                <p:nvPr/>
              </p:nvSpPr>
              <p:spPr>
                <a:xfrm>
                  <a:off x="2257160" y="4642527"/>
                  <a:ext cx="350737" cy="276999"/>
                </a:xfrm>
                <a:prstGeom prst="rect">
                  <a:avLst/>
                </a:prstGeom>
                <a:blipFill rotWithShape="1">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304801" y="3748000"/>
                  <a:ext cx="29527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a</m:t>
                        </m:r>
                      </m:oMath>
                    </m:oMathPara>
                  </a14:m>
                  <a:endParaRPr lang="es-AR" sz="1200" dirty="0"/>
                </a:p>
              </p:txBody>
            </p:sp>
          </mc:Choice>
          <mc:Fallback xmlns="">
            <p:sp>
              <p:nvSpPr>
                <p:cNvPr id="13" name="12 CuadroTexto"/>
                <p:cNvSpPr txBox="1">
                  <a:spLocks noRot="1" noChangeAspect="1" noMove="1" noResize="1" noEditPoints="1" noAdjustHandles="1" noChangeArrowheads="1" noChangeShapeType="1" noTextEdit="1"/>
                </p:cNvSpPr>
                <p:nvPr/>
              </p:nvSpPr>
              <p:spPr>
                <a:xfrm>
                  <a:off x="304801" y="3748000"/>
                  <a:ext cx="295274" cy="276999"/>
                </a:xfrm>
                <a:prstGeom prst="rect">
                  <a:avLst/>
                </a:prstGeom>
                <a:blipFill rotWithShape="1">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13 CuadroTexto"/>
                <p:cNvSpPr txBox="1"/>
                <p:nvPr/>
              </p:nvSpPr>
              <p:spPr>
                <a:xfrm>
                  <a:off x="304800" y="3265400"/>
                  <a:ext cx="29527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a</m:t>
                        </m:r>
                      </m:oMath>
                    </m:oMathPara>
                  </a14:m>
                  <a:endParaRPr lang="es-AR" sz="1200" dirty="0"/>
                </a:p>
              </p:txBody>
            </p:sp>
          </mc:Choice>
          <mc:Fallback xmlns="">
            <p:sp>
              <p:nvSpPr>
                <p:cNvPr id="14" name="13 CuadroTexto"/>
                <p:cNvSpPr txBox="1">
                  <a:spLocks noRot="1" noChangeAspect="1" noMove="1" noResize="1" noEditPoints="1" noAdjustHandles="1" noChangeArrowheads="1" noChangeShapeType="1" noTextEdit="1"/>
                </p:cNvSpPr>
                <p:nvPr/>
              </p:nvSpPr>
              <p:spPr>
                <a:xfrm>
                  <a:off x="304800" y="3265400"/>
                  <a:ext cx="295274" cy="276999"/>
                </a:xfrm>
                <a:prstGeom prst="rect">
                  <a:avLst/>
                </a:prstGeom>
                <a:blipFill rotWithShape="1">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14 CuadroTexto"/>
                <p:cNvSpPr txBox="1"/>
                <p:nvPr/>
              </p:nvSpPr>
              <p:spPr>
                <a:xfrm>
                  <a:off x="1402610" y="3586026"/>
                  <a:ext cx="610552" cy="276999"/>
                </a:xfrm>
                <a:prstGeom prst="rect">
                  <a:avLst/>
                </a:prstGeom>
                <a:noFill/>
              </p:spPr>
              <p:txBody>
                <a:bodyPr wrap="none" rtlCol="0">
                  <a:spAutoFit/>
                </a:bodyPr>
                <a:lstStyle/>
                <a:p>
                  <a:r>
                    <a:rPr lang="es-AR" sz="1200" dirty="0"/>
                    <a:t>a</a:t>
                  </a:r>
                  <a14:m>
                    <m:oMath xmlns:m="http://schemas.openxmlformats.org/officeDocument/2006/math">
                      <m:r>
                        <a:rPr lang="es-AR" sz="1200" b="0" i="0" smtClean="0">
                          <a:latin typeface="Cambria Math"/>
                        </a:rPr>
                        <m:t>=</m:t>
                      </m:r>
                      <m:r>
                        <m:rPr>
                          <m:sty m:val="p"/>
                        </m:rPr>
                        <a:rPr lang="es-AR" sz="1200" b="0" i="0" smtClean="0">
                          <a:latin typeface="Cambria Math"/>
                        </a:rPr>
                        <m:t>cte</m:t>
                      </m:r>
                    </m:oMath>
                  </a14:m>
                  <a:endParaRPr lang="es-AR" sz="1200" dirty="0"/>
                </a:p>
              </p:txBody>
            </p:sp>
          </mc:Choice>
          <mc:Fallback xmlns="">
            <p:sp>
              <p:nvSpPr>
                <p:cNvPr id="15" name="14 CuadroTexto"/>
                <p:cNvSpPr txBox="1">
                  <a:spLocks noRot="1" noChangeAspect="1" noMove="1" noResize="1" noEditPoints="1" noAdjustHandles="1" noChangeArrowheads="1" noChangeShapeType="1" noTextEdit="1"/>
                </p:cNvSpPr>
                <p:nvPr/>
              </p:nvSpPr>
              <p:spPr>
                <a:xfrm>
                  <a:off x="1402610" y="3586026"/>
                  <a:ext cx="610552" cy="276999"/>
                </a:xfrm>
                <a:prstGeom prst="rect">
                  <a:avLst/>
                </a:prstGeom>
                <a:blipFill rotWithShape="1">
                  <a:blip r:embed="rId26"/>
                  <a:stretch>
                    <a:fillRect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15 CuadroTexto"/>
                <p:cNvSpPr txBox="1"/>
                <p:nvPr/>
              </p:nvSpPr>
              <p:spPr>
                <a:xfrm>
                  <a:off x="2514600" y="4615927"/>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16" name="15 CuadroTexto"/>
                <p:cNvSpPr txBox="1">
                  <a:spLocks noRot="1" noChangeAspect="1" noMove="1" noResize="1" noEditPoints="1" noAdjustHandles="1" noChangeArrowheads="1" noChangeShapeType="1" noTextEdit="1"/>
                </p:cNvSpPr>
                <p:nvPr/>
              </p:nvSpPr>
              <p:spPr>
                <a:xfrm>
                  <a:off x="2514600" y="4615927"/>
                  <a:ext cx="284629" cy="276999"/>
                </a:xfrm>
                <a:prstGeom prst="rect">
                  <a:avLst/>
                </a:prstGeom>
                <a:blipFill rotWithShape="1">
                  <a:blip r:embed="rId27"/>
                  <a:stretch>
                    <a:fillRect/>
                  </a:stretch>
                </a:blipFill>
              </p:spPr>
              <p:txBody>
                <a:bodyPr/>
                <a:lstStyle/>
                <a:p>
                  <a:r>
                    <a:rPr lang="es-ES">
                      <a:noFill/>
                    </a:rPr>
                    <a:t> </a:t>
                  </a:r>
                </a:p>
              </p:txBody>
            </p:sp>
          </mc:Fallback>
        </mc:AlternateContent>
        <p:cxnSp>
          <p:nvCxnSpPr>
            <p:cNvPr id="17" name="16 Conector recto"/>
            <p:cNvCxnSpPr/>
            <p:nvPr/>
          </p:nvCxnSpPr>
          <p:spPr>
            <a:xfrm flipV="1">
              <a:off x="3485408" y="3434827"/>
              <a:ext cx="1908000" cy="88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3485408" y="3573327"/>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5069408" y="3586025"/>
              <a:ext cx="0" cy="1008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19 CuadroTexto"/>
                <p:cNvSpPr txBox="1"/>
                <p:nvPr/>
              </p:nvSpPr>
              <p:spPr>
                <a:xfrm>
                  <a:off x="3048000" y="3434827"/>
                  <a:ext cx="363112"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𝑓</m:t>
                            </m:r>
                          </m:sub>
                        </m:sSub>
                      </m:oMath>
                    </m:oMathPara>
                  </a14:m>
                  <a:endParaRPr lang="es-AR" sz="1200" dirty="0"/>
                </a:p>
              </p:txBody>
            </p:sp>
          </mc:Choice>
          <mc:Fallback xmlns="">
            <p:sp>
              <p:nvSpPr>
                <p:cNvPr id="20" name="19 CuadroTexto"/>
                <p:cNvSpPr txBox="1">
                  <a:spLocks noRot="1" noChangeAspect="1" noMove="1" noResize="1" noEditPoints="1" noAdjustHandles="1" noChangeArrowheads="1" noChangeShapeType="1" noTextEdit="1"/>
                </p:cNvSpPr>
                <p:nvPr/>
              </p:nvSpPr>
              <p:spPr>
                <a:xfrm>
                  <a:off x="3048000" y="3434827"/>
                  <a:ext cx="363112" cy="291811"/>
                </a:xfrm>
                <a:prstGeom prst="rect">
                  <a:avLst/>
                </a:prstGeom>
                <a:blipFill rotWithShape="1">
                  <a:blip r:embed="rId28"/>
                  <a:stretch>
                    <a:fillRect b="-208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3064998" y="4177921"/>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3064998" y="4177921"/>
                  <a:ext cx="354648" cy="276999"/>
                </a:xfrm>
                <a:prstGeom prst="rect">
                  <a:avLst/>
                </a:prstGeom>
                <a:blipFill rotWithShape="1">
                  <a:blip r:embed="rId2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21 CuadroTexto"/>
                <p:cNvSpPr txBox="1"/>
                <p:nvPr/>
              </p:nvSpPr>
              <p:spPr>
                <a:xfrm>
                  <a:off x="4951893" y="4641326"/>
                  <a:ext cx="28463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4951893" y="4641326"/>
                  <a:ext cx="284630" cy="276999"/>
                </a:xfrm>
                <a:prstGeom prst="rect">
                  <a:avLst/>
                </a:prstGeom>
                <a:blipFill rotWithShape="1">
                  <a:blip r:embed="rId3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22 CuadroTexto"/>
                <p:cNvSpPr txBox="1"/>
                <p:nvPr/>
              </p:nvSpPr>
              <p:spPr>
                <a:xfrm>
                  <a:off x="3107055" y="3126900"/>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𝑉</m:t>
                        </m:r>
                      </m:oMath>
                    </m:oMathPara>
                  </a14:m>
                  <a:endParaRPr lang="es-AR" sz="1200" dirty="0"/>
                </a:p>
              </p:txBody>
            </p:sp>
          </mc:Choice>
          <mc:Fallback xmlns="">
            <p:sp>
              <p:nvSpPr>
                <p:cNvPr id="23" name="22 CuadroTexto"/>
                <p:cNvSpPr txBox="1">
                  <a:spLocks noRot="1" noChangeAspect="1" noMove="1" noResize="1" noEditPoints="1" noAdjustHandles="1" noChangeArrowheads="1" noChangeShapeType="1" noTextEdit="1"/>
                </p:cNvSpPr>
                <p:nvPr/>
              </p:nvSpPr>
              <p:spPr>
                <a:xfrm>
                  <a:off x="3107055" y="3126900"/>
                  <a:ext cx="320985" cy="276999"/>
                </a:xfrm>
                <a:prstGeom prst="rect">
                  <a:avLst/>
                </a:prstGeom>
                <a:blipFill rotWithShape="1">
                  <a:blip r:embed="rId3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23 CuadroTexto"/>
                <p:cNvSpPr txBox="1"/>
                <p:nvPr/>
              </p:nvSpPr>
              <p:spPr>
                <a:xfrm>
                  <a:off x="5410200" y="4652826"/>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24" name="23 CuadroTexto"/>
                <p:cNvSpPr txBox="1">
                  <a:spLocks noRot="1" noChangeAspect="1" noMove="1" noResize="1" noEditPoints="1" noAdjustHandles="1" noChangeArrowheads="1" noChangeShapeType="1" noTextEdit="1"/>
                </p:cNvSpPr>
                <p:nvPr/>
              </p:nvSpPr>
              <p:spPr>
                <a:xfrm>
                  <a:off x="5410200" y="4652826"/>
                  <a:ext cx="284629" cy="276999"/>
                </a:xfrm>
                <a:prstGeom prst="rect">
                  <a:avLst/>
                </a:prstGeom>
                <a:blipFill rotWithShape="1">
                  <a:blip r:embed="rId2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24 CuadroTexto"/>
                <p:cNvSpPr txBox="1"/>
                <p:nvPr/>
              </p:nvSpPr>
              <p:spPr>
                <a:xfrm rot="20133491">
                  <a:off x="3439721" y="3818335"/>
                  <a:ext cx="11359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V</m:t>
                        </m:r>
                        <m:r>
                          <a:rPr lang="es-AR" sz="1200" b="0" i="0" smtClean="0">
                            <a:latin typeface="Cambria Math"/>
                          </a:rPr>
                          <m:t>=</m:t>
                        </m:r>
                        <m:sSub>
                          <m:sSubPr>
                            <m:ctrlPr>
                              <a:rPr lang="es-AR" sz="1200" b="0" i="1" smtClean="0">
                                <a:latin typeface="Cambria Math" panose="02040503050406030204" pitchFamily="18" charset="0"/>
                              </a:rPr>
                            </m:ctrlPr>
                          </m:sSubPr>
                          <m:e>
                            <m:r>
                              <m:rPr>
                                <m:sty m:val="p"/>
                              </m:rPr>
                              <a:rPr lang="es-AR" sz="1200" b="0" i="0" smtClean="0">
                                <a:latin typeface="Cambria Math"/>
                              </a:rPr>
                              <m:t>V</m:t>
                            </m:r>
                          </m:e>
                          <m:sub>
                            <m:r>
                              <m:rPr>
                                <m:sty m:val="p"/>
                              </m:rPr>
                              <a:rPr lang="es-AR" sz="1200" b="0" i="0" smtClean="0">
                                <a:latin typeface="Cambria Math"/>
                              </a:rPr>
                              <m:t>o</m:t>
                            </m:r>
                          </m:sub>
                        </m:sSub>
                        <m:r>
                          <a:rPr lang="es-AR" sz="1200" b="0" i="0" smtClean="0">
                            <a:latin typeface="Cambria Math"/>
                          </a:rPr>
                          <m:t>+</m:t>
                        </m:r>
                        <m:r>
                          <m:rPr>
                            <m:sty m:val="p"/>
                          </m:rPr>
                          <a:rPr lang="es-AR" sz="1200" b="0" i="0" smtClean="0">
                            <a:latin typeface="Cambria Math"/>
                          </a:rPr>
                          <m:t>a</m:t>
                        </m:r>
                        <m:r>
                          <a:rPr lang="es-AR" sz="1200" b="0" i="0" smtClean="0">
                            <a:latin typeface="Cambria Math"/>
                          </a:rPr>
                          <m:t>∗</m:t>
                        </m:r>
                        <m:r>
                          <m:rPr>
                            <m:sty m:val="p"/>
                          </m:rPr>
                          <a:rPr lang="es-AR" sz="1200" b="0" i="0" smtClean="0">
                            <a:latin typeface="Cambria Math"/>
                          </a:rPr>
                          <m:t>t</m:t>
                        </m:r>
                      </m:oMath>
                    </m:oMathPara>
                  </a14:m>
                  <a:endParaRPr lang="es-AR" sz="1200" dirty="0"/>
                </a:p>
              </p:txBody>
            </p:sp>
          </mc:Choice>
          <mc:Fallback xmlns="">
            <p:sp>
              <p:nvSpPr>
                <p:cNvPr id="25" name="24 CuadroTexto"/>
                <p:cNvSpPr txBox="1">
                  <a:spLocks noRot="1" noChangeAspect="1" noMove="1" noResize="1" noEditPoints="1" noAdjustHandles="1" noChangeArrowheads="1" noChangeShapeType="1" noTextEdit="1"/>
                </p:cNvSpPr>
                <p:nvPr/>
              </p:nvSpPr>
              <p:spPr>
                <a:xfrm rot="20133491">
                  <a:off x="3439721" y="3818335"/>
                  <a:ext cx="1135952" cy="276999"/>
                </a:xfrm>
                <a:prstGeom prst="rect">
                  <a:avLst/>
                </a:prstGeom>
                <a:blipFill rotWithShape="1">
                  <a:blip r:embed="rId32"/>
                  <a:stretch>
                    <a:fillRect/>
                  </a:stretch>
                </a:blipFill>
              </p:spPr>
              <p:txBody>
                <a:bodyPr/>
                <a:lstStyle/>
                <a:p>
                  <a:r>
                    <a:rPr lang="es-ES">
                      <a:noFill/>
                    </a:rPr>
                    <a:t> </a:t>
                  </a:r>
                </a:p>
              </p:txBody>
            </p:sp>
          </mc:Fallback>
        </mc:AlternateContent>
        <p:cxnSp>
          <p:nvCxnSpPr>
            <p:cNvPr id="30" name="29 Conector recto de flecha"/>
            <p:cNvCxnSpPr/>
            <p:nvPr/>
          </p:nvCxnSpPr>
          <p:spPr>
            <a:xfrm>
              <a:off x="6346800" y="4613227"/>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6455885" y="3254327"/>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34 CuadroTexto"/>
                <p:cNvSpPr txBox="1"/>
                <p:nvPr/>
              </p:nvSpPr>
              <p:spPr>
                <a:xfrm>
                  <a:off x="6018477" y="3432127"/>
                  <a:ext cx="363112"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𝑓</m:t>
                            </m:r>
                          </m:sub>
                        </m:sSub>
                      </m:oMath>
                    </m:oMathPara>
                  </a14:m>
                  <a:endParaRPr lang="es-AR" sz="1200" dirty="0"/>
                </a:p>
              </p:txBody>
            </p:sp>
          </mc:Choice>
          <mc:Fallback xmlns="">
            <p:sp>
              <p:nvSpPr>
                <p:cNvPr id="35" name="34 CuadroTexto"/>
                <p:cNvSpPr txBox="1">
                  <a:spLocks noRot="1" noChangeAspect="1" noMove="1" noResize="1" noEditPoints="1" noAdjustHandles="1" noChangeArrowheads="1" noChangeShapeType="1" noTextEdit="1"/>
                </p:cNvSpPr>
                <p:nvPr/>
              </p:nvSpPr>
              <p:spPr>
                <a:xfrm>
                  <a:off x="6018477" y="3432127"/>
                  <a:ext cx="363112" cy="291811"/>
                </a:xfrm>
                <a:prstGeom prst="rect">
                  <a:avLst/>
                </a:prstGeom>
                <a:blipFill rotWithShape="1">
                  <a:blip r:embed="rId28"/>
                  <a:stretch>
                    <a:fillRect b="-208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35 CuadroTexto"/>
                <p:cNvSpPr txBox="1"/>
                <p:nvPr/>
              </p:nvSpPr>
              <p:spPr>
                <a:xfrm>
                  <a:off x="6035475" y="4175221"/>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36" name="35 CuadroTexto"/>
                <p:cNvSpPr txBox="1">
                  <a:spLocks noRot="1" noChangeAspect="1" noMove="1" noResize="1" noEditPoints="1" noAdjustHandles="1" noChangeArrowheads="1" noChangeShapeType="1" noTextEdit="1"/>
                </p:cNvSpPr>
                <p:nvPr/>
              </p:nvSpPr>
              <p:spPr>
                <a:xfrm>
                  <a:off x="6035475" y="4175221"/>
                  <a:ext cx="354648" cy="276999"/>
                </a:xfrm>
                <a:prstGeom prst="rect">
                  <a:avLst/>
                </a:prstGeom>
                <a:blipFill rotWithShape="1">
                  <a:blip r:embed="rId3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7" name="36 CuadroTexto"/>
                <p:cNvSpPr txBox="1"/>
                <p:nvPr/>
              </p:nvSpPr>
              <p:spPr>
                <a:xfrm>
                  <a:off x="7922370" y="4638626"/>
                  <a:ext cx="28463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37" name="36 CuadroTexto"/>
                <p:cNvSpPr txBox="1">
                  <a:spLocks noRot="1" noChangeAspect="1" noMove="1" noResize="1" noEditPoints="1" noAdjustHandles="1" noChangeArrowheads="1" noChangeShapeType="1" noTextEdit="1"/>
                </p:cNvSpPr>
                <p:nvPr/>
              </p:nvSpPr>
              <p:spPr>
                <a:xfrm>
                  <a:off x="7922370" y="4638626"/>
                  <a:ext cx="284630" cy="276999"/>
                </a:xfrm>
                <a:prstGeom prst="rect">
                  <a:avLst/>
                </a:prstGeom>
                <a:blipFill rotWithShape="1">
                  <a:blip r:embed="rId3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37 CuadroTexto"/>
                <p:cNvSpPr txBox="1"/>
                <p:nvPr/>
              </p:nvSpPr>
              <p:spPr>
                <a:xfrm>
                  <a:off x="6077532" y="3124200"/>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𝑋</m:t>
                        </m:r>
                      </m:oMath>
                    </m:oMathPara>
                  </a14:m>
                  <a:endParaRPr lang="es-AR" sz="1200" dirty="0"/>
                </a:p>
              </p:txBody>
            </p:sp>
          </mc:Choice>
          <mc:Fallback xmlns="">
            <p:sp>
              <p:nvSpPr>
                <p:cNvPr id="38" name="37 CuadroTexto"/>
                <p:cNvSpPr txBox="1">
                  <a:spLocks noRot="1" noChangeAspect="1" noMove="1" noResize="1" noEditPoints="1" noAdjustHandles="1" noChangeArrowheads="1" noChangeShapeType="1" noTextEdit="1"/>
                </p:cNvSpPr>
                <p:nvPr/>
              </p:nvSpPr>
              <p:spPr>
                <a:xfrm>
                  <a:off x="6077532" y="3124200"/>
                  <a:ext cx="320985" cy="276999"/>
                </a:xfrm>
                <a:prstGeom prst="rect">
                  <a:avLst/>
                </a:prstGeom>
                <a:blipFill rotWithShape="1">
                  <a:blip r:embed="rId3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38 CuadroTexto"/>
                <p:cNvSpPr txBox="1"/>
                <p:nvPr/>
              </p:nvSpPr>
              <p:spPr>
                <a:xfrm>
                  <a:off x="8380677" y="4650126"/>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39" name="38 CuadroTexto"/>
                <p:cNvSpPr txBox="1">
                  <a:spLocks noRot="1" noChangeAspect="1" noMove="1" noResize="1" noEditPoints="1" noAdjustHandles="1" noChangeArrowheads="1" noChangeShapeType="1" noTextEdit="1"/>
                </p:cNvSpPr>
                <p:nvPr/>
              </p:nvSpPr>
              <p:spPr>
                <a:xfrm>
                  <a:off x="8380677" y="4650126"/>
                  <a:ext cx="284629" cy="276999"/>
                </a:xfrm>
                <a:prstGeom prst="rect">
                  <a:avLst/>
                </a:prstGeom>
                <a:blipFill rotWithShape="1">
                  <a:blip r:embed="rId3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39 CuadroTexto"/>
                <p:cNvSpPr txBox="1"/>
                <p:nvPr/>
              </p:nvSpPr>
              <p:spPr>
                <a:xfrm>
                  <a:off x="7232246" y="3281355"/>
                  <a:ext cx="1664878" cy="38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rPr>
                          <m:t>X</m:t>
                        </m:r>
                        <m:r>
                          <a:rPr lang="es-AR" sz="1000" b="0" i="0" smtClean="0">
                            <a:latin typeface="Cambria Math"/>
                          </a:rPr>
                          <m:t>=</m:t>
                        </m:r>
                        <m:sSub>
                          <m:sSubPr>
                            <m:ctrlPr>
                              <a:rPr lang="es-AR" sz="1000" b="0" i="1" smtClean="0">
                                <a:latin typeface="Cambria Math" panose="02040503050406030204" pitchFamily="18" charset="0"/>
                              </a:rPr>
                            </m:ctrlPr>
                          </m:sSubPr>
                          <m:e>
                            <m:r>
                              <m:rPr>
                                <m:sty m:val="p"/>
                              </m:rPr>
                              <a:rPr lang="es-AR" sz="1000" b="0" i="0" smtClean="0">
                                <a:latin typeface="Cambria Math"/>
                              </a:rPr>
                              <m:t>X</m:t>
                            </m:r>
                          </m:e>
                          <m:sub>
                            <m:r>
                              <m:rPr>
                                <m:sty m:val="p"/>
                              </m:rPr>
                              <a:rPr lang="es-AR" sz="1000" b="0" i="0" smtClean="0">
                                <a:latin typeface="Cambria Math"/>
                              </a:rPr>
                              <m:t>o</m:t>
                            </m:r>
                          </m:sub>
                        </m:sSub>
                        <m:r>
                          <a:rPr lang="es-AR" sz="1000" b="0" i="0" smtClean="0">
                            <a:latin typeface="Cambria Math"/>
                          </a:rPr>
                          <m:t>+</m:t>
                        </m:r>
                        <m:sSub>
                          <m:sSubPr>
                            <m:ctrlPr>
                              <a:rPr lang="es-AR" sz="1000" b="0" i="1" smtClean="0">
                                <a:latin typeface="Cambria Math" panose="02040503050406030204" pitchFamily="18" charset="0"/>
                              </a:rPr>
                            </m:ctrlPr>
                          </m:sSubPr>
                          <m:e>
                            <m:r>
                              <a:rPr lang="es-AR" sz="1000" b="0" i="1" smtClean="0">
                                <a:latin typeface="Cambria Math"/>
                              </a:rPr>
                              <m:t>𝑉</m:t>
                            </m:r>
                          </m:e>
                          <m:sub>
                            <m:r>
                              <a:rPr lang="es-AR" sz="1000" b="0" i="1" smtClean="0">
                                <a:latin typeface="Cambria Math"/>
                              </a:rPr>
                              <m:t>𝑜</m:t>
                            </m:r>
                          </m:sub>
                        </m:sSub>
                        <m:r>
                          <a:rPr lang="es-AR" sz="1000" b="0" i="0" smtClean="0">
                            <a:latin typeface="Cambria Math"/>
                          </a:rPr>
                          <m:t>∗</m:t>
                        </m:r>
                        <m:r>
                          <m:rPr>
                            <m:sty m:val="p"/>
                          </m:rPr>
                          <a:rPr lang="es-AR" sz="1000" b="0" i="0" smtClean="0">
                            <a:latin typeface="Cambria Math"/>
                          </a:rPr>
                          <m:t>t</m:t>
                        </m:r>
                        <m:r>
                          <a:rPr lang="es-AR" sz="1000" b="0" i="0" smtClean="0">
                            <a:latin typeface="Cambria Math"/>
                          </a:rPr>
                          <m:t>+</m:t>
                        </m:r>
                        <m:f>
                          <m:fPr>
                            <m:ctrlPr>
                              <a:rPr lang="es-AR" sz="1000" b="0" i="1" smtClean="0">
                                <a:latin typeface="Cambria Math" panose="02040503050406030204" pitchFamily="18" charset="0"/>
                              </a:rPr>
                            </m:ctrlPr>
                          </m:fPr>
                          <m:num>
                            <m:r>
                              <a:rPr lang="es-AR" sz="1000" b="0" i="1" smtClean="0">
                                <a:latin typeface="Cambria Math"/>
                              </a:rPr>
                              <m:t>1</m:t>
                            </m:r>
                          </m:num>
                          <m:den>
                            <m:r>
                              <a:rPr lang="es-AR" sz="1000" b="0" i="1" smtClean="0">
                                <a:latin typeface="Cambria Math"/>
                              </a:rPr>
                              <m:t>2</m:t>
                            </m:r>
                          </m:den>
                        </m:f>
                        <m:r>
                          <a:rPr lang="es-AR" sz="1000" b="0" i="0" smtClean="0">
                            <a:latin typeface="Cambria Math"/>
                          </a:rPr>
                          <m:t>∗</m:t>
                        </m:r>
                        <m:r>
                          <m:rPr>
                            <m:sty m:val="p"/>
                          </m:rPr>
                          <a:rPr lang="es-AR" sz="1000" b="0" i="0" smtClean="0">
                            <a:latin typeface="Cambria Math"/>
                          </a:rPr>
                          <m:t>a</m:t>
                        </m:r>
                        <m:r>
                          <a:rPr lang="es-AR" sz="1000" b="0" i="0" smtClean="0">
                            <a:latin typeface="Cambria Math"/>
                          </a:rPr>
                          <m:t>∗</m:t>
                        </m:r>
                        <m:sSup>
                          <m:sSupPr>
                            <m:ctrlPr>
                              <a:rPr lang="es-AR" sz="1000" b="0" i="1" smtClean="0">
                                <a:latin typeface="Cambria Math" panose="02040503050406030204" pitchFamily="18" charset="0"/>
                              </a:rPr>
                            </m:ctrlPr>
                          </m:sSupPr>
                          <m:e>
                            <m:r>
                              <a:rPr lang="es-AR" sz="1000" b="0" i="1" smtClean="0">
                                <a:latin typeface="Cambria Math"/>
                              </a:rPr>
                              <m:t>𝑡</m:t>
                            </m:r>
                          </m:e>
                          <m:sup>
                            <m:r>
                              <a:rPr lang="es-AR" sz="1000" b="0" i="1" smtClean="0">
                                <a:latin typeface="Cambria Math"/>
                              </a:rPr>
                              <m:t>2</m:t>
                            </m:r>
                          </m:sup>
                        </m:sSup>
                      </m:oMath>
                    </m:oMathPara>
                  </a14:m>
                  <a:endParaRPr lang="es-AR" sz="1000"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7232246" y="3281355"/>
                  <a:ext cx="1664878" cy="380489"/>
                </a:xfrm>
                <a:prstGeom prst="rect">
                  <a:avLst/>
                </a:prstGeom>
                <a:blipFill rotWithShape="1">
                  <a:blip r:embed="rId36"/>
                  <a:stretch>
                    <a:fillRect/>
                  </a:stretch>
                </a:blipFill>
              </p:spPr>
              <p:txBody>
                <a:bodyPr/>
                <a:lstStyle/>
                <a:p>
                  <a:r>
                    <a:rPr lang="es-ES">
                      <a:noFill/>
                    </a:rPr>
                    <a:t> </a:t>
                  </a:r>
                </a:p>
              </p:txBody>
            </p:sp>
          </mc:Fallback>
        </mc:AlternateContent>
        <p:cxnSp>
          <p:nvCxnSpPr>
            <p:cNvPr id="51" name="17 Conector recto"/>
            <p:cNvCxnSpPr/>
            <p:nvPr/>
          </p:nvCxnSpPr>
          <p:spPr>
            <a:xfrm>
              <a:off x="3471415" y="4323827"/>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43 Arco"/>
            <p:cNvSpPr/>
            <p:nvPr/>
          </p:nvSpPr>
          <p:spPr>
            <a:xfrm rot="6327039">
              <a:off x="5147185" y="2401324"/>
              <a:ext cx="2329223" cy="2149344"/>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52" name="17 Conector recto"/>
            <p:cNvCxnSpPr/>
            <p:nvPr/>
          </p:nvCxnSpPr>
          <p:spPr>
            <a:xfrm>
              <a:off x="5055415" y="3586559"/>
              <a:ext cx="36576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17 Conector recto"/>
            <p:cNvCxnSpPr/>
            <p:nvPr/>
          </p:nvCxnSpPr>
          <p:spPr>
            <a:xfrm>
              <a:off x="5089338" y="4313720"/>
              <a:ext cx="36576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0200" y="3573327"/>
              <a:ext cx="10975" cy="7446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10200" y="4323827"/>
              <a:ext cx="10975" cy="274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20 CuadroTexto"/>
                <p:cNvSpPr txBox="1"/>
                <p:nvPr/>
              </p:nvSpPr>
              <p:spPr>
                <a:xfrm>
                  <a:off x="5408877" y="4325849"/>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55" name="20 CuadroTexto"/>
                <p:cNvSpPr txBox="1">
                  <a:spLocks noRot="1" noChangeAspect="1" noMove="1" noResize="1" noEditPoints="1" noAdjustHandles="1" noChangeArrowheads="1" noChangeShapeType="1" noTextEdit="1"/>
                </p:cNvSpPr>
                <p:nvPr/>
              </p:nvSpPr>
              <p:spPr>
                <a:xfrm>
                  <a:off x="5408877" y="4325849"/>
                  <a:ext cx="354648" cy="276999"/>
                </a:xfrm>
                <a:prstGeom prst="rect">
                  <a:avLst/>
                </a:prstGeom>
                <a:blipFill rotWithShape="1">
                  <a:blip r:embed="rId3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20 CuadroTexto"/>
                <p:cNvSpPr txBox="1"/>
                <p:nvPr/>
              </p:nvSpPr>
              <p:spPr>
                <a:xfrm>
                  <a:off x="5384800" y="3810000"/>
                  <a:ext cx="48865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a:latin typeface="Cambria Math"/>
                          </a:rPr>
                          <m:t>a</m:t>
                        </m:r>
                        <m:r>
                          <a:rPr lang="es-AR" sz="1200">
                            <a:latin typeface="Cambria Math"/>
                          </a:rPr>
                          <m:t>∗</m:t>
                        </m:r>
                        <m:r>
                          <m:rPr>
                            <m:sty m:val="p"/>
                          </m:rPr>
                          <a:rPr lang="es-AR" sz="1200">
                            <a:latin typeface="Cambria Math"/>
                          </a:rPr>
                          <m:t>t</m:t>
                        </m:r>
                      </m:oMath>
                    </m:oMathPara>
                  </a14:m>
                  <a:endParaRPr lang="es-AR" sz="1200" dirty="0"/>
                </a:p>
              </p:txBody>
            </p:sp>
          </mc:Choice>
          <mc:Fallback xmlns="">
            <p:sp>
              <p:nvSpPr>
                <p:cNvPr id="56" name="20 CuadroTexto"/>
                <p:cNvSpPr txBox="1">
                  <a:spLocks noRot="1" noChangeAspect="1" noMove="1" noResize="1" noEditPoints="1" noAdjustHandles="1" noChangeArrowheads="1" noChangeShapeType="1" noTextEdit="1"/>
                </p:cNvSpPr>
                <p:nvPr/>
              </p:nvSpPr>
              <p:spPr>
                <a:xfrm>
                  <a:off x="5384800" y="3810000"/>
                  <a:ext cx="488659" cy="276999"/>
                </a:xfrm>
                <a:prstGeom prst="rect">
                  <a:avLst/>
                </a:prstGeom>
                <a:blipFill rotWithShape="1">
                  <a:blip r:embed="rId37"/>
                  <a:stretch>
                    <a:fillRect/>
                  </a:stretch>
                </a:blipFill>
              </p:spPr>
              <p:txBody>
                <a:bodyPr/>
                <a:lstStyle/>
                <a:p>
                  <a:r>
                    <a:rPr lang="es-ES">
                      <a:noFill/>
                    </a:rPr>
                    <a:t> </a:t>
                  </a:r>
                </a:p>
              </p:txBody>
            </p:sp>
          </mc:Fallback>
        </mc:AlternateContent>
      </p:grpSp>
      <p:sp>
        <p:nvSpPr>
          <p:cNvPr id="48" name="47 CuadroTexto"/>
          <p:cNvSpPr txBox="1"/>
          <p:nvPr/>
        </p:nvSpPr>
        <p:spPr>
          <a:xfrm>
            <a:off x="76200" y="1103868"/>
            <a:ext cx="1765804" cy="307777"/>
          </a:xfrm>
          <a:prstGeom prst="rect">
            <a:avLst/>
          </a:prstGeom>
          <a:noFill/>
        </p:spPr>
        <p:txBody>
          <a:bodyPr wrap="none" rtlCol="0">
            <a:spAutoFit/>
          </a:bodyPr>
          <a:lstStyle/>
          <a:p>
            <a:r>
              <a:rPr lang="es-AR" sz="1400" dirty="0">
                <a:solidFill>
                  <a:schemeClr val="bg1">
                    <a:lumMod val="50000"/>
                  </a:schemeClr>
                </a:solidFill>
              </a:rPr>
              <a:t>Ejercicios: 2.11 - 2.20</a:t>
            </a:r>
          </a:p>
        </p:txBody>
      </p:sp>
    </p:spTree>
    <p:extLst>
      <p:ext uri="{BB962C8B-B14F-4D97-AF65-F5344CB8AC3E}">
        <p14:creationId xmlns:p14="http://schemas.microsoft.com/office/powerpoint/2010/main" val="123507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rectilíneo uniformemente variado</a:t>
            </a:r>
          </a:p>
        </p:txBody>
      </p:sp>
      <p:sp>
        <p:nvSpPr>
          <p:cNvPr id="3" name="Content Placeholder 2"/>
          <p:cNvSpPr>
            <a:spLocks noGrp="1"/>
          </p:cNvSpPr>
          <p:nvPr>
            <p:ph idx="1"/>
          </p:nvPr>
        </p:nvSpPr>
        <p:spPr/>
        <p:txBody>
          <a:bodyPr>
            <a:normAutofit/>
          </a:bodyPr>
          <a:lstStyle/>
          <a:p>
            <a:pPr algn="just"/>
            <a:r>
              <a:rPr lang="es-ES" sz="2000" dirty="0"/>
              <a:t>Análisis en clase de otros posibles gráficos:</a:t>
            </a:r>
          </a:p>
          <a:p>
            <a:pPr algn="just"/>
            <a:endParaRPr lang="es-E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43200"/>
            <a:ext cx="8534400" cy="249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76200" y="1103868"/>
            <a:ext cx="1765804" cy="307777"/>
          </a:xfrm>
          <a:prstGeom prst="rect">
            <a:avLst/>
          </a:prstGeom>
          <a:noFill/>
        </p:spPr>
        <p:txBody>
          <a:bodyPr wrap="none" rtlCol="0">
            <a:spAutoFit/>
          </a:bodyPr>
          <a:lstStyle/>
          <a:p>
            <a:r>
              <a:rPr lang="es-AR" sz="1400" dirty="0">
                <a:solidFill>
                  <a:schemeClr val="bg1">
                    <a:lumMod val="50000"/>
                  </a:schemeClr>
                </a:solidFill>
              </a:rPr>
              <a:t>Ejercicios: 2.24 - 2.27</a:t>
            </a:r>
          </a:p>
        </p:txBody>
      </p:sp>
    </p:spTree>
    <p:extLst>
      <p:ext uri="{BB962C8B-B14F-4D97-AF65-F5344CB8AC3E}">
        <p14:creationId xmlns:p14="http://schemas.microsoft.com/office/powerpoint/2010/main" val="306547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PRÁCTICA</a:t>
            </a:r>
          </a:p>
        </p:txBody>
      </p:sp>
      <p:pic>
        <p:nvPicPr>
          <p:cNvPr id="1026" name="Picture 2" descr="Fondo De Las Fórmulas De La Física Del Garabato Stock de ...">
            <a:extLst>
              <a:ext uri="{FF2B5EF4-FFF2-40B4-BE49-F238E27FC236}">
                <a16:creationId xmlns:a16="http://schemas.microsoft.com/office/drawing/2014/main" id="{D2180E57-0333-4B25-98E6-0D6AEDBDD82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48000"/>
                    </a14:imgEffect>
                  </a14:imgLayer>
                </a14:imgProps>
              </a:ext>
              <a:ext uri="{28A0092B-C50C-407E-A947-70E740481C1C}">
                <a14:useLocalDpi xmlns:a14="http://schemas.microsoft.com/office/drawing/2010/main" val="0"/>
              </a:ext>
            </a:extLst>
          </a:blip>
          <a:srcRect t="11135" r="9838"/>
          <a:stretch/>
        </p:blipFill>
        <p:spPr bwMode="auto">
          <a:xfrm>
            <a:off x="4572000" y="1447800"/>
            <a:ext cx="457200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ondo De Las Fórmulas De La Física Del Garabato Stock de ...">
            <a:extLst>
              <a:ext uri="{FF2B5EF4-FFF2-40B4-BE49-F238E27FC236}">
                <a16:creationId xmlns:a16="http://schemas.microsoft.com/office/drawing/2014/main" id="{6ABFC9AE-8A6F-44AC-BDC5-D369299A041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48000"/>
                    </a14:imgEffect>
                  </a14:imgLayer>
                </a14:imgProps>
              </a:ext>
              <a:ext uri="{28A0092B-C50C-407E-A947-70E740481C1C}">
                <a14:useLocalDpi xmlns:a14="http://schemas.microsoft.com/office/drawing/2010/main" val="0"/>
              </a:ext>
            </a:extLst>
          </a:blip>
          <a:srcRect t="11135" r="9838"/>
          <a:stretch/>
        </p:blipFill>
        <p:spPr bwMode="auto">
          <a:xfrm>
            <a:off x="-12700" y="1447800"/>
            <a:ext cx="45720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EC50026F-9EAE-4024-A0B2-9FC54077D11E}"/>
              </a:ext>
            </a:extLst>
          </p:cNvPr>
          <p:cNvSpPr/>
          <p:nvPr/>
        </p:nvSpPr>
        <p:spPr>
          <a:xfrm>
            <a:off x="2952752" y="2415628"/>
            <a:ext cx="3263900" cy="3474544"/>
          </a:xfrm>
          <a:prstGeom prst="roundRect">
            <a:avLst>
              <a:gd name="adj" fmla="val 23476"/>
            </a:avLst>
          </a:prstGeom>
          <a:solidFill>
            <a:srgbClr val="0C5747">
              <a:alpha val="65000"/>
            </a:srgbClr>
          </a:solidFill>
        </p:spPr>
        <p:txBody>
          <a:bodyPr wrap="square">
            <a:spAutoFit/>
          </a:bodyPr>
          <a:lstStyle/>
          <a:p>
            <a:pPr algn="ctr">
              <a:lnSpc>
                <a:spcPct val="150000"/>
              </a:lnSpc>
            </a:pPr>
            <a:r>
              <a:rPr lang="es-ES" sz="4400" dirty="0">
                <a:solidFill>
                  <a:schemeClr val="bg1"/>
                </a:solidFill>
              </a:rPr>
              <a:t>GUÍA DE </a:t>
            </a:r>
          </a:p>
          <a:p>
            <a:pPr algn="ctr">
              <a:lnSpc>
                <a:spcPct val="150000"/>
              </a:lnSpc>
            </a:pPr>
            <a:r>
              <a:rPr lang="es-ES" sz="4400" dirty="0">
                <a:solidFill>
                  <a:schemeClr val="bg1"/>
                </a:solidFill>
              </a:rPr>
              <a:t>EJERCICIOS </a:t>
            </a:r>
          </a:p>
          <a:p>
            <a:pPr algn="ctr">
              <a:lnSpc>
                <a:spcPct val="150000"/>
              </a:lnSpc>
            </a:pPr>
            <a:r>
              <a:rPr lang="es-ES" sz="4400" dirty="0">
                <a:solidFill>
                  <a:schemeClr val="bg1"/>
                </a:solidFill>
              </a:rPr>
              <a:t>UNIDAD 1</a:t>
            </a:r>
            <a:endParaRPr lang="en-US" sz="4400" dirty="0">
              <a:solidFill>
                <a:schemeClr val="bg1"/>
              </a:solidFill>
            </a:endParaRPr>
          </a:p>
        </p:txBody>
      </p:sp>
    </p:spTree>
    <p:extLst>
      <p:ext uri="{BB962C8B-B14F-4D97-AF65-F5344CB8AC3E}">
        <p14:creationId xmlns:p14="http://schemas.microsoft.com/office/powerpoint/2010/main" val="266338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2475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sz="2000" dirty="0">
                <a:solidFill>
                  <a:schemeClr val="bg1"/>
                </a:solidFill>
                <a:latin typeface="Arial" panose="020B0604020202020204" pitchFamily="34" charset="0"/>
                <a:cs typeface="Arial" panose="020B0604020202020204" pitchFamily="34" charset="0"/>
              </a:rPr>
              <a:t>Los siguientes gráficos de posición y velocidad</a:t>
            </a:r>
            <a:r>
              <a:rPr lang="es-AR" sz="2000" b="1" dirty="0">
                <a:solidFill>
                  <a:schemeClr val="bg1"/>
                </a:solidFill>
                <a:latin typeface="Arial" panose="020B0604020202020204" pitchFamily="34" charset="0"/>
                <a:cs typeface="Arial" panose="020B0604020202020204" pitchFamily="34" charset="0"/>
              </a:rPr>
              <a:t> </a:t>
            </a:r>
            <a:r>
              <a:rPr lang="es-AR" sz="2000" dirty="0">
                <a:solidFill>
                  <a:schemeClr val="bg1"/>
                </a:solidFill>
                <a:latin typeface="Arial" panose="020B0604020202020204" pitchFamily="34" charset="0"/>
                <a:cs typeface="Arial" panose="020B0604020202020204" pitchFamily="34" charset="0"/>
              </a:rPr>
              <a:t>representan el movimiento de una partícula. Escriba la ecuación horaria del movimiento y determine la posición de la partícula </a:t>
            </a:r>
            <a:r>
              <a:rPr lang="es-AR" sz="2000" b="1" i="1" dirty="0">
                <a:solidFill>
                  <a:schemeClr val="bg1"/>
                </a:solidFill>
                <a:latin typeface="Arial" panose="020B0604020202020204" pitchFamily="34" charset="0"/>
                <a:cs typeface="Arial" panose="020B0604020202020204" pitchFamily="34" charset="0"/>
              </a:rPr>
              <a:t>10 </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segundos después de haber iniciado el movimiento.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[X</a:t>
            </a:r>
            <a:r>
              <a:rPr lang="es-AR" altLang="en-US" sz="2000"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(t)</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es-AR" altLang="en-US" sz="20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20</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m + </a:t>
            </a:r>
            <a:r>
              <a:rPr lang="es-AR" altLang="en-US" sz="20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20</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m/s.(t-</a:t>
            </a:r>
            <a:r>
              <a:rPr lang="es-AR" altLang="en-US" sz="20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s) ;  X</a:t>
            </a:r>
            <a:r>
              <a:rPr lang="es-AR" altLang="en-US" sz="2000"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AR" altLang="en-US" sz="20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10</a:t>
            </a:r>
            <a:r>
              <a:rPr lang="es-AR" altLang="en-US" sz="2000"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seg)</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es-AR" altLang="en-US" sz="20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220</a:t>
            </a:r>
            <a:r>
              <a:rPr lang="es-AR" alt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m ]</a:t>
            </a:r>
            <a:endParaRPr lang="es-ES" sz="2000" dirty="0">
              <a:solidFill>
                <a:schemeClr val="bg1"/>
              </a:solidFill>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1.7</a:t>
            </a:r>
            <a:endParaRPr lang="es-ES" sz="2000" dirty="0"/>
          </a:p>
        </p:txBody>
      </p:sp>
      <p:grpSp>
        <p:nvGrpSpPr>
          <p:cNvPr id="7" name="Group 13589">
            <a:extLst>
              <a:ext uri="{FF2B5EF4-FFF2-40B4-BE49-F238E27FC236}">
                <a16:creationId xmlns:a16="http://schemas.microsoft.com/office/drawing/2014/main" id="{D90AD64A-9F70-4DDC-8843-74E9A6515A91}"/>
              </a:ext>
            </a:extLst>
          </p:cNvPr>
          <p:cNvGrpSpPr>
            <a:grpSpLocks/>
          </p:cNvGrpSpPr>
          <p:nvPr/>
        </p:nvGrpSpPr>
        <p:grpSpPr bwMode="auto">
          <a:xfrm>
            <a:off x="278296" y="2896779"/>
            <a:ext cx="8187827" cy="2284821"/>
            <a:chOff x="2108" y="1750"/>
            <a:chExt cx="7418" cy="2070"/>
          </a:xfrm>
        </p:grpSpPr>
        <p:cxnSp>
          <p:nvCxnSpPr>
            <p:cNvPr id="8" name="Line 13590">
              <a:extLst>
                <a:ext uri="{FF2B5EF4-FFF2-40B4-BE49-F238E27FC236}">
                  <a16:creationId xmlns:a16="http://schemas.microsoft.com/office/drawing/2014/main" id="{F34E7934-DC94-4C21-AA02-069C5F730C96}"/>
                </a:ext>
              </a:extLst>
            </p:cNvPr>
            <p:cNvCxnSpPr/>
            <p:nvPr/>
          </p:nvCxnSpPr>
          <p:spPr bwMode="auto">
            <a:xfrm>
              <a:off x="2750" y="3494"/>
              <a:ext cx="2339" cy="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9" name="Line 13591">
              <a:extLst>
                <a:ext uri="{FF2B5EF4-FFF2-40B4-BE49-F238E27FC236}">
                  <a16:creationId xmlns:a16="http://schemas.microsoft.com/office/drawing/2014/main" id="{418A02EC-B329-4A7C-B2B7-059457829BE8}"/>
                </a:ext>
              </a:extLst>
            </p:cNvPr>
            <p:cNvCxnSpPr/>
            <p:nvPr/>
          </p:nvCxnSpPr>
          <p:spPr bwMode="auto">
            <a:xfrm flipV="1">
              <a:off x="2750" y="1874"/>
              <a:ext cx="0" cy="162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0" name="Line 13592">
              <a:extLst>
                <a:ext uri="{FF2B5EF4-FFF2-40B4-BE49-F238E27FC236}">
                  <a16:creationId xmlns:a16="http://schemas.microsoft.com/office/drawing/2014/main" id="{E26AC9CB-1EDB-490A-A573-16B89CBEC4CD}"/>
                </a:ext>
              </a:extLst>
            </p:cNvPr>
            <p:cNvCxnSpPr/>
            <p:nvPr/>
          </p:nvCxnSpPr>
          <p:spPr bwMode="auto">
            <a:xfrm>
              <a:off x="3109" y="2774"/>
              <a:ext cx="1800" cy="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11" name="Line 13593">
              <a:extLst>
                <a:ext uri="{FF2B5EF4-FFF2-40B4-BE49-F238E27FC236}">
                  <a16:creationId xmlns:a16="http://schemas.microsoft.com/office/drawing/2014/main" id="{5EF35A3A-D698-4439-81D5-544024AA517B}"/>
                </a:ext>
              </a:extLst>
            </p:cNvPr>
            <p:cNvCxnSpPr/>
            <p:nvPr/>
          </p:nvCxnSpPr>
          <p:spPr bwMode="auto">
            <a:xfrm>
              <a:off x="3109" y="2774"/>
              <a:ext cx="0" cy="72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2" name="Line 13594">
              <a:extLst>
                <a:ext uri="{FF2B5EF4-FFF2-40B4-BE49-F238E27FC236}">
                  <a16:creationId xmlns:a16="http://schemas.microsoft.com/office/drawing/2014/main" id="{1F4AC07F-0CB3-425E-B648-1529E661078C}"/>
                </a:ext>
              </a:extLst>
            </p:cNvPr>
            <p:cNvCxnSpPr/>
            <p:nvPr/>
          </p:nvCxnSpPr>
          <p:spPr bwMode="auto">
            <a:xfrm flipH="1">
              <a:off x="2750" y="2774"/>
              <a:ext cx="359"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13" name="Text Box 13595">
              <a:extLst>
                <a:ext uri="{FF2B5EF4-FFF2-40B4-BE49-F238E27FC236}">
                  <a16:creationId xmlns:a16="http://schemas.microsoft.com/office/drawing/2014/main" id="{0D665594-BF9C-4B34-A035-7758F192D2FB}"/>
                </a:ext>
              </a:extLst>
            </p:cNvPr>
            <p:cNvSpPr txBox="1">
              <a:spLocks noChangeArrowheads="1"/>
            </p:cNvSpPr>
            <p:nvPr/>
          </p:nvSpPr>
          <p:spPr bwMode="auto">
            <a:xfrm>
              <a:off x="2402" y="1750"/>
              <a:ext cx="10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rot="0" vert="horz" wrap="square" lIns="0" tIns="0" rIns="0" bIns="0" anchor="ctr" anchorCtr="0" upright="1">
              <a:spAutoFit/>
            </a:bodyPr>
            <a:lstStyle/>
            <a:p>
              <a:pPr marL="0" marR="0">
                <a:spcBef>
                  <a:spcPts val="0"/>
                </a:spcBef>
                <a:spcAft>
                  <a:spcPts val="0"/>
                </a:spcAft>
              </a:pPr>
              <a:r>
                <a:rPr lang="es-AR" sz="900" dirty="0">
                  <a:solidFill>
                    <a:schemeClr val="bg1"/>
                  </a:solidFill>
                  <a:effectLst/>
                  <a:latin typeface="Arial" panose="020B0604020202020204" pitchFamily="34" charset="0"/>
                  <a:ea typeface="Times New Roman" panose="02020603050405020304" pitchFamily="18" charset="0"/>
                </a:rPr>
                <a:t>V (m/s)</a:t>
              </a:r>
              <a:endParaRPr lang="en-US" sz="1200" dirty="0">
                <a:solidFill>
                  <a:schemeClr val="bg1"/>
                </a:solidFill>
                <a:effectLst/>
                <a:latin typeface="Times New Roman" panose="02020603050405020304" pitchFamily="18" charset="0"/>
                <a:ea typeface="Times New Roman" panose="02020603050405020304" pitchFamily="18" charset="0"/>
              </a:endParaRPr>
            </a:p>
          </p:txBody>
        </p:sp>
        <p:cxnSp>
          <p:nvCxnSpPr>
            <p:cNvPr id="14" name="Line 13596">
              <a:extLst>
                <a:ext uri="{FF2B5EF4-FFF2-40B4-BE49-F238E27FC236}">
                  <a16:creationId xmlns:a16="http://schemas.microsoft.com/office/drawing/2014/main" id="{1357CEAE-1FDD-452C-8F0A-A204BDE8F2C3}"/>
                </a:ext>
              </a:extLst>
            </p:cNvPr>
            <p:cNvCxnSpPr/>
            <p:nvPr/>
          </p:nvCxnSpPr>
          <p:spPr bwMode="auto">
            <a:xfrm>
              <a:off x="6529" y="3494"/>
              <a:ext cx="216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cxnSp>
        <p:cxnSp>
          <p:nvCxnSpPr>
            <p:cNvPr id="15" name="Line 13597">
              <a:extLst>
                <a:ext uri="{FF2B5EF4-FFF2-40B4-BE49-F238E27FC236}">
                  <a16:creationId xmlns:a16="http://schemas.microsoft.com/office/drawing/2014/main" id="{7758C182-FC30-4357-AA02-595C0A16C66D}"/>
                </a:ext>
              </a:extLst>
            </p:cNvPr>
            <p:cNvCxnSpPr/>
            <p:nvPr/>
          </p:nvCxnSpPr>
          <p:spPr bwMode="auto">
            <a:xfrm>
              <a:off x="6529" y="3494"/>
              <a:ext cx="2521"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0" name="Line 13598">
              <a:extLst>
                <a:ext uri="{FF2B5EF4-FFF2-40B4-BE49-F238E27FC236}">
                  <a16:creationId xmlns:a16="http://schemas.microsoft.com/office/drawing/2014/main" id="{18D8F347-8316-49F1-A837-1759AF0ACF51}"/>
                </a:ext>
              </a:extLst>
            </p:cNvPr>
            <p:cNvCxnSpPr/>
            <p:nvPr/>
          </p:nvCxnSpPr>
          <p:spPr bwMode="auto">
            <a:xfrm flipV="1">
              <a:off x="6529" y="1874"/>
              <a:ext cx="0" cy="162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1" name="Line 13599">
              <a:extLst>
                <a:ext uri="{FF2B5EF4-FFF2-40B4-BE49-F238E27FC236}">
                  <a16:creationId xmlns:a16="http://schemas.microsoft.com/office/drawing/2014/main" id="{934C38F7-B38E-46E3-8309-5A2A95C6B45E}"/>
                </a:ext>
              </a:extLst>
            </p:cNvPr>
            <p:cNvCxnSpPr/>
            <p:nvPr/>
          </p:nvCxnSpPr>
          <p:spPr bwMode="auto">
            <a:xfrm flipV="1">
              <a:off x="6889" y="2054"/>
              <a:ext cx="1080" cy="7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22" name="Line 13600">
              <a:extLst>
                <a:ext uri="{FF2B5EF4-FFF2-40B4-BE49-F238E27FC236}">
                  <a16:creationId xmlns:a16="http://schemas.microsoft.com/office/drawing/2014/main" id="{215E58DA-A59F-4A1E-94A7-6743597E11F2}"/>
                </a:ext>
              </a:extLst>
            </p:cNvPr>
            <p:cNvCxnSpPr/>
            <p:nvPr/>
          </p:nvCxnSpPr>
          <p:spPr bwMode="auto">
            <a:xfrm>
              <a:off x="6889" y="2774"/>
              <a:ext cx="0" cy="72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 name="Line 13601">
              <a:extLst>
                <a:ext uri="{FF2B5EF4-FFF2-40B4-BE49-F238E27FC236}">
                  <a16:creationId xmlns:a16="http://schemas.microsoft.com/office/drawing/2014/main" id="{E0D7B0C7-DBA2-410F-9B1B-3FB384E008E3}"/>
                </a:ext>
              </a:extLst>
            </p:cNvPr>
            <p:cNvCxnSpPr/>
            <p:nvPr/>
          </p:nvCxnSpPr>
          <p:spPr bwMode="auto">
            <a:xfrm flipH="1">
              <a:off x="6529" y="2774"/>
              <a:ext cx="360"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24" name="Text Box 13602">
              <a:extLst>
                <a:ext uri="{FF2B5EF4-FFF2-40B4-BE49-F238E27FC236}">
                  <a16:creationId xmlns:a16="http://schemas.microsoft.com/office/drawing/2014/main" id="{65BC68BB-C6B2-4613-A2D8-9BF662F7DC95}"/>
                </a:ext>
              </a:extLst>
            </p:cNvPr>
            <p:cNvSpPr txBox="1">
              <a:spLocks noChangeArrowheads="1"/>
            </p:cNvSpPr>
            <p:nvPr/>
          </p:nvSpPr>
          <p:spPr bwMode="auto">
            <a:xfrm>
              <a:off x="6069" y="2752"/>
              <a:ext cx="541" cy="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lgn="ctr">
                <a:spcBef>
                  <a:spcPts val="0"/>
                </a:spcBef>
                <a:spcAft>
                  <a:spcPts val="0"/>
                </a:spcAft>
              </a:pPr>
              <a:r>
                <a:rPr lang="es-AR" sz="900" b="1" i="1">
                  <a:solidFill>
                    <a:schemeClr val="bg1"/>
                  </a:solidFill>
                  <a:effectLst/>
                  <a:latin typeface="Arial" panose="020B0604020202020204" pitchFamily="34" charset="0"/>
                  <a:ea typeface="Times New Roman" panose="02020603050405020304" pitchFamily="18" charset="0"/>
                </a:rPr>
                <a:t>20</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5" name="Text Box 13603">
              <a:extLst>
                <a:ext uri="{FF2B5EF4-FFF2-40B4-BE49-F238E27FC236}">
                  <a16:creationId xmlns:a16="http://schemas.microsoft.com/office/drawing/2014/main" id="{99065A80-B06D-4C78-8CDF-11913859D567}"/>
                </a:ext>
              </a:extLst>
            </p:cNvPr>
            <p:cNvSpPr txBox="1">
              <a:spLocks noChangeArrowheads="1"/>
            </p:cNvSpPr>
            <p:nvPr/>
          </p:nvSpPr>
          <p:spPr bwMode="auto">
            <a:xfrm>
              <a:off x="5989" y="1770"/>
              <a:ext cx="1081" cy="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spcBef>
                  <a:spcPts val="0"/>
                </a:spcBef>
                <a:spcAft>
                  <a:spcPts val="0"/>
                </a:spcAft>
              </a:pPr>
              <a:r>
                <a:rPr lang="es-AR" sz="900">
                  <a:solidFill>
                    <a:schemeClr val="bg1"/>
                  </a:solidFill>
                  <a:effectLst/>
                  <a:latin typeface="Arial" panose="020B0604020202020204" pitchFamily="34" charset="0"/>
                  <a:ea typeface="Times New Roman" panose="02020603050405020304" pitchFamily="18" charset="0"/>
                </a:rPr>
                <a:t>X (m)</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6" name="Text Box 13604">
              <a:extLst>
                <a:ext uri="{FF2B5EF4-FFF2-40B4-BE49-F238E27FC236}">
                  <a16:creationId xmlns:a16="http://schemas.microsoft.com/office/drawing/2014/main" id="{159A9638-D8DD-449A-953A-12CF54DCF751}"/>
                </a:ext>
              </a:extLst>
            </p:cNvPr>
            <p:cNvSpPr txBox="1">
              <a:spLocks noChangeArrowheads="1"/>
            </p:cNvSpPr>
            <p:nvPr/>
          </p:nvSpPr>
          <p:spPr bwMode="auto">
            <a:xfrm>
              <a:off x="8985" y="3205"/>
              <a:ext cx="541" cy="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lgn="ctr">
                <a:spcBef>
                  <a:spcPts val="0"/>
                </a:spcBef>
                <a:spcAft>
                  <a:spcPts val="0"/>
                </a:spcAft>
              </a:pPr>
              <a:r>
                <a:rPr lang="es-AR" sz="9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7" name="Text Box 13605">
              <a:extLst>
                <a:ext uri="{FF2B5EF4-FFF2-40B4-BE49-F238E27FC236}">
                  <a16:creationId xmlns:a16="http://schemas.microsoft.com/office/drawing/2014/main" id="{A78FB654-974F-4EAC-98B0-53789DCFCFB0}"/>
                </a:ext>
              </a:extLst>
            </p:cNvPr>
            <p:cNvSpPr txBox="1">
              <a:spLocks noChangeArrowheads="1"/>
            </p:cNvSpPr>
            <p:nvPr/>
          </p:nvSpPr>
          <p:spPr bwMode="auto">
            <a:xfrm>
              <a:off x="6610" y="3521"/>
              <a:ext cx="541" cy="2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marL="0" marR="0" algn="ctr">
                <a:spcBef>
                  <a:spcPts val="0"/>
                </a:spcBef>
                <a:spcAft>
                  <a:spcPts val="0"/>
                </a:spcAft>
              </a:pPr>
              <a:r>
                <a:rPr lang="es-AR" sz="900" b="1" i="1">
                  <a:solidFill>
                    <a:schemeClr val="bg1"/>
                  </a:solidFill>
                  <a:effectLst/>
                  <a:latin typeface="Arial" panose="020B0604020202020204" pitchFamily="34" charset="0"/>
                  <a:ea typeface="Times New Roman" panose="02020603050405020304" pitchFamily="18" charset="0"/>
                </a:rPr>
                <a:t>5</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8" name="Text Box 13606">
              <a:extLst>
                <a:ext uri="{FF2B5EF4-FFF2-40B4-BE49-F238E27FC236}">
                  <a16:creationId xmlns:a16="http://schemas.microsoft.com/office/drawing/2014/main" id="{2BBC75B1-6113-46C9-8F8C-E25157394B65}"/>
                </a:ext>
              </a:extLst>
            </p:cNvPr>
            <p:cNvSpPr txBox="1">
              <a:spLocks noChangeArrowheads="1"/>
            </p:cNvSpPr>
            <p:nvPr/>
          </p:nvSpPr>
          <p:spPr bwMode="auto">
            <a:xfrm>
              <a:off x="2861" y="3521"/>
              <a:ext cx="541" cy="2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marL="0" marR="0" algn="ctr">
                <a:spcBef>
                  <a:spcPts val="0"/>
                </a:spcBef>
                <a:spcAft>
                  <a:spcPts val="0"/>
                </a:spcAft>
              </a:pPr>
              <a:r>
                <a:rPr lang="es-AR" sz="900" b="1" i="1">
                  <a:solidFill>
                    <a:schemeClr val="bg1"/>
                  </a:solidFill>
                  <a:effectLst/>
                  <a:latin typeface="Arial" panose="020B0604020202020204" pitchFamily="34" charset="0"/>
                  <a:ea typeface="Times New Roman" panose="02020603050405020304" pitchFamily="18" charset="0"/>
                </a:rPr>
                <a:t>5</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9" name="Text Box 13607">
              <a:extLst>
                <a:ext uri="{FF2B5EF4-FFF2-40B4-BE49-F238E27FC236}">
                  <a16:creationId xmlns:a16="http://schemas.microsoft.com/office/drawing/2014/main" id="{139F6A71-01A6-4A84-B530-7671C2C859F7}"/>
                </a:ext>
              </a:extLst>
            </p:cNvPr>
            <p:cNvSpPr txBox="1">
              <a:spLocks noChangeArrowheads="1"/>
            </p:cNvSpPr>
            <p:nvPr/>
          </p:nvSpPr>
          <p:spPr bwMode="auto">
            <a:xfrm>
              <a:off x="2108" y="2639"/>
              <a:ext cx="541" cy="2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marL="0" marR="0" algn="r">
                <a:spcBef>
                  <a:spcPts val="0"/>
                </a:spcBef>
                <a:spcAft>
                  <a:spcPts val="0"/>
                </a:spcAft>
              </a:pPr>
              <a:r>
                <a:rPr lang="es-AR" sz="900" b="1" i="1">
                  <a:solidFill>
                    <a:schemeClr val="bg1"/>
                  </a:solidFill>
                  <a:effectLst/>
                  <a:latin typeface="Arial" panose="020B0604020202020204" pitchFamily="34" charset="0"/>
                  <a:ea typeface="Times New Roman" panose="02020603050405020304" pitchFamily="18" charset="0"/>
                </a:rPr>
                <a:t>20</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30" name="Text Box 13608">
              <a:extLst>
                <a:ext uri="{FF2B5EF4-FFF2-40B4-BE49-F238E27FC236}">
                  <a16:creationId xmlns:a16="http://schemas.microsoft.com/office/drawing/2014/main" id="{44CD4536-53C7-413F-9777-41B4B80C4846}"/>
                </a:ext>
              </a:extLst>
            </p:cNvPr>
            <p:cNvSpPr txBox="1">
              <a:spLocks noChangeArrowheads="1"/>
            </p:cNvSpPr>
            <p:nvPr/>
          </p:nvSpPr>
          <p:spPr bwMode="auto">
            <a:xfrm>
              <a:off x="4790" y="3205"/>
              <a:ext cx="541" cy="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lgn="ctr">
                <a:spcBef>
                  <a:spcPts val="0"/>
                </a:spcBef>
                <a:spcAft>
                  <a:spcPts val="0"/>
                </a:spcAft>
              </a:pPr>
              <a:r>
                <a:rPr lang="es-AR" sz="9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t(s)</a:t>
              </a:r>
              <a:endParaRPr lang="en-US" sz="1200">
                <a:solidFill>
                  <a:schemeClr val="bg1"/>
                </a:solidFill>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2154840"/>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047200"/>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2133600"/>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025600"/>
                <a:ext cx="41040" cy="216000"/>
              </a:xfrm>
              <a:prstGeom prst="rect">
                <a:avLst/>
              </a:prstGeom>
            </p:spPr>
          </p:pic>
        </mc:Fallback>
      </mc:AlternateContent>
      <mc:AlternateContent xmlns:mc="http://schemas.openxmlformats.org/markup-compatibility/2006">
        <mc:Choice xmlns:a14="http://schemas.microsoft.com/office/drawing/2010/main" Requires="a14">
          <p:sp>
            <p:nvSpPr>
              <p:cNvPr id="31" name="Rectángulo 30">
                <a:extLst>
                  <a:ext uri="{FF2B5EF4-FFF2-40B4-BE49-F238E27FC236}">
                    <a16:creationId xmlns:a16="http://schemas.microsoft.com/office/drawing/2014/main" id="{D7CDD877-B726-43CD-89A7-B8B13F4DEAD9}"/>
                  </a:ext>
                </a:extLst>
              </p:cNvPr>
              <p:cNvSpPr/>
              <p:nvPr/>
            </p:nvSpPr>
            <p:spPr>
              <a:xfrm>
                <a:off x="304800" y="5332238"/>
                <a:ext cx="8382000" cy="396006"/>
              </a:xfrm>
              <a:prstGeom prst="rect">
                <a:avLst/>
              </a:prstGeom>
            </p:spPr>
            <p:txBody>
              <a:bodyPr wrap="square">
                <a:spAutoFit/>
              </a:bodyPr>
              <a:lstStyle/>
              <a:p>
                <a:r>
                  <a:rPr lang="es-ES" dirty="0">
                    <a:solidFill>
                      <a:schemeClr val="bg1"/>
                    </a:solidFill>
                    <a:latin typeface="Times New Roman" panose="02020603050405020304" pitchFamily="18" charset="0"/>
                    <a:ea typeface="Times New Roman" panose="02020603050405020304" pitchFamily="18" charset="0"/>
                  </a:rPr>
                  <a:t>La ecuación horaria genérica de un MRU es: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x</m:t>
                        </m:r>
                      </m:e>
                      <m:sub>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t</m:t>
                        </m:r>
                        <m:r>
                          <a:rPr lang="es-ES">
                            <a:solidFill>
                              <a:schemeClr val="bg1"/>
                            </a:solidFill>
                            <a:latin typeface="Cambria Math" panose="02040503050406030204" pitchFamily="18" charset="0"/>
                            <a:ea typeface="Times New Roman" panose="02020603050405020304" pitchFamily="18" charset="0"/>
                          </a:rPr>
                          <m:t>)</m:t>
                        </m:r>
                      </m:sub>
                    </m:sSub>
                    <m:r>
                      <a:rPr lang="es-ES">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x</m:t>
                        </m:r>
                      </m:e>
                      <m:sub>
                        <m:r>
                          <a:rPr lang="es-ES">
                            <a:solidFill>
                              <a:schemeClr val="bg1"/>
                            </a:solidFill>
                            <a:latin typeface="Cambria Math" panose="02040503050406030204" pitchFamily="18" charset="0"/>
                            <a:ea typeface="Times New Roman" panose="02020603050405020304" pitchFamily="18" charset="0"/>
                          </a:rPr>
                          <m:t>0</m:t>
                        </m:r>
                      </m:sub>
                    </m:sSub>
                    <m:r>
                      <a:rPr lang="es-ES">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a:rPr lang="es-ES">
                            <a:solidFill>
                              <a:schemeClr val="bg1"/>
                            </a:solidFill>
                            <a:latin typeface="Cambria Math" panose="02040503050406030204" pitchFamily="18" charset="0"/>
                            <a:ea typeface="Times New Roman" panose="02020603050405020304" pitchFamily="18" charset="0"/>
                          </a:rPr>
                          <m:t>0</m:t>
                        </m:r>
                      </m:sub>
                    </m:sSub>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t</m:t>
                    </m:r>
                    <m:r>
                      <a:rPr lang="es-ES"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t</m:t>
                        </m:r>
                      </m:e>
                      <m:sub>
                        <m:r>
                          <a:rPr lang="es-ES">
                            <a:solidFill>
                              <a:schemeClr val="bg1"/>
                            </a:solidFill>
                            <a:latin typeface="Cambria Math" panose="02040503050406030204" pitchFamily="18" charset="0"/>
                            <a:ea typeface="Times New Roman" panose="02020603050405020304" pitchFamily="18" charset="0"/>
                          </a:rPr>
                          <m:t>0</m:t>
                        </m:r>
                      </m:sub>
                    </m:sSub>
                    <m:r>
                      <a:rPr lang="es-ES">
                        <a:solidFill>
                          <a:schemeClr val="bg1"/>
                        </a:solidFill>
                        <a:latin typeface="Cambria Math" panose="02040503050406030204" pitchFamily="18" charset="0"/>
                        <a:ea typeface="Times New Roman" panose="02020603050405020304" pitchFamily="18" charset="0"/>
                      </a:rPr>
                      <m:t> )=</m:t>
                    </m:r>
                  </m:oMath>
                </a14:m>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31" name="Rectángulo 30">
                <a:extLst>
                  <a:ext uri="{FF2B5EF4-FFF2-40B4-BE49-F238E27FC236}">
                    <a16:creationId xmlns:a16="http://schemas.microsoft.com/office/drawing/2014/main" id="{D7CDD877-B726-43CD-89A7-B8B13F4DEAD9}"/>
                  </a:ext>
                </a:extLst>
              </p:cNvPr>
              <p:cNvSpPr>
                <a:spLocks noRot="1" noChangeAspect="1" noMove="1" noResize="1" noEditPoints="1" noAdjustHandles="1" noChangeArrowheads="1" noChangeShapeType="1" noTextEdit="1"/>
              </p:cNvSpPr>
              <p:nvPr/>
            </p:nvSpPr>
            <p:spPr>
              <a:xfrm>
                <a:off x="304800" y="5332238"/>
                <a:ext cx="8382000" cy="396006"/>
              </a:xfrm>
              <a:prstGeom prst="rect">
                <a:avLst/>
              </a:prstGeom>
              <a:blipFill>
                <a:blip r:embed="rId7"/>
                <a:stretch>
                  <a:fillRect l="-582" t="-9231" b="-16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ángulo 31">
                <a:extLst>
                  <a:ext uri="{FF2B5EF4-FFF2-40B4-BE49-F238E27FC236}">
                    <a16:creationId xmlns:a16="http://schemas.microsoft.com/office/drawing/2014/main" id="{9141443E-684C-45E5-8117-BDD128EDB423}"/>
                  </a:ext>
                </a:extLst>
              </p:cNvPr>
              <p:cNvSpPr/>
              <p:nvPr/>
            </p:nvSpPr>
            <p:spPr>
              <a:xfrm>
                <a:off x="304800" y="5956395"/>
                <a:ext cx="8382000" cy="673005"/>
              </a:xfrm>
              <a:prstGeom prst="rect">
                <a:avLst/>
              </a:prstGeom>
            </p:spPr>
            <p:txBody>
              <a:bodyPr wrap="square">
                <a:spAutoFit/>
              </a:bodyPr>
              <a:lstStyle/>
              <a:p>
                <a:r>
                  <a:rPr lang="es-ES" dirty="0">
                    <a:solidFill>
                      <a:schemeClr val="bg1"/>
                    </a:solidFill>
                    <a:latin typeface="Times New Roman" panose="02020603050405020304" pitchFamily="18" charset="0"/>
                    <a:ea typeface="Times New Roman" panose="02020603050405020304" pitchFamily="18" charset="0"/>
                  </a:rPr>
                  <a:t>Con lo cual la ecuación quedará: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x</m:t>
                        </m:r>
                      </m:e>
                      <m:sub>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t</m:t>
                        </m:r>
                        <m:r>
                          <a:rPr lang="es-ES">
                            <a:solidFill>
                              <a:schemeClr val="bg1"/>
                            </a:solidFill>
                            <a:latin typeface="Cambria Math" panose="02040503050406030204" pitchFamily="18" charset="0"/>
                            <a:ea typeface="Times New Roman" panose="02020603050405020304" pitchFamily="18" charset="0"/>
                          </a:rPr>
                          <m:t>)</m:t>
                        </m:r>
                      </m:sub>
                    </m:sSub>
                    <m:r>
                      <a:rPr lang="es-ES">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𝟐𝟎𝐦</m:t>
                    </m:r>
                    <m:r>
                      <a:rPr lang="es-ES" b="1">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𝟐𝟎𝐦</m:t>
                    </m:r>
                    <m:r>
                      <a:rPr lang="es-ES" b="1">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𝐬</m:t>
                    </m:r>
                    <m:r>
                      <a:rPr lang="es-ES" b="1" i="1">
                        <a:solidFill>
                          <a:schemeClr val="bg1"/>
                        </a:solidFill>
                        <a:latin typeface="Cambria Math" panose="02040503050406030204" pitchFamily="18" charset="0"/>
                        <a:ea typeface="Times New Roman" panose="02020603050405020304" pitchFamily="18" charset="0"/>
                      </a:rPr>
                      <m:t>∗</m:t>
                    </m:r>
                    <m:r>
                      <a:rPr lang="es-ES" b="1">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𝐭</m:t>
                    </m:r>
                    <m:r>
                      <a:rPr lang="es-ES" b="1" i="1">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𝟓𝐬</m:t>
                    </m:r>
                    <m:r>
                      <a:rPr lang="es-ES" b="1">
                        <a:solidFill>
                          <a:schemeClr val="bg1"/>
                        </a:solidFill>
                        <a:latin typeface="Cambria Math" panose="02040503050406030204" pitchFamily="18" charset="0"/>
                        <a:ea typeface="Times New Roman" panose="02020603050405020304" pitchFamily="18" charset="0"/>
                      </a:rPr>
                      <m:t> )</m:t>
                    </m:r>
                  </m:oMath>
                </a14:m>
                <a:endParaRPr lang="en-US" dirty="0">
                  <a:solidFill>
                    <a:schemeClr val="bg1"/>
                  </a:solidFill>
                  <a:latin typeface="Times New Roman" panose="02020603050405020304" pitchFamily="18" charset="0"/>
                  <a:ea typeface="Times New Roman" panose="02020603050405020304" pitchFamily="18" charset="0"/>
                </a:endParaRPr>
              </a:p>
              <a:p>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32" name="Rectángulo 31">
                <a:extLst>
                  <a:ext uri="{FF2B5EF4-FFF2-40B4-BE49-F238E27FC236}">
                    <a16:creationId xmlns:a16="http://schemas.microsoft.com/office/drawing/2014/main" id="{9141443E-684C-45E5-8117-BDD128EDB423}"/>
                  </a:ext>
                </a:extLst>
              </p:cNvPr>
              <p:cNvSpPr>
                <a:spLocks noRot="1" noChangeAspect="1" noMove="1" noResize="1" noEditPoints="1" noAdjustHandles="1" noChangeArrowheads="1" noChangeShapeType="1" noTextEdit="1"/>
              </p:cNvSpPr>
              <p:nvPr/>
            </p:nvSpPr>
            <p:spPr>
              <a:xfrm>
                <a:off x="304800" y="5956395"/>
                <a:ext cx="8382000" cy="673005"/>
              </a:xfrm>
              <a:prstGeom prst="rect">
                <a:avLst/>
              </a:prstGeom>
              <a:blipFill>
                <a:blip r:embed="rId8"/>
                <a:stretch>
                  <a:fillRect l="-582" t="-4505"/>
                </a:stretch>
              </a:blipFill>
            </p:spPr>
            <p:txBody>
              <a:bodyPr/>
              <a:lstStyle/>
              <a:p>
                <a:r>
                  <a:rPr lang="en-US">
                    <a:noFill/>
                  </a:rPr>
                  <a:t> </a:t>
                </a:r>
              </a:p>
            </p:txBody>
          </p:sp>
        </mc:Fallback>
      </mc:AlternateContent>
    </p:spTree>
    <p:extLst>
      <p:ext uri="{BB962C8B-B14F-4D97-AF65-F5344CB8AC3E}">
        <p14:creationId xmlns:p14="http://schemas.microsoft.com/office/powerpoint/2010/main" val="82150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10"/>
                                        <p:tgtEl>
                                          <p:spTgt spid="16">
                                            <p:txEl>
                                              <p:pRg st="0" end="0"/>
                                            </p:txEl>
                                          </p:spTgt>
                                        </p:tgtEl>
                                      </p:cBhvr>
                                    </p:animEffect>
                                  </p:childTnLst>
                                </p:cTn>
                              </p:par>
                              <p:par>
                                <p:cTn id="8" presetID="22" presetClass="entr" presetSubtype="4" fill="hold" grpId="0" nodeType="withEffect">
                                  <p:stCondLst>
                                    <p:cond delay="75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wipe(down)">
                                      <p:cBhvr>
                                        <p:cTn id="10" dur="1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9" grpId="0" build="p"/>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1.7</a:t>
            </a:r>
            <a:endParaRPr lang="es-ES" sz="2000" dirty="0"/>
          </a:p>
        </p:txBody>
      </p:sp>
      <mc:AlternateContent xmlns:mc="http://schemas.openxmlformats.org/markup-compatibility/2006">
        <mc:Choice xmlns:a14="http://schemas.microsoft.com/office/drawing/2010/main" Requires="a14">
          <p:sp>
            <p:nvSpPr>
              <p:cNvPr id="31" name="Rectángulo 30">
                <a:extLst>
                  <a:ext uri="{FF2B5EF4-FFF2-40B4-BE49-F238E27FC236}">
                    <a16:creationId xmlns:a16="http://schemas.microsoft.com/office/drawing/2014/main" id="{4FAADBCB-EBB5-4664-B1BF-390B1CEE624D}"/>
                  </a:ext>
                </a:extLst>
              </p:cNvPr>
              <p:cNvSpPr/>
              <p:nvPr/>
            </p:nvSpPr>
            <p:spPr>
              <a:xfrm>
                <a:off x="267586" y="1794696"/>
                <a:ext cx="8382000" cy="843629"/>
              </a:xfrm>
              <a:prstGeom prst="rect">
                <a:avLst/>
              </a:prstGeom>
            </p:spPr>
            <p:txBody>
              <a:bodyPr wrap="square">
                <a:spAutoFit/>
              </a:bodyPr>
              <a:lstStyle/>
              <a:p>
                <a:r>
                  <a:rPr lang="es-ES" dirty="0">
                    <a:solidFill>
                      <a:schemeClr val="bg1"/>
                    </a:solidFill>
                    <a:latin typeface="Times New Roman" panose="02020603050405020304" pitchFamily="18" charset="0"/>
                    <a:ea typeface="Times New Roman" panose="02020603050405020304" pitchFamily="18" charset="0"/>
                  </a:rPr>
                  <a:t>La posición de la partícula para 10 segundos será  </a:t>
                </a:r>
                <a:endParaRPr lang="en-US" dirty="0">
                  <a:solidFill>
                    <a:schemeClr val="bg1"/>
                  </a:solidFill>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x</m:t>
                          </m:r>
                        </m:e>
                        <m:sub>
                          <m:r>
                            <a:rPr lang="es-ES">
                              <a:solidFill>
                                <a:schemeClr val="bg1"/>
                              </a:solidFill>
                              <a:latin typeface="Cambria Math" panose="02040503050406030204" pitchFamily="18" charset="0"/>
                              <a:ea typeface="Times New Roman" panose="02020603050405020304" pitchFamily="18" charset="0"/>
                            </a:rPr>
                            <m:t>(10 </m:t>
                          </m:r>
                          <m:r>
                            <m:rPr>
                              <m:sty m:val="p"/>
                            </m:rPr>
                            <a:rPr lang="es-ES">
                              <a:solidFill>
                                <a:schemeClr val="bg1"/>
                              </a:solidFill>
                              <a:latin typeface="Cambria Math" panose="02040503050406030204" pitchFamily="18" charset="0"/>
                              <a:ea typeface="Times New Roman" panose="02020603050405020304" pitchFamily="18" charset="0"/>
                            </a:rPr>
                            <m:t>seg</m:t>
                          </m:r>
                          <m:r>
                            <a:rPr lang="es-ES">
                              <a:solidFill>
                                <a:schemeClr val="bg1"/>
                              </a:solidFill>
                              <a:latin typeface="Cambria Math" panose="02040503050406030204" pitchFamily="18" charset="0"/>
                              <a:ea typeface="Times New Roman" panose="02020603050405020304" pitchFamily="18" charset="0"/>
                            </a:rPr>
                            <m:t>)</m:t>
                          </m:r>
                        </m:sub>
                      </m:sSub>
                      <m:r>
                        <a:rPr lang="es-ES">
                          <a:solidFill>
                            <a:schemeClr val="bg1"/>
                          </a:solidFill>
                          <a:latin typeface="Cambria Math" panose="02040503050406030204" pitchFamily="18" charset="0"/>
                          <a:ea typeface="Times New Roman" panose="02020603050405020304" pitchFamily="18" charset="0"/>
                        </a:rPr>
                        <m:t>=20</m:t>
                      </m:r>
                      <m:r>
                        <m:rPr>
                          <m:sty m:val="p"/>
                        </m:rPr>
                        <a:rPr lang="es-ES">
                          <a:solidFill>
                            <a:schemeClr val="bg1"/>
                          </a:solidFill>
                          <a:latin typeface="Cambria Math" panose="02040503050406030204" pitchFamily="18" charset="0"/>
                          <a:ea typeface="Times New Roman" panose="02020603050405020304" pitchFamily="18" charset="0"/>
                        </a:rPr>
                        <m:t>m</m:t>
                      </m:r>
                      <m:r>
                        <a:rPr lang="es-ES">
                          <a:solidFill>
                            <a:schemeClr val="bg1"/>
                          </a:solidFill>
                          <a:latin typeface="Cambria Math" panose="02040503050406030204" pitchFamily="18" charset="0"/>
                          <a:ea typeface="Times New Roman" panose="02020603050405020304" pitchFamily="18" charset="0"/>
                        </a:rPr>
                        <m:t>+20</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ES">
                              <a:solidFill>
                                <a:schemeClr val="bg1"/>
                              </a:solidFill>
                              <a:latin typeface="Cambria Math" panose="02040503050406030204" pitchFamily="18" charset="0"/>
                              <a:ea typeface="Times New Roman" panose="02020603050405020304" pitchFamily="18" charset="0"/>
                            </a:rPr>
                            <m:t>m</m:t>
                          </m:r>
                        </m:num>
                        <m:den>
                          <m:r>
                            <m:rPr>
                              <m:sty m:val="p"/>
                            </m:rPr>
                            <a:rPr lang="es-ES">
                              <a:solidFill>
                                <a:schemeClr val="bg1"/>
                              </a:solidFill>
                              <a:latin typeface="Cambria Math" panose="02040503050406030204" pitchFamily="18" charset="0"/>
                              <a:ea typeface="Times New Roman" panose="02020603050405020304" pitchFamily="18" charset="0"/>
                            </a:rPr>
                            <m:t>s</m:t>
                          </m:r>
                        </m:den>
                      </m:f>
                      <m:d>
                        <m:dPr>
                          <m:ctrlPr>
                            <a:rPr lang="en-US" i="1">
                              <a:solidFill>
                                <a:schemeClr val="bg1"/>
                              </a:solidFill>
                              <a:latin typeface="Cambria Math" panose="02040503050406030204" pitchFamily="18" charset="0"/>
                              <a:ea typeface="Times New Roman" panose="02020603050405020304" pitchFamily="18" charset="0"/>
                            </a:rPr>
                          </m:ctrlPr>
                        </m:dPr>
                        <m:e>
                          <m:r>
                            <a:rPr lang="es-ES">
                              <a:solidFill>
                                <a:schemeClr val="bg1"/>
                              </a:solidFill>
                              <a:latin typeface="Cambria Math" panose="02040503050406030204" pitchFamily="18" charset="0"/>
                              <a:ea typeface="Times New Roman" panose="02020603050405020304" pitchFamily="18" charset="0"/>
                            </a:rPr>
                            <m:t>15</m:t>
                          </m:r>
                          <m:r>
                            <m:rPr>
                              <m:sty m:val="p"/>
                            </m:rPr>
                            <a:rPr lang="es-ES">
                              <a:solidFill>
                                <a:schemeClr val="bg1"/>
                              </a:solidFill>
                              <a:latin typeface="Cambria Math" panose="02040503050406030204" pitchFamily="18" charset="0"/>
                              <a:ea typeface="Times New Roman" panose="02020603050405020304" pitchFamily="18" charset="0"/>
                            </a:rPr>
                            <m:t>s</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5</m:t>
                          </m:r>
                          <m:r>
                            <m:rPr>
                              <m:sty m:val="p"/>
                            </m:rPr>
                            <a:rPr lang="es-ES">
                              <a:solidFill>
                                <a:schemeClr val="bg1"/>
                              </a:solidFill>
                              <a:latin typeface="Cambria Math" panose="02040503050406030204" pitchFamily="18" charset="0"/>
                              <a:ea typeface="Times New Roman" panose="02020603050405020304" pitchFamily="18" charset="0"/>
                            </a:rPr>
                            <m:t>s</m:t>
                          </m:r>
                        </m:e>
                      </m:d>
                      <m:r>
                        <a:rPr lang="es-ES">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𝟐𝟐𝟎</m:t>
                      </m:r>
                      <m:r>
                        <a:rPr lang="es-ES" b="1">
                          <a:solidFill>
                            <a:schemeClr val="bg1"/>
                          </a:solidFill>
                          <a:latin typeface="Cambria Math" panose="02040503050406030204" pitchFamily="18" charset="0"/>
                          <a:ea typeface="Times New Roman" panose="02020603050405020304" pitchFamily="18" charset="0"/>
                        </a:rPr>
                        <m:t> </m:t>
                      </m:r>
                      <m:r>
                        <a:rPr lang="es-ES" b="1" i="1">
                          <a:solidFill>
                            <a:schemeClr val="bg1"/>
                          </a:solidFill>
                          <a:latin typeface="Cambria Math" panose="02040503050406030204" pitchFamily="18" charset="0"/>
                          <a:ea typeface="Times New Roman" panose="02020603050405020304" pitchFamily="18" charset="0"/>
                        </a:rPr>
                        <m:t>𝐦</m:t>
                      </m:r>
                    </m:oMath>
                  </m:oMathPara>
                </a14:m>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31" name="Rectángulo 30">
                <a:extLst>
                  <a:ext uri="{FF2B5EF4-FFF2-40B4-BE49-F238E27FC236}">
                    <a16:creationId xmlns:a16="http://schemas.microsoft.com/office/drawing/2014/main" id="{4FAADBCB-EBB5-4664-B1BF-390B1CEE624D}"/>
                  </a:ext>
                </a:extLst>
              </p:cNvPr>
              <p:cNvSpPr>
                <a:spLocks noRot="1" noChangeAspect="1" noMove="1" noResize="1" noEditPoints="1" noAdjustHandles="1" noChangeArrowheads="1" noChangeShapeType="1" noTextEdit="1"/>
              </p:cNvSpPr>
              <p:nvPr/>
            </p:nvSpPr>
            <p:spPr>
              <a:xfrm>
                <a:off x="267586" y="1794696"/>
                <a:ext cx="8382000" cy="843629"/>
              </a:xfrm>
              <a:prstGeom prst="rect">
                <a:avLst/>
              </a:prstGeom>
              <a:blipFill>
                <a:blip r:embed="rId3"/>
                <a:stretch>
                  <a:fillRect l="-655" t="-3597"/>
                </a:stretch>
              </a:blipFill>
            </p:spPr>
            <p:txBody>
              <a:bodyPr/>
              <a:lstStyle/>
              <a:p>
                <a:r>
                  <a:rPr lang="en-US">
                    <a:noFill/>
                  </a:rPr>
                  <a:t> </a:t>
                </a:r>
              </a:p>
            </p:txBody>
          </p:sp>
        </mc:Fallback>
      </mc:AlternateContent>
      <p:grpSp>
        <p:nvGrpSpPr>
          <p:cNvPr id="3" name="Grupo 2">
            <a:extLst>
              <a:ext uri="{FF2B5EF4-FFF2-40B4-BE49-F238E27FC236}">
                <a16:creationId xmlns:a16="http://schemas.microsoft.com/office/drawing/2014/main" id="{7F75740D-E77C-4744-B730-2AB75EA4CE01}"/>
              </a:ext>
            </a:extLst>
          </p:cNvPr>
          <p:cNvGrpSpPr/>
          <p:nvPr/>
        </p:nvGrpSpPr>
        <p:grpSpPr>
          <a:xfrm>
            <a:off x="1295400" y="2910789"/>
            <a:ext cx="5349327" cy="3102415"/>
            <a:chOff x="2447368" y="4040687"/>
            <a:chExt cx="3904064" cy="2264215"/>
          </a:xfrm>
        </p:grpSpPr>
        <p:cxnSp>
          <p:nvCxnSpPr>
            <p:cNvPr id="40" name="Line 13596">
              <a:extLst>
                <a:ext uri="{FF2B5EF4-FFF2-40B4-BE49-F238E27FC236}">
                  <a16:creationId xmlns:a16="http://schemas.microsoft.com/office/drawing/2014/main" id="{E1DCA913-45D3-4C80-9210-44B0CC2F50CC}"/>
                </a:ext>
              </a:extLst>
            </p:cNvPr>
            <p:cNvCxnSpPr/>
            <p:nvPr/>
          </p:nvCxnSpPr>
          <p:spPr bwMode="auto">
            <a:xfrm>
              <a:off x="3043409" y="5943600"/>
              <a:ext cx="2384161"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cxnSp>
        <p:cxnSp>
          <p:nvCxnSpPr>
            <p:cNvPr id="41" name="Line 13597">
              <a:extLst>
                <a:ext uri="{FF2B5EF4-FFF2-40B4-BE49-F238E27FC236}">
                  <a16:creationId xmlns:a16="http://schemas.microsoft.com/office/drawing/2014/main" id="{C467E117-55AD-4EA8-B32B-4B7267D1CF3D}"/>
                </a:ext>
              </a:extLst>
            </p:cNvPr>
            <p:cNvCxnSpPr/>
            <p:nvPr/>
          </p:nvCxnSpPr>
          <p:spPr bwMode="auto">
            <a:xfrm>
              <a:off x="3043409" y="5943600"/>
              <a:ext cx="2782625" cy="110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2" name="Line 13598">
              <a:extLst>
                <a:ext uri="{FF2B5EF4-FFF2-40B4-BE49-F238E27FC236}">
                  <a16:creationId xmlns:a16="http://schemas.microsoft.com/office/drawing/2014/main" id="{A81470AF-8BC7-4E96-922C-895AF6167EB0}"/>
                </a:ext>
              </a:extLst>
            </p:cNvPr>
            <p:cNvCxnSpPr/>
            <p:nvPr/>
          </p:nvCxnSpPr>
          <p:spPr bwMode="auto">
            <a:xfrm flipV="1">
              <a:off x="3043409" y="4155480"/>
              <a:ext cx="0" cy="178812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3" name="Line 13599">
              <a:extLst>
                <a:ext uri="{FF2B5EF4-FFF2-40B4-BE49-F238E27FC236}">
                  <a16:creationId xmlns:a16="http://schemas.microsoft.com/office/drawing/2014/main" id="{FB8A7B47-A83F-457D-BB9E-5DE6B9922B53}"/>
                </a:ext>
              </a:extLst>
            </p:cNvPr>
            <p:cNvCxnSpPr/>
            <p:nvPr/>
          </p:nvCxnSpPr>
          <p:spPr bwMode="auto">
            <a:xfrm flipV="1">
              <a:off x="3440769" y="4354160"/>
              <a:ext cx="1192081" cy="7947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44" name="Line 13600">
              <a:extLst>
                <a:ext uri="{FF2B5EF4-FFF2-40B4-BE49-F238E27FC236}">
                  <a16:creationId xmlns:a16="http://schemas.microsoft.com/office/drawing/2014/main" id="{75A0A9F8-72E1-40C6-93E3-BE21187667B7}"/>
                </a:ext>
              </a:extLst>
            </p:cNvPr>
            <p:cNvCxnSpPr/>
            <p:nvPr/>
          </p:nvCxnSpPr>
          <p:spPr bwMode="auto">
            <a:xfrm>
              <a:off x="3440769" y="5148880"/>
              <a:ext cx="0" cy="79472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5" name="Line 13601">
              <a:extLst>
                <a:ext uri="{FF2B5EF4-FFF2-40B4-BE49-F238E27FC236}">
                  <a16:creationId xmlns:a16="http://schemas.microsoft.com/office/drawing/2014/main" id="{DC32C051-536D-407B-9976-D81779FF2859}"/>
                </a:ext>
              </a:extLst>
            </p:cNvPr>
            <p:cNvCxnSpPr/>
            <p:nvPr/>
          </p:nvCxnSpPr>
          <p:spPr bwMode="auto">
            <a:xfrm flipH="1">
              <a:off x="3043409" y="5148880"/>
              <a:ext cx="397360"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46" name="Text Box 13602">
              <a:extLst>
                <a:ext uri="{FF2B5EF4-FFF2-40B4-BE49-F238E27FC236}">
                  <a16:creationId xmlns:a16="http://schemas.microsoft.com/office/drawing/2014/main" id="{AF9F5402-7211-45F2-AA0B-BF182566C236}"/>
                </a:ext>
              </a:extLst>
            </p:cNvPr>
            <p:cNvSpPr txBox="1">
              <a:spLocks noChangeArrowheads="1"/>
            </p:cNvSpPr>
            <p:nvPr/>
          </p:nvSpPr>
          <p:spPr bwMode="auto">
            <a:xfrm>
              <a:off x="2535671" y="5124597"/>
              <a:ext cx="597144" cy="137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lgn="ctr">
                <a:spcBef>
                  <a:spcPts val="0"/>
                </a:spcBef>
                <a:spcAft>
                  <a:spcPts val="0"/>
                </a:spcAft>
              </a:pPr>
              <a:r>
                <a:rPr lang="es-AR" sz="900" b="1" i="1" dirty="0">
                  <a:solidFill>
                    <a:schemeClr val="bg1"/>
                  </a:solidFill>
                  <a:effectLst/>
                  <a:latin typeface="Arial" panose="020B0604020202020204" pitchFamily="34" charset="0"/>
                  <a:ea typeface="Times New Roman" panose="02020603050405020304" pitchFamily="18" charset="0"/>
                </a:rPr>
                <a:t>20</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47" name="Text Box 13603">
              <a:extLst>
                <a:ext uri="{FF2B5EF4-FFF2-40B4-BE49-F238E27FC236}">
                  <a16:creationId xmlns:a16="http://schemas.microsoft.com/office/drawing/2014/main" id="{C8AB0CD0-C4E7-4DB3-AA24-2CF671B0047F}"/>
                </a:ext>
              </a:extLst>
            </p:cNvPr>
            <p:cNvSpPr txBox="1">
              <a:spLocks noChangeArrowheads="1"/>
            </p:cNvSpPr>
            <p:nvPr/>
          </p:nvSpPr>
          <p:spPr bwMode="auto">
            <a:xfrm>
              <a:off x="2447368" y="4040687"/>
              <a:ext cx="1193184" cy="137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spcBef>
                  <a:spcPts val="0"/>
                </a:spcBef>
                <a:spcAft>
                  <a:spcPts val="0"/>
                </a:spcAft>
              </a:pPr>
              <a:r>
                <a:rPr lang="es-AR" sz="900">
                  <a:solidFill>
                    <a:schemeClr val="bg1"/>
                  </a:solidFill>
                  <a:effectLst/>
                  <a:latin typeface="Arial" panose="020B0604020202020204" pitchFamily="34" charset="0"/>
                  <a:ea typeface="Times New Roman" panose="02020603050405020304" pitchFamily="18" charset="0"/>
                </a:rPr>
                <a:t>X (m)</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48" name="Text Box 13604">
              <a:extLst>
                <a:ext uri="{FF2B5EF4-FFF2-40B4-BE49-F238E27FC236}">
                  <a16:creationId xmlns:a16="http://schemas.microsoft.com/office/drawing/2014/main" id="{983FDBA1-669B-4B46-9A1D-99F00AA39724}"/>
                </a:ext>
              </a:extLst>
            </p:cNvPr>
            <p:cNvSpPr txBox="1">
              <a:spLocks noChangeArrowheads="1"/>
            </p:cNvSpPr>
            <p:nvPr/>
          </p:nvSpPr>
          <p:spPr bwMode="auto">
            <a:xfrm>
              <a:off x="5754288" y="5624608"/>
              <a:ext cx="597144" cy="137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lgn="ctr">
                <a:spcBef>
                  <a:spcPts val="0"/>
                </a:spcBef>
                <a:spcAft>
                  <a:spcPts val="0"/>
                </a:spcAft>
              </a:pPr>
              <a:r>
                <a:rPr lang="es-AR" sz="9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49" name="Text Box 13605">
              <a:extLst>
                <a:ext uri="{FF2B5EF4-FFF2-40B4-BE49-F238E27FC236}">
                  <a16:creationId xmlns:a16="http://schemas.microsoft.com/office/drawing/2014/main" id="{EE1B114C-B2AE-4B5C-B5A6-2992A686523E}"/>
                </a:ext>
              </a:extLst>
            </p:cNvPr>
            <p:cNvSpPr txBox="1">
              <a:spLocks noChangeArrowheads="1"/>
            </p:cNvSpPr>
            <p:nvPr/>
          </p:nvSpPr>
          <p:spPr bwMode="auto">
            <a:xfrm>
              <a:off x="3132815" y="5973402"/>
              <a:ext cx="597144" cy="33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marL="0" marR="0" algn="ctr">
                <a:spcBef>
                  <a:spcPts val="0"/>
                </a:spcBef>
                <a:spcAft>
                  <a:spcPts val="0"/>
                </a:spcAft>
              </a:pPr>
              <a:r>
                <a:rPr lang="es-AR" sz="900" b="1" i="1">
                  <a:solidFill>
                    <a:schemeClr val="bg1"/>
                  </a:solidFill>
                  <a:effectLst/>
                  <a:latin typeface="Arial" panose="020B0604020202020204" pitchFamily="34" charset="0"/>
                  <a:ea typeface="Times New Roman" panose="02020603050405020304" pitchFamily="18" charset="0"/>
                </a:rPr>
                <a:t>5</a:t>
              </a:r>
              <a:endParaRPr lang="en-US" sz="1200">
                <a:solidFill>
                  <a:schemeClr val="bg1"/>
                </a:solidFill>
                <a:effectLst/>
                <a:latin typeface="Times New Roman" panose="02020603050405020304" pitchFamily="18" charset="0"/>
                <a:ea typeface="Times New Roman" panose="02020603050405020304" pitchFamily="18" charset="0"/>
              </a:endParaRPr>
            </a:p>
          </p:txBody>
        </p:sp>
        <p:cxnSp>
          <p:nvCxnSpPr>
            <p:cNvPr id="53" name="Line 13600">
              <a:extLst>
                <a:ext uri="{FF2B5EF4-FFF2-40B4-BE49-F238E27FC236}">
                  <a16:creationId xmlns:a16="http://schemas.microsoft.com/office/drawing/2014/main" id="{129231BB-83A8-4E2A-970D-3DF7C8EE3584}"/>
                </a:ext>
              </a:extLst>
            </p:cNvPr>
            <p:cNvCxnSpPr/>
            <p:nvPr/>
          </p:nvCxnSpPr>
          <p:spPr bwMode="auto">
            <a:xfrm>
              <a:off x="3962400" y="4815867"/>
              <a:ext cx="0" cy="114300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54" name="Line 13601">
              <a:extLst>
                <a:ext uri="{FF2B5EF4-FFF2-40B4-BE49-F238E27FC236}">
                  <a16:creationId xmlns:a16="http://schemas.microsoft.com/office/drawing/2014/main" id="{AF95C83C-295D-46DD-BA8E-A7656B314795}"/>
                </a:ext>
              </a:extLst>
            </p:cNvPr>
            <p:cNvCxnSpPr/>
            <p:nvPr/>
          </p:nvCxnSpPr>
          <p:spPr bwMode="auto">
            <a:xfrm flipH="1">
              <a:off x="3048000" y="4809517"/>
              <a:ext cx="914400"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55" name="Text Box 13602">
              <a:extLst>
                <a:ext uri="{FF2B5EF4-FFF2-40B4-BE49-F238E27FC236}">
                  <a16:creationId xmlns:a16="http://schemas.microsoft.com/office/drawing/2014/main" id="{7ADEFE89-2EAE-46C3-BF05-D27BF29E7858}"/>
                </a:ext>
              </a:extLst>
            </p:cNvPr>
            <p:cNvSpPr txBox="1">
              <a:spLocks noChangeArrowheads="1"/>
            </p:cNvSpPr>
            <p:nvPr/>
          </p:nvSpPr>
          <p:spPr bwMode="auto">
            <a:xfrm>
              <a:off x="2457186" y="4740531"/>
              <a:ext cx="597144" cy="137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spAutoFit/>
            </a:bodyPr>
            <a:lstStyle/>
            <a:p>
              <a:pPr marL="0" marR="0" algn="ctr">
                <a:spcBef>
                  <a:spcPts val="0"/>
                </a:spcBef>
                <a:spcAft>
                  <a:spcPts val="0"/>
                </a:spcAft>
              </a:pPr>
              <a:r>
                <a:rPr lang="es-AR" sz="900" b="1" i="1" dirty="0">
                  <a:solidFill>
                    <a:schemeClr val="bg1"/>
                  </a:solidFill>
                  <a:effectLst/>
                  <a:latin typeface="Arial" panose="020B0604020202020204" pitchFamily="34" charset="0"/>
                  <a:ea typeface="Times New Roman" panose="02020603050405020304" pitchFamily="18" charset="0"/>
                </a:rPr>
                <a:t>220</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56" name="Text Box 13605">
              <a:extLst>
                <a:ext uri="{FF2B5EF4-FFF2-40B4-BE49-F238E27FC236}">
                  <a16:creationId xmlns:a16="http://schemas.microsoft.com/office/drawing/2014/main" id="{70D16BE3-3ED5-4A7C-8B4C-6BD93223A2CF}"/>
                </a:ext>
              </a:extLst>
            </p:cNvPr>
            <p:cNvSpPr txBox="1">
              <a:spLocks noChangeArrowheads="1"/>
            </p:cNvSpPr>
            <p:nvPr/>
          </p:nvSpPr>
          <p:spPr bwMode="auto">
            <a:xfrm>
              <a:off x="3663828" y="5974872"/>
              <a:ext cx="597144" cy="33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marL="0" marR="0" algn="ctr">
                <a:spcBef>
                  <a:spcPts val="0"/>
                </a:spcBef>
                <a:spcAft>
                  <a:spcPts val="0"/>
                </a:spcAft>
              </a:pPr>
              <a:r>
                <a:rPr lang="es-AR" sz="900" b="1" i="1" dirty="0">
                  <a:solidFill>
                    <a:schemeClr val="bg1"/>
                  </a:solidFill>
                  <a:effectLst/>
                  <a:latin typeface="Arial" panose="020B0604020202020204" pitchFamily="34" charset="0"/>
                  <a:ea typeface="Times New Roman" panose="02020603050405020304" pitchFamily="18" charset="0"/>
                </a:rPr>
                <a:t>15</a:t>
              </a:r>
              <a:endParaRPr lang="en-US" sz="1200" dirty="0">
                <a:solidFill>
                  <a:schemeClr val="bg1"/>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4640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2475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solidFill>
                  <a:schemeClr val="bg1"/>
                </a:solidFill>
                <a:latin typeface="Arial" panose="020B0604020202020204" pitchFamily="34" charset="0"/>
                <a:cs typeface="Arial" panose="020B0604020202020204" pitchFamily="34" charset="0"/>
              </a:rPr>
              <a:t>Un automovilista circula por una ruta recta a velocidad constante. Si, en un dado instante, divisa una señal de tránsito a 1000 m delante de él y 50 s después esta 500 m por delante de la señal. Escriba la ecuación de movimiento tomando como referencia la señal de tránsito. ¿Cuanto tarda en pasar frente a la señal después de observarla?. ¿ Qué distancia recorrió 25 segundos después de cruzar la señal?. </a:t>
            </a:r>
          </a:p>
          <a:p>
            <a:pPr algn="just"/>
            <a:r>
              <a:rPr lang="es-ES" sz="2000" dirty="0">
                <a:solidFill>
                  <a:schemeClr val="bg1"/>
                </a:solidFill>
                <a:latin typeface="Arial" panose="020B0604020202020204" pitchFamily="34" charset="0"/>
                <a:cs typeface="Arial" panose="020B0604020202020204" pitchFamily="34" charset="0"/>
              </a:rPr>
              <a:t>[ </a:t>
            </a:r>
            <a:r>
              <a:rPr lang="es-ES" sz="2000" dirty="0" err="1">
                <a:solidFill>
                  <a:schemeClr val="bg1"/>
                </a:solidFill>
                <a:latin typeface="Arial" panose="020B0604020202020204" pitchFamily="34" charset="0"/>
                <a:cs typeface="Arial" panose="020B0604020202020204" pitchFamily="34" charset="0"/>
              </a:rPr>
              <a:t>Rta</a:t>
            </a:r>
            <a:r>
              <a:rPr lang="es-ES" sz="2000" dirty="0">
                <a:solidFill>
                  <a:schemeClr val="bg1"/>
                </a:solidFill>
                <a:latin typeface="Arial" panose="020B0604020202020204" pitchFamily="34" charset="0"/>
                <a:cs typeface="Arial" panose="020B0604020202020204" pitchFamily="34" charset="0"/>
              </a:rPr>
              <a:t>.: X(t) = -1000m + 30m/</a:t>
            </a:r>
            <a:r>
              <a:rPr lang="es-ES" sz="2000" dirty="0" err="1">
                <a:solidFill>
                  <a:schemeClr val="bg1"/>
                </a:solidFill>
                <a:latin typeface="Arial" panose="020B0604020202020204" pitchFamily="34" charset="0"/>
                <a:cs typeface="Arial" panose="020B0604020202020204" pitchFamily="34" charset="0"/>
              </a:rPr>
              <a:t>s.t</a:t>
            </a:r>
            <a:r>
              <a:rPr lang="es-ES" sz="2000" dirty="0">
                <a:solidFill>
                  <a:schemeClr val="bg1"/>
                </a:solidFill>
                <a:latin typeface="Arial" panose="020B0604020202020204" pitchFamily="34" charset="0"/>
                <a:cs typeface="Arial" panose="020B0604020202020204" pitchFamily="34" charset="0"/>
              </a:rPr>
              <a:t> ; t = 33,3 s ; d = 750 m ] </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1.9</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974346"/>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952746"/>
                <a:ext cx="41040" cy="216000"/>
              </a:xfrm>
              <a:prstGeom prst="rect">
                <a:avLst/>
              </a:prstGeom>
            </p:spPr>
          </p:pic>
        </mc:Fallback>
      </mc:AlternateContent>
      <p:pic>
        <p:nvPicPr>
          <p:cNvPr id="31" name="Picture 126">
            <a:extLst>
              <a:ext uri="{FF2B5EF4-FFF2-40B4-BE49-F238E27FC236}">
                <a16:creationId xmlns:a16="http://schemas.microsoft.com/office/drawing/2014/main" id="{A2E6DF2A-D28B-4BC0-A636-D99F64D3242E}"/>
              </a:ext>
            </a:extLst>
          </p:cNvPr>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524658" y="4079774"/>
            <a:ext cx="5820127" cy="2151378"/>
          </a:xfrm>
          <a:prstGeom prst="rect">
            <a:avLst/>
          </a:prstGeom>
          <a:noFill/>
        </p:spPr>
      </p:pic>
    </p:spTree>
    <p:extLst>
      <p:ext uri="{BB962C8B-B14F-4D97-AF65-F5344CB8AC3E}">
        <p14:creationId xmlns:p14="http://schemas.microsoft.com/office/powerpoint/2010/main" val="16083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1.9</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974346"/>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952746"/>
                <a:ext cx="41040" cy="216000"/>
              </a:xfrm>
              <a:prstGeom prst="rect">
                <a:avLst/>
              </a:prstGeom>
            </p:spPr>
          </p:pic>
        </mc:Fallback>
      </mc:AlternateContent>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38F5E0BA-B4A0-409D-8434-63AA64ABE70A}"/>
                  </a:ext>
                </a:extLst>
              </p:cNvPr>
              <p:cNvSpPr/>
              <p:nvPr/>
            </p:nvSpPr>
            <p:spPr>
              <a:xfrm>
                <a:off x="340927" y="2128474"/>
                <a:ext cx="8534040" cy="505203"/>
              </a:xfrm>
              <a:prstGeom prst="rect">
                <a:avLst/>
              </a:prstGeom>
            </p:spPr>
            <p:txBody>
              <a:bodyPr wrap="square">
                <a:spAutoFit/>
              </a:bodyPr>
              <a:lstStyle/>
              <a:p>
                <a:pPr algn="ctr"/>
                <a14:m>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X</m:t>
                        </m:r>
                      </m:e>
                      <m:sub>
                        <m:d>
                          <m:dPr>
                            <m:ctrlPr>
                              <a:rPr lang="en-US" i="1">
                                <a:solidFill>
                                  <a:schemeClr val="bg1"/>
                                </a:solidFill>
                                <a:latin typeface="Cambria Math" panose="02040503050406030204" pitchFamily="18" charset="0"/>
                              </a:rPr>
                            </m:ctrlPr>
                          </m:dPr>
                          <m:e>
                            <m:r>
                              <m:rPr>
                                <m:sty m:val="p"/>
                              </m:rPr>
                              <a:rPr lang="en-US">
                                <a:solidFill>
                                  <a:schemeClr val="bg1"/>
                                </a:solidFill>
                                <a:latin typeface="Cambria Math" panose="02040503050406030204" pitchFamily="18" charset="0"/>
                              </a:rPr>
                              <m:t>t</m:t>
                            </m:r>
                          </m:e>
                        </m:d>
                      </m:sub>
                    </m:sSub>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X</m:t>
                        </m:r>
                      </m:e>
                      <m:sub>
                        <m:d>
                          <m:dPr>
                            <m:ctrlPr>
                              <a:rPr lang="en-US" i="1">
                                <a:solidFill>
                                  <a:schemeClr val="bg1"/>
                                </a:solidFill>
                                <a:latin typeface="Cambria Math" panose="02040503050406030204" pitchFamily="18" charset="0"/>
                              </a:rPr>
                            </m:ctrlPr>
                          </m:dPr>
                          <m:e>
                            <m:r>
                              <m:rPr>
                                <m:sty m:val="p"/>
                              </m:rPr>
                              <a:rPr lang="es-ES" b="0" i="0" smtClean="0">
                                <a:solidFill>
                                  <a:schemeClr val="bg1"/>
                                </a:solidFill>
                                <a:latin typeface="Cambria Math" panose="02040503050406030204" pitchFamily="18" charset="0"/>
                              </a:rPr>
                              <m:t>o</m:t>
                            </m:r>
                          </m:e>
                        </m:d>
                      </m:sub>
                    </m:sSub>
                    <m:r>
                      <a:rPr lang="en-US">
                        <a:solidFill>
                          <a:schemeClr val="bg1"/>
                        </a:solidFill>
                        <a:latin typeface="Cambria Math" panose="02040503050406030204" pitchFamily="18" charset="0"/>
                      </a:rPr>
                      <m:t>+</m:t>
                    </m:r>
                    <m:r>
                      <m:rPr>
                        <m:sty m:val="p"/>
                      </m:rPr>
                      <a:rPr lang="es-ES" b="0" i="0" smtClean="0">
                        <a:solidFill>
                          <a:schemeClr val="bg1"/>
                        </a:solidFill>
                        <a:latin typeface="Cambria Math" panose="02040503050406030204" pitchFamily="18" charset="0"/>
                      </a:rPr>
                      <m:t>V</m:t>
                    </m:r>
                    <m:r>
                      <a:rPr lang="en-US">
                        <a:solidFill>
                          <a:schemeClr val="bg1"/>
                        </a:solidFill>
                        <a:latin typeface="Cambria Math" panose="02040503050406030204" pitchFamily="18" charset="0"/>
                      </a:rPr>
                      <m:t>∗</m:t>
                    </m:r>
                    <m:r>
                      <m:rPr>
                        <m:sty m:val="p"/>
                      </m:rPr>
                      <a:rPr lang="en-US">
                        <a:solidFill>
                          <a:schemeClr val="bg1"/>
                        </a:solidFill>
                        <a:latin typeface="Cambria Math" panose="02040503050406030204" pitchFamily="18" charset="0"/>
                      </a:rPr>
                      <m:t>t</m:t>
                    </m:r>
                  </m:oMath>
                </a14:m>
                <a:r>
                  <a:rPr lang="en-US" dirty="0">
                    <a:solidFill>
                      <a:schemeClr val="bg1"/>
                    </a:solidFill>
                    <a:ea typeface="Times New Roman" panose="02020603050405020304" pitchFamily="18" charset="0"/>
                  </a:rPr>
                  <a:t>		</a:t>
                </a:r>
                <a14:m>
                  <m:oMath xmlns:m="http://schemas.openxmlformats.org/officeDocument/2006/math">
                    <m:acc>
                      <m:accPr>
                        <m:chr m:val="̅"/>
                        <m:ctrlPr>
                          <a:rPr lang="en-US" i="1" smtClean="0">
                            <a:solidFill>
                              <a:schemeClr val="bg1"/>
                            </a:solidFill>
                            <a:latin typeface="Cambria Math" panose="02040503050406030204" pitchFamily="18" charset="0"/>
                            <a:ea typeface="Times New Roman" panose="02020603050405020304" pitchFamily="18" charset="0"/>
                          </a:rPr>
                        </m:ctrlPr>
                      </m:accPr>
                      <m:e>
                        <m:r>
                          <m:rPr>
                            <m:sty m:val="p"/>
                          </m:rPr>
                          <a:rPr lang="es-ES">
                            <a:solidFill>
                              <a:schemeClr val="bg1"/>
                            </a:solidFill>
                            <a:latin typeface="Cambria Math" panose="02040503050406030204" pitchFamily="18" charset="0"/>
                            <a:ea typeface="Times New Roman" panose="02020603050405020304" pitchFamily="18" charset="0"/>
                          </a:rPr>
                          <m:t>v</m:t>
                        </m:r>
                      </m:e>
                    </m:acc>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x</m:t>
                        </m:r>
                      </m:num>
                      <m:den>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t</m:t>
                        </m:r>
                      </m:den>
                    </m:f>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s-ES">
                            <a:solidFill>
                              <a:schemeClr val="bg1"/>
                            </a:solidFill>
                            <a:latin typeface="Cambria Math" panose="02040503050406030204" pitchFamily="18" charset="0"/>
                            <a:ea typeface="Times New Roman" panose="02020603050405020304" pitchFamily="18" charset="0"/>
                          </a:rPr>
                          <m:t>500</m:t>
                        </m:r>
                        <m:r>
                          <m:rPr>
                            <m:sty m:val="p"/>
                          </m:rPr>
                          <a:rPr lang="es-ES">
                            <a:solidFill>
                              <a:schemeClr val="bg1"/>
                            </a:solidFill>
                            <a:latin typeface="Cambria Math" panose="02040503050406030204" pitchFamily="18" charset="0"/>
                            <a:ea typeface="Times New Roman" panose="02020603050405020304" pitchFamily="18" charset="0"/>
                          </a:rPr>
                          <m:t>m</m:t>
                        </m:r>
                        <m:r>
                          <a:rPr lang="es-ES" i="1">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1000</m:t>
                            </m:r>
                            <m:r>
                              <m:rPr>
                                <m:sty m:val="p"/>
                              </m:rPr>
                              <a:rPr lang="es-ES">
                                <a:solidFill>
                                  <a:schemeClr val="bg1"/>
                                </a:solidFill>
                                <a:latin typeface="Cambria Math" panose="02040503050406030204" pitchFamily="18" charset="0"/>
                                <a:ea typeface="Times New Roman" panose="02020603050405020304" pitchFamily="18" charset="0"/>
                              </a:rPr>
                              <m:t>m</m:t>
                            </m:r>
                          </m:e>
                        </m:d>
                      </m:num>
                      <m:den>
                        <m:r>
                          <a:rPr lang="es-ES">
                            <a:solidFill>
                              <a:schemeClr val="bg1"/>
                            </a:solidFill>
                            <a:latin typeface="Cambria Math" panose="02040503050406030204" pitchFamily="18" charset="0"/>
                            <a:ea typeface="Times New Roman" panose="02020603050405020304" pitchFamily="18" charset="0"/>
                          </a:rPr>
                          <m:t>50</m:t>
                        </m:r>
                        <m:r>
                          <m:rPr>
                            <m:sty m:val="p"/>
                          </m:rPr>
                          <a:rPr lang="es-ES">
                            <a:solidFill>
                              <a:schemeClr val="bg1"/>
                            </a:solidFill>
                            <a:latin typeface="Cambria Math" panose="02040503050406030204" pitchFamily="18" charset="0"/>
                            <a:ea typeface="Times New Roman" panose="02020603050405020304" pitchFamily="18" charset="0"/>
                          </a:rPr>
                          <m:t>s</m:t>
                        </m:r>
                      </m:den>
                    </m:f>
                  </m:oMath>
                </a14:m>
                <a:r>
                  <a:rPr lang="es-ES" dirty="0">
                    <a:solidFill>
                      <a:schemeClr val="bg1"/>
                    </a:solidFill>
                    <a:latin typeface="Times New Roman" panose="02020603050405020304" pitchFamily="18" charset="0"/>
                    <a:ea typeface="Times New Roman" panose="02020603050405020304" pitchFamily="18" charset="0"/>
                  </a:rPr>
                  <a:t>=30s</a:t>
                </a:r>
              </a:p>
            </p:txBody>
          </p:sp>
        </mc:Choice>
        <mc:Fallback>
          <p:sp>
            <p:nvSpPr>
              <p:cNvPr id="3" name="Rectángulo 2">
                <a:extLst>
                  <a:ext uri="{FF2B5EF4-FFF2-40B4-BE49-F238E27FC236}">
                    <a16:creationId xmlns:a16="http://schemas.microsoft.com/office/drawing/2014/main" id="{38F5E0BA-B4A0-409D-8434-63AA64ABE70A}"/>
                  </a:ext>
                </a:extLst>
              </p:cNvPr>
              <p:cNvSpPr>
                <a:spLocks noRot="1" noChangeAspect="1" noMove="1" noResize="1" noEditPoints="1" noAdjustHandles="1" noChangeArrowheads="1" noChangeShapeType="1" noTextEdit="1"/>
              </p:cNvSpPr>
              <p:nvPr/>
            </p:nvSpPr>
            <p:spPr>
              <a:xfrm>
                <a:off x="340927" y="2128474"/>
                <a:ext cx="8534040" cy="505203"/>
              </a:xfrm>
              <a:prstGeom prst="rect">
                <a:avLst/>
              </a:prstGeom>
              <a:blipFill>
                <a:blip r:embed="rId7"/>
                <a:stretch>
                  <a:fillRect b="-60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52B286CF-C3C3-4189-A0FF-66636AC31465}"/>
                  </a:ext>
                </a:extLst>
              </p:cNvPr>
              <p:cNvSpPr/>
              <p:nvPr/>
            </p:nvSpPr>
            <p:spPr>
              <a:xfrm>
                <a:off x="3177496" y="2895600"/>
                <a:ext cx="2788648" cy="6127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X</m:t>
                          </m:r>
                        </m:e>
                        <m:sub>
                          <m:d>
                            <m:dPr>
                              <m:ctrlPr>
                                <a:rPr lang="en-US" i="1">
                                  <a:solidFill>
                                    <a:schemeClr val="bg1"/>
                                  </a:solidFill>
                                  <a:latin typeface="Cambria Math" panose="02040503050406030204" pitchFamily="18" charset="0"/>
                                </a:rPr>
                              </m:ctrlPr>
                            </m:dPr>
                            <m:e>
                              <m:r>
                                <m:rPr>
                                  <m:sty m:val="p"/>
                                </m:rPr>
                                <a:rPr lang="en-US" i="0">
                                  <a:solidFill>
                                    <a:schemeClr val="bg1"/>
                                  </a:solidFill>
                                  <a:latin typeface="Cambria Math" panose="02040503050406030204" pitchFamily="18" charset="0"/>
                                </a:rPr>
                                <m:t>t</m:t>
                              </m:r>
                            </m:e>
                          </m:d>
                        </m:sub>
                      </m:sSub>
                      <m:r>
                        <a:rPr lang="en-US" i="0">
                          <a:solidFill>
                            <a:schemeClr val="bg1"/>
                          </a:solidFill>
                          <a:latin typeface="Cambria Math" panose="02040503050406030204" pitchFamily="18" charset="0"/>
                        </a:rPr>
                        <m:t>=−1000</m:t>
                      </m:r>
                      <m:r>
                        <m:rPr>
                          <m:sty m:val="p"/>
                        </m:rPr>
                        <a:rPr lang="en-US" i="0">
                          <a:solidFill>
                            <a:schemeClr val="bg1"/>
                          </a:solidFill>
                          <a:latin typeface="Cambria Math" panose="02040503050406030204" pitchFamily="18" charset="0"/>
                        </a:rPr>
                        <m:t>m</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30</m:t>
                          </m:r>
                          <m:r>
                            <m:rPr>
                              <m:sty m:val="p"/>
                            </m:rPr>
                            <a:rPr lang="en-US" i="0">
                              <a:solidFill>
                                <a:schemeClr val="bg1"/>
                              </a:solidFill>
                              <a:latin typeface="Cambria Math" panose="02040503050406030204" pitchFamily="18" charset="0"/>
                            </a:rPr>
                            <m:t>m</m:t>
                          </m:r>
                        </m:num>
                        <m:den>
                          <m:r>
                            <m:rPr>
                              <m:sty m:val="p"/>
                            </m:rPr>
                            <a:rPr lang="en-US" i="0">
                              <a:solidFill>
                                <a:schemeClr val="bg1"/>
                              </a:solidFill>
                              <a:latin typeface="Cambria Math" panose="02040503050406030204" pitchFamily="18" charset="0"/>
                            </a:rPr>
                            <m:t>s</m:t>
                          </m:r>
                        </m:den>
                      </m:f>
                      <m:r>
                        <a:rPr lang="en-US" i="0">
                          <a:solidFill>
                            <a:schemeClr val="bg1"/>
                          </a:solidFill>
                          <a:latin typeface="Cambria Math" panose="02040503050406030204" pitchFamily="18" charset="0"/>
                        </a:rPr>
                        <m:t>∗</m:t>
                      </m:r>
                      <m:r>
                        <m:rPr>
                          <m:sty m:val="p"/>
                        </m:rPr>
                        <a:rPr lang="en-US" i="0">
                          <a:solidFill>
                            <a:schemeClr val="bg1"/>
                          </a:solidFill>
                          <a:latin typeface="Cambria Math" panose="02040503050406030204" pitchFamily="18" charset="0"/>
                        </a:rPr>
                        <m:t>t</m:t>
                      </m:r>
                    </m:oMath>
                  </m:oMathPara>
                </a14:m>
                <a:endParaRPr lang="en-US" dirty="0">
                  <a:solidFill>
                    <a:schemeClr val="bg1"/>
                  </a:solidFill>
                </a:endParaRPr>
              </a:p>
            </p:txBody>
          </p:sp>
        </mc:Choice>
        <mc:Fallback>
          <p:sp>
            <p:nvSpPr>
              <p:cNvPr id="6" name="Rectángulo 5">
                <a:extLst>
                  <a:ext uri="{FF2B5EF4-FFF2-40B4-BE49-F238E27FC236}">
                    <a16:creationId xmlns:a16="http://schemas.microsoft.com/office/drawing/2014/main" id="{52B286CF-C3C3-4189-A0FF-66636AC31465}"/>
                  </a:ext>
                </a:extLst>
              </p:cNvPr>
              <p:cNvSpPr>
                <a:spLocks noRot="1" noChangeAspect="1" noMove="1" noResize="1" noEditPoints="1" noAdjustHandles="1" noChangeArrowheads="1" noChangeShapeType="1" noTextEdit="1"/>
              </p:cNvSpPr>
              <p:nvPr/>
            </p:nvSpPr>
            <p:spPr>
              <a:xfrm>
                <a:off x="3177496" y="2895600"/>
                <a:ext cx="2788648"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ángulo 6">
                <a:extLst>
                  <a:ext uri="{FF2B5EF4-FFF2-40B4-BE49-F238E27FC236}">
                    <a16:creationId xmlns:a16="http://schemas.microsoft.com/office/drawing/2014/main" id="{2EC4CF2F-DBDF-49A7-8239-68587C256D90}"/>
                  </a:ext>
                </a:extLst>
              </p:cNvPr>
              <p:cNvSpPr/>
              <p:nvPr/>
            </p:nvSpPr>
            <p:spPr>
              <a:xfrm>
                <a:off x="2286000" y="5660826"/>
                <a:ext cx="4572000" cy="566758"/>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a:rPr lang="es-ES">
                              <a:solidFill>
                                <a:schemeClr val="bg1"/>
                              </a:solidFill>
                              <a:latin typeface="Cambria Math" panose="02040503050406030204" pitchFamily="18" charset="0"/>
                              <a:ea typeface="Times New Roman" panose="02020603050405020304" pitchFamily="18" charset="0"/>
                            </a:rPr>
                            <m:t>∆</m:t>
                          </m:r>
                        </m:e>
                        <m:sub>
                          <m:r>
                            <a:rPr lang="es-ES" i="1">
                              <a:solidFill>
                                <a:schemeClr val="bg1"/>
                              </a:solidFill>
                              <a:latin typeface="Cambria Math" panose="02040503050406030204" pitchFamily="18" charset="0"/>
                              <a:ea typeface="Times New Roman" panose="02020603050405020304" pitchFamily="18" charset="0"/>
                            </a:rPr>
                            <m:t>𝑥</m:t>
                          </m:r>
                        </m:sub>
                      </m:sSub>
                      <m:r>
                        <a:rPr lang="es-ES">
                          <a:solidFill>
                            <a:schemeClr val="bg1"/>
                          </a:solidFill>
                          <a:latin typeface="Cambria Math" panose="02040503050406030204" pitchFamily="18" charset="0"/>
                          <a:ea typeface="Times New Roman" panose="02020603050405020304" pitchFamily="18" charset="0"/>
                        </a:rPr>
                        <m:t> =</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a:rPr lang="es-ES">
                              <a:solidFill>
                                <a:schemeClr val="bg1"/>
                              </a:solidFill>
                              <a:latin typeface="Cambria Math" panose="02040503050406030204" pitchFamily="18" charset="0"/>
                              <a:ea typeface="Times New Roman" panose="02020603050405020304" pitchFamily="18" charset="0"/>
                            </a:rPr>
                            <m:t>0</m:t>
                          </m:r>
                        </m:sub>
                      </m:sSub>
                      <m:r>
                        <a:rPr lang="es-ES"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a:rPr lang="es-ES">
                              <a:solidFill>
                                <a:schemeClr val="bg1"/>
                              </a:solidFill>
                              <a:latin typeface="Cambria Math" panose="02040503050406030204" pitchFamily="18" charset="0"/>
                              <a:ea typeface="Times New Roman" panose="02020603050405020304" pitchFamily="18" charset="0"/>
                            </a:rPr>
                            <m:t>∆</m:t>
                          </m:r>
                        </m:e>
                        <m:sub>
                          <m:r>
                            <a:rPr lang="es-ES" i="1">
                              <a:solidFill>
                                <a:schemeClr val="bg1"/>
                              </a:solidFill>
                              <a:latin typeface="Cambria Math" panose="02040503050406030204" pitchFamily="18" charset="0"/>
                              <a:ea typeface="Times New Roman" panose="02020603050405020304" pitchFamily="18" charset="0"/>
                            </a:rPr>
                            <m:t>𝑡</m:t>
                          </m:r>
                        </m:sub>
                      </m:sSub>
                      <m:r>
                        <a:rPr lang="es-ES">
                          <a:solidFill>
                            <a:schemeClr val="bg1"/>
                          </a:solidFill>
                          <a:latin typeface="Cambria Math" panose="02040503050406030204" pitchFamily="18" charset="0"/>
                          <a:ea typeface="Times New Roman" panose="02020603050405020304" pitchFamily="18" charset="0"/>
                        </a:rPr>
                        <m:t>=30</m:t>
                      </m:r>
                      <m:f>
                        <m:fPr>
                          <m:ctrlPr>
                            <a:rPr lang="en-US" i="1">
                              <a:solidFill>
                                <a:schemeClr val="bg1"/>
                              </a:solidFill>
                              <a:latin typeface="Cambria Math" panose="02040503050406030204" pitchFamily="18" charset="0"/>
                              <a:ea typeface="Times New Roman" panose="02020603050405020304" pitchFamily="18" charset="0"/>
                            </a:rPr>
                          </m:ctrlPr>
                        </m:fPr>
                        <m:num>
                          <m:r>
                            <a:rPr lang="es-ES" i="1">
                              <a:solidFill>
                                <a:schemeClr val="bg1"/>
                              </a:solidFill>
                              <a:latin typeface="Cambria Math" panose="02040503050406030204" pitchFamily="18" charset="0"/>
                              <a:ea typeface="Times New Roman" panose="02020603050405020304" pitchFamily="18" charset="0"/>
                            </a:rPr>
                            <m:t>𝑚</m:t>
                          </m:r>
                        </m:num>
                        <m:den>
                          <m:r>
                            <a:rPr lang="es-ES" i="1">
                              <a:solidFill>
                                <a:schemeClr val="bg1"/>
                              </a:solidFill>
                              <a:latin typeface="Cambria Math" panose="02040503050406030204" pitchFamily="18" charset="0"/>
                              <a:ea typeface="Times New Roman" panose="02020603050405020304" pitchFamily="18" charset="0"/>
                            </a:rPr>
                            <m:t>𝑠</m:t>
                          </m:r>
                        </m:den>
                      </m:f>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25</m:t>
                      </m:r>
                      <m:r>
                        <a:rPr lang="es-ES" i="1">
                          <a:solidFill>
                            <a:schemeClr val="bg1"/>
                          </a:solidFill>
                          <a:latin typeface="Cambria Math" panose="02040503050406030204" pitchFamily="18" charset="0"/>
                          <a:ea typeface="Times New Roman" panose="02020603050405020304" pitchFamily="18" charset="0"/>
                        </a:rPr>
                        <m:t>𝑠</m:t>
                      </m:r>
                      <m:r>
                        <a:rPr lang="es-ES">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750</m:t>
                      </m:r>
                      <m:r>
                        <a:rPr lang="es-ES" i="1">
                          <a:solidFill>
                            <a:schemeClr val="bg1"/>
                          </a:solidFill>
                          <a:latin typeface="Cambria Math" panose="02040503050406030204" pitchFamily="18" charset="0"/>
                          <a:ea typeface="Times New Roman" panose="02020603050405020304" pitchFamily="18" charset="0"/>
                        </a:rPr>
                        <m:t>𝑚</m:t>
                      </m:r>
                    </m:oMath>
                  </m:oMathPara>
                </a14:m>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7" name="Rectángulo 6">
                <a:extLst>
                  <a:ext uri="{FF2B5EF4-FFF2-40B4-BE49-F238E27FC236}">
                    <a16:creationId xmlns:a16="http://schemas.microsoft.com/office/drawing/2014/main" id="{2EC4CF2F-DBDF-49A7-8239-68587C256D90}"/>
                  </a:ext>
                </a:extLst>
              </p:cNvPr>
              <p:cNvSpPr>
                <a:spLocks noRot="1" noChangeAspect="1" noMove="1" noResize="1" noEditPoints="1" noAdjustHandles="1" noChangeArrowheads="1" noChangeShapeType="1" noTextEdit="1"/>
              </p:cNvSpPr>
              <p:nvPr/>
            </p:nvSpPr>
            <p:spPr>
              <a:xfrm>
                <a:off x="2286000" y="5660826"/>
                <a:ext cx="4572000" cy="566758"/>
              </a:xfrm>
              <a:prstGeom prst="rect">
                <a:avLst/>
              </a:prstGeom>
              <a:blipFill>
                <a:blip r:embed="rId9"/>
                <a:stretch>
                  <a:fillRect/>
                </a:stretch>
              </a:blipFill>
            </p:spPr>
            <p:txBody>
              <a:bodyPr/>
              <a:lstStyle/>
              <a:p>
                <a:r>
                  <a:rPr lang="en-US">
                    <a:noFill/>
                  </a:rPr>
                  <a:t> </a:t>
                </a:r>
              </a:p>
            </p:txBody>
          </p:sp>
        </mc:Fallback>
      </mc:AlternateContent>
      <p:sp>
        <p:nvSpPr>
          <p:cNvPr id="8" name="Rectángulo 7">
            <a:extLst>
              <a:ext uri="{FF2B5EF4-FFF2-40B4-BE49-F238E27FC236}">
                <a16:creationId xmlns:a16="http://schemas.microsoft.com/office/drawing/2014/main" id="{72EF7C84-70FA-4BE4-B944-419038CF1D72}"/>
              </a:ext>
            </a:extLst>
          </p:cNvPr>
          <p:cNvSpPr/>
          <p:nvPr/>
        </p:nvSpPr>
        <p:spPr>
          <a:xfrm>
            <a:off x="304800" y="3805822"/>
            <a:ext cx="8915400" cy="369332"/>
          </a:xfrm>
          <a:prstGeom prst="rect">
            <a:avLst/>
          </a:prstGeom>
        </p:spPr>
        <p:txBody>
          <a:bodyPr wrap="square">
            <a:spAutoFit/>
          </a:bodyPr>
          <a:lstStyle/>
          <a:p>
            <a:r>
              <a:rPr lang="es-ES" dirty="0">
                <a:solidFill>
                  <a:schemeClr val="bg1"/>
                </a:solidFill>
                <a:latin typeface="Arial" panose="020B0604020202020204" pitchFamily="34" charset="0"/>
                <a:cs typeface="Arial" panose="020B0604020202020204" pitchFamily="34" charset="0"/>
              </a:rPr>
              <a:t>¿Cuanto tarda en pasar frente a la señal después de observarla?</a:t>
            </a:r>
            <a:endParaRPr lang="en-US" dirty="0"/>
          </a:p>
        </p:txBody>
      </p:sp>
      <mc:AlternateContent xmlns:mc="http://schemas.openxmlformats.org/markup-compatibility/2006">
        <mc:Choice xmlns:a14="http://schemas.microsoft.com/office/drawing/2010/main" Requires="a14">
          <p:sp>
            <p:nvSpPr>
              <p:cNvPr id="12" name="Rectángulo 11">
                <a:extLst>
                  <a:ext uri="{FF2B5EF4-FFF2-40B4-BE49-F238E27FC236}">
                    <a16:creationId xmlns:a16="http://schemas.microsoft.com/office/drawing/2014/main" id="{4209AE21-F4D4-41D5-8C55-A8EDD01E45A4}"/>
                  </a:ext>
                </a:extLst>
              </p:cNvPr>
              <p:cNvSpPr/>
              <p:nvPr/>
            </p:nvSpPr>
            <p:spPr>
              <a:xfrm>
                <a:off x="2286000" y="4191000"/>
                <a:ext cx="4572000" cy="790153"/>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rPr>
                          </m:ctrlPr>
                        </m:sSubPr>
                        <m:e>
                          <m:r>
                            <a:rPr lang="es-ES">
                              <a:solidFill>
                                <a:schemeClr val="bg1"/>
                              </a:solidFill>
                              <a:latin typeface="Cambria Math" panose="02040503050406030204" pitchFamily="18" charset="0"/>
                              <a:ea typeface="Times New Roman" panose="02020603050405020304" pitchFamily="18" charset="0"/>
                            </a:rPr>
                            <m:t>∆</m:t>
                          </m:r>
                        </m:e>
                        <m:sub>
                          <m:r>
                            <m:rPr>
                              <m:sty m:val="p"/>
                            </m:rPr>
                            <a:rPr lang="es-ES">
                              <a:solidFill>
                                <a:schemeClr val="bg1"/>
                              </a:solidFill>
                              <a:latin typeface="Cambria Math" panose="02040503050406030204" pitchFamily="18" charset="0"/>
                              <a:ea typeface="Times New Roman" panose="02020603050405020304" pitchFamily="18" charset="0"/>
                            </a:rPr>
                            <m:t>t</m:t>
                          </m:r>
                        </m:sub>
                      </m:sSub>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sSub>
                            <m:sSubPr>
                              <m:ctrlPr>
                                <a:rPr lang="en-US" i="1">
                                  <a:solidFill>
                                    <a:schemeClr val="bg1"/>
                                  </a:solidFill>
                                  <a:latin typeface="Cambria Math" panose="02040503050406030204" pitchFamily="18" charset="0"/>
                                  <a:ea typeface="Times New Roman" panose="02020603050405020304" pitchFamily="18" charset="0"/>
                                </a:rPr>
                              </m:ctrlPr>
                            </m:sSubPr>
                            <m:e>
                              <m:r>
                                <a:rPr lang="es-ES">
                                  <a:solidFill>
                                    <a:schemeClr val="bg1"/>
                                  </a:solidFill>
                                  <a:latin typeface="Cambria Math" panose="02040503050406030204" pitchFamily="18" charset="0"/>
                                  <a:ea typeface="Times New Roman" panose="02020603050405020304" pitchFamily="18" charset="0"/>
                                </a:rPr>
                                <m:t>∆</m:t>
                              </m:r>
                            </m:e>
                            <m:sub>
                              <m:r>
                                <m:rPr>
                                  <m:sty m:val="p"/>
                                </m:rPr>
                                <a:rPr lang="es-ES">
                                  <a:solidFill>
                                    <a:schemeClr val="bg1"/>
                                  </a:solidFill>
                                  <a:latin typeface="Cambria Math" panose="02040503050406030204" pitchFamily="18" charset="0"/>
                                  <a:ea typeface="Times New Roman" panose="02020603050405020304" pitchFamily="18" charset="0"/>
                                </a:rPr>
                                <m:t>x</m:t>
                              </m:r>
                            </m:sub>
                          </m:sSub>
                        </m:num>
                        <m:den>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a:rPr lang="es-ES">
                                  <a:solidFill>
                                    <a:schemeClr val="bg1"/>
                                  </a:solidFill>
                                  <a:latin typeface="Cambria Math" panose="02040503050406030204" pitchFamily="18" charset="0"/>
                                  <a:ea typeface="Times New Roman" panose="02020603050405020304" pitchFamily="18" charset="0"/>
                                </a:rPr>
                                <m:t>0</m:t>
                              </m:r>
                            </m:sub>
                          </m:sSub>
                        </m:den>
                      </m:f>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s-ES">
                              <a:solidFill>
                                <a:schemeClr val="bg1"/>
                              </a:solidFill>
                              <a:latin typeface="Cambria Math" panose="02040503050406030204" pitchFamily="18" charset="0"/>
                              <a:ea typeface="Times New Roman" panose="02020603050405020304" pitchFamily="18" charset="0"/>
                            </a:rPr>
                            <m:t>1000</m:t>
                          </m:r>
                          <m:r>
                            <m:rPr>
                              <m:sty m:val="p"/>
                            </m:rPr>
                            <a:rPr lang="es-ES">
                              <a:solidFill>
                                <a:schemeClr val="bg1"/>
                              </a:solidFill>
                              <a:latin typeface="Cambria Math" panose="02040503050406030204" pitchFamily="18" charset="0"/>
                              <a:ea typeface="Times New Roman" panose="02020603050405020304" pitchFamily="18" charset="0"/>
                            </a:rPr>
                            <m:t>m</m:t>
                          </m:r>
                        </m:num>
                        <m:den>
                          <m:r>
                            <a:rPr lang="es-ES">
                              <a:solidFill>
                                <a:schemeClr val="bg1"/>
                              </a:solidFill>
                              <a:latin typeface="Cambria Math" panose="02040503050406030204" pitchFamily="18" charset="0"/>
                              <a:ea typeface="Times New Roman" panose="02020603050405020304" pitchFamily="18" charset="0"/>
                            </a:rPr>
                            <m:t>30</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ES">
                                  <a:solidFill>
                                    <a:schemeClr val="bg1"/>
                                  </a:solidFill>
                                  <a:latin typeface="Cambria Math" panose="02040503050406030204" pitchFamily="18" charset="0"/>
                                  <a:ea typeface="Times New Roman" panose="02020603050405020304" pitchFamily="18" charset="0"/>
                                </a:rPr>
                                <m:t>m</m:t>
                              </m:r>
                            </m:num>
                            <m:den>
                              <m:r>
                                <m:rPr>
                                  <m:sty m:val="p"/>
                                </m:rPr>
                                <a:rPr lang="es-ES">
                                  <a:solidFill>
                                    <a:schemeClr val="bg1"/>
                                  </a:solidFill>
                                  <a:latin typeface="Cambria Math" panose="02040503050406030204" pitchFamily="18" charset="0"/>
                                  <a:ea typeface="Times New Roman" panose="02020603050405020304" pitchFamily="18" charset="0"/>
                                </a:rPr>
                                <m:t>s</m:t>
                              </m:r>
                            </m:den>
                          </m:f>
                        </m:den>
                      </m:f>
                      <m:r>
                        <a:rPr lang="es-ES">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33,3 </m:t>
                      </m:r>
                      <m:r>
                        <m:rPr>
                          <m:sty m:val="p"/>
                        </m:rPr>
                        <a:rPr lang="es-ES">
                          <a:solidFill>
                            <a:schemeClr val="bg1"/>
                          </a:solidFill>
                          <a:latin typeface="Cambria Math" panose="02040503050406030204" pitchFamily="18" charset="0"/>
                          <a:ea typeface="Times New Roman" panose="02020603050405020304" pitchFamily="18" charset="0"/>
                        </a:rPr>
                        <m:t>s</m:t>
                      </m:r>
                    </m:oMath>
                  </m:oMathPara>
                </a14:m>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12" name="Rectángulo 11">
                <a:extLst>
                  <a:ext uri="{FF2B5EF4-FFF2-40B4-BE49-F238E27FC236}">
                    <a16:creationId xmlns:a16="http://schemas.microsoft.com/office/drawing/2014/main" id="{4209AE21-F4D4-41D5-8C55-A8EDD01E45A4}"/>
                  </a:ext>
                </a:extLst>
              </p:cNvPr>
              <p:cNvSpPr>
                <a:spLocks noRot="1" noChangeAspect="1" noMove="1" noResize="1" noEditPoints="1" noAdjustHandles="1" noChangeArrowheads="1" noChangeShapeType="1" noTextEdit="1"/>
              </p:cNvSpPr>
              <p:nvPr/>
            </p:nvSpPr>
            <p:spPr>
              <a:xfrm>
                <a:off x="2286000" y="4191000"/>
                <a:ext cx="4572000" cy="790153"/>
              </a:xfrm>
              <a:prstGeom prst="rect">
                <a:avLst/>
              </a:prstGeom>
              <a:blipFill>
                <a:blip r:embed="rId10"/>
                <a:stretch>
                  <a:fillRect/>
                </a:stretch>
              </a:blipFill>
            </p:spPr>
            <p:txBody>
              <a:bodyPr/>
              <a:lstStyle/>
              <a:p>
                <a:r>
                  <a:rPr lang="en-US">
                    <a:noFill/>
                  </a:rPr>
                  <a:t> </a:t>
                </a:r>
              </a:p>
            </p:txBody>
          </p:sp>
        </mc:Fallback>
      </mc:AlternateContent>
      <p:sp>
        <p:nvSpPr>
          <p:cNvPr id="9" name="Rectángulo 8">
            <a:extLst>
              <a:ext uri="{FF2B5EF4-FFF2-40B4-BE49-F238E27FC236}">
                <a16:creationId xmlns:a16="http://schemas.microsoft.com/office/drawing/2014/main" id="{47DA7AB3-3138-4FF9-889D-16C2F380C752}"/>
              </a:ext>
            </a:extLst>
          </p:cNvPr>
          <p:cNvSpPr/>
          <p:nvPr/>
        </p:nvSpPr>
        <p:spPr>
          <a:xfrm>
            <a:off x="304800" y="5257800"/>
            <a:ext cx="8407400" cy="369332"/>
          </a:xfrm>
          <a:prstGeom prst="rect">
            <a:avLst/>
          </a:prstGeom>
        </p:spPr>
        <p:txBody>
          <a:bodyPr wrap="square">
            <a:spAutoFit/>
          </a:bodyPr>
          <a:lstStyle/>
          <a:p>
            <a:r>
              <a:rPr lang="es-AR" dirty="0">
                <a:solidFill>
                  <a:schemeClr val="bg1"/>
                </a:solidFill>
                <a:latin typeface="Arial" panose="020B0604020202020204" pitchFamily="34" charset="0"/>
                <a:ea typeface="Times New Roman" panose="02020603050405020304" pitchFamily="18" charset="0"/>
              </a:rPr>
              <a:t>¿ Qué distancia recorrió </a:t>
            </a:r>
            <a:r>
              <a:rPr lang="es-AR" b="1" i="1" dirty="0">
                <a:solidFill>
                  <a:schemeClr val="bg1"/>
                </a:solidFill>
                <a:latin typeface="Arial" panose="020B0604020202020204" pitchFamily="34" charset="0"/>
                <a:ea typeface="Times New Roman" panose="02020603050405020304" pitchFamily="18" charset="0"/>
              </a:rPr>
              <a:t>25</a:t>
            </a:r>
            <a:r>
              <a:rPr lang="es-AR" b="1" dirty="0">
                <a:solidFill>
                  <a:schemeClr val="bg1"/>
                </a:solidFill>
                <a:latin typeface="Arial" panose="020B0604020202020204" pitchFamily="34" charset="0"/>
                <a:ea typeface="Times New Roman" panose="02020603050405020304" pitchFamily="18" charset="0"/>
              </a:rPr>
              <a:t> </a:t>
            </a:r>
            <a:r>
              <a:rPr lang="es-AR" dirty="0">
                <a:solidFill>
                  <a:schemeClr val="bg1"/>
                </a:solidFill>
                <a:latin typeface="Arial" panose="020B0604020202020204" pitchFamily="34" charset="0"/>
                <a:ea typeface="Times New Roman" panose="02020603050405020304" pitchFamily="18" charset="0"/>
              </a:rPr>
              <a:t>segundos después de cruzar la señal?. </a:t>
            </a:r>
            <a:endParaRPr lang="en-US" dirty="0">
              <a:solidFill>
                <a:schemeClr val="bg1"/>
              </a:solidFill>
            </a:endParaRPr>
          </a:p>
        </p:txBody>
      </p:sp>
      <p:sp>
        <p:nvSpPr>
          <p:cNvPr id="10" name="Rectángulo 9">
            <a:extLst>
              <a:ext uri="{FF2B5EF4-FFF2-40B4-BE49-F238E27FC236}">
                <a16:creationId xmlns:a16="http://schemas.microsoft.com/office/drawing/2014/main" id="{F5BA552E-552B-4965-AD19-B03D09F8D124}"/>
              </a:ext>
            </a:extLst>
          </p:cNvPr>
          <p:cNvSpPr/>
          <p:nvPr/>
        </p:nvSpPr>
        <p:spPr>
          <a:xfrm>
            <a:off x="292100" y="1597404"/>
            <a:ext cx="8523240" cy="369332"/>
          </a:xfrm>
          <a:prstGeom prst="rect">
            <a:avLst/>
          </a:prstGeom>
        </p:spPr>
        <p:txBody>
          <a:bodyPr wrap="square">
            <a:spAutoFit/>
          </a:bodyPr>
          <a:lstStyle/>
          <a:p>
            <a:r>
              <a:rPr lang="es-ES" dirty="0">
                <a:solidFill>
                  <a:schemeClr val="bg1"/>
                </a:solidFill>
                <a:latin typeface="Arial" panose="020B0604020202020204" pitchFamily="34" charset="0"/>
                <a:cs typeface="Arial" panose="020B0604020202020204" pitchFamily="34" charset="0"/>
              </a:rPr>
              <a:t>Escriba la ecuación de movimiento tomando como referencia la señal de tránsito </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20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 grpId="0"/>
      <p:bldP spid="6" grpId="0"/>
      <p:bldP spid="7" grpId="0"/>
      <p:bldP spid="8" grpId="0"/>
      <p:bldP spid="12"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2475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eaLnBrk="0" fontAlgn="base" hangingPunct="0">
              <a:lnSpc>
                <a:spcPct val="100000"/>
              </a:lnSpc>
              <a:spcBef>
                <a:spcPct val="0"/>
              </a:spcBef>
              <a:spcAft>
                <a:spcPct val="0"/>
              </a:spcAft>
              <a:tabLst>
                <a:tab pos="685800" algn="l"/>
              </a:tabLst>
            </a:pP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Una partícula que se mueve con M.R.U.V. según el eje “x”, pasa por el punto </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x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m</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con una velocidad </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v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m/s</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y aceleración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a</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m/s</a:t>
            </a:r>
            <a:r>
              <a:rPr lang="es-ES"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endParaRPr lang="en-US" altLang="en-US" sz="1800" dirty="0">
              <a:solidFill>
                <a:schemeClr val="bg1"/>
              </a:solidFill>
              <a:latin typeface="Arial" panose="020B0604020202020204" pitchFamily="34" charset="0"/>
              <a:cs typeface="Arial" panose="020B0604020202020204" pitchFamily="34" charset="0"/>
            </a:endParaRPr>
          </a:p>
          <a:p>
            <a:pPr lvl="0" algn="just" eaLnBrk="0" fontAlgn="base" hangingPunct="0">
              <a:lnSpc>
                <a:spcPct val="100000"/>
              </a:lnSpc>
              <a:spcBef>
                <a:spcPct val="0"/>
              </a:spcBef>
              <a:spcAft>
                <a:spcPct val="0"/>
              </a:spcAft>
              <a:tabLst>
                <a:tab pos="685800" algn="l"/>
              </a:tabLst>
            </a:pP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a)</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Escriba una ecuación horaria que describa el movimiento y trace las gráficas </a:t>
            </a:r>
            <a:b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b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x = x(t) y v = v(t)        [</a:t>
            </a:r>
            <a:r>
              <a:rPr lang="es-ES" altLang="en-US" sz="1800" dirty="0" err="1">
                <a:solidFill>
                  <a:schemeClr val="bg1"/>
                </a:solidFill>
                <a:latin typeface="Arial" panose="020B0604020202020204" pitchFamily="34" charset="0"/>
                <a:ea typeface="Times New Roman" panose="02020603050405020304" pitchFamily="18" charset="0"/>
                <a:cs typeface="Arial" panose="020B0604020202020204" pitchFamily="34" charset="0"/>
              </a:rPr>
              <a:t>Rta</a:t>
            </a:r>
            <a:r>
              <a:rPr lang="es-ES" altLang="en-US" sz="1800" i="1"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X</a:t>
            </a:r>
            <a:r>
              <a:rPr lang="es-ES" altLang="en-US" sz="1800"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(t) </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m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m/s .t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m/s</a:t>
            </a:r>
            <a:r>
              <a:rPr lang="es-ES"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.t</a:t>
            </a:r>
            <a:r>
              <a:rPr lang="es-ES"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endParaRPr lang="en-US" altLang="en-US" sz="1800" dirty="0">
              <a:solidFill>
                <a:schemeClr val="bg1"/>
              </a:solidFill>
              <a:latin typeface="Arial" panose="020B0604020202020204" pitchFamily="34" charset="0"/>
              <a:cs typeface="Arial" panose="020B0604020202020204" pitchFamily="34" charset="0"/>
            </a:endParaRPr>
          </a:p>
          <a:p>
            <a:pPr lvl="0" algn="just" eaLnBrk="0" fontAlgn="base" hangingPunct="0">
              <a:lnSpc>
                <a:spcPct val="100000"/>
              </a:lnSpc>
              <a:spcBef>
                <a:spcPct val="0"/>
              </a:spcBef>
              <a:spcAft>
                <a:spcPct val="0"/>
              </a:spcAft>
              <a:tabLst>
                <a:tab pos="685800" algn="l"/>
              </a:tabLst>
            </a:pP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b)</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Ídem (a) pero en el caso en que la aceleración es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a</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m/s</a:t>
            </a:r>
            <a:r>
              <a:rPr lang="es-ES"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p>
          <a:p>
            <a:pPr lvl="0" algn="just" eaLnBrk="0" fontAlgn="base" hangingPunct="0">
              <a:lnSpc>
                <a:spcPct val="100000"/>
              </a:lnSpc>
              <a:spcBef>
                <a:spcPct val="0"/>
              </a:spcBef>
              <a:spcAft>
                <a:spcPct val="0"/>
              </a:spcAft>
              <a:tabLst>
                <a:tab pos="685800" algn="l"/>
              </a:tabLst>
            </a:pP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ES" altLang="en-US" sz="1800" dirty="0" err="1">
                <a:solidFill>
                  <a:schemeClr val="bg1"/>
                </a:solidFill>
                <a:latin typeface="Arial" panose="020B0604020202020204" pitchFamily="34" charset="0"/>
                <a:ea typeface="Times New Roman" panose="02020603050405020304" pitchFamily="18" charset="0"/>
                <a:cs typeface="Arial" panose="020B0604020202020204" pitchFamily="34" charset="0"/>
              </a:rPr>
              <a:t>Rta</a:t>
            </a:r>
            <a:r>
              <a:rPr lang="es-ES" altLang="en-US" sz="1800" i="1"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X</a:t>
            </a:r>
            <a:r>
              <a:rPr lang="es-AR" altLang="en-US" sz="1800"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(t)</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m +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m/</a:t>
            </a:r>
            <a:r>
              <a:rPr lang="es-AR" altLang="en-US" sz="1800" dirty="0" err="1">
                <a:solidFill>
                  <a:schemeClr val="bg1"/>
                </a:solidFill>
                <a:latin typeface="Arial" panose="020B0604020202020204" pitchFamily="34" charset="0"/>
                <a:ea typeface="Times New Roman" panose="02020603050405020304" pitchFamily="18" charset="0"/>
                <a:cs typeface="Arial" panose="020B0604020202020204" pitchFamily="34" charset="0"/>
              </a:rPr>
              <a:t>s.t</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m/s</a:t>
            </a:r>
            <a:r>
              <a:rPr lang="es-AR"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.t</a:t>
            </a:r>
            <a:r>
              <a:rPr lang="es-AR"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endParaRPr lang="es-AR" altLang="en-US" sz="1800" dirty="0">
              <a:solidFill>
                <a:schemeClr val="bg1"/>
              </a:solidFill>
              <a:latin typeface="Arial" panose="020B0604020202020204" pitchFamily="34" charset="0"/>
              <a:cs typeface="Arial" panose="020B0604020202020204" pitchFamily="34" charset="0"/>
            </a:endParaRPr>
          </a:p>
          <a:p>
            <a:pPr algn="just"/>
            <a:endParaRPr lang="es-ES" sz="2000" dirty="0">
              <a:solidFill>
                <a:schemeClr val="bg1"/>
              </a:solidFill>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1.11</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974346"/>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952746"/>
                <a:ext cx="41040" cy="216000"/>
              </a:xfrm>
              <a:prstGeom prst="rect">
                <a:avLst/>
              </a:prstGeom>
            </p:spPr>
          </p:pic>
        </mc:Fallback>
      </mc:AlternateContent>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0D3A033A-B1D1-4977-9FFC-AC9EF3C291FF}"/>
                  </a:ext>
                </a:extLst>
              </p:cNvPr>
              <p:cNvSpPr/>
              <p:nvPr/>
            </p:nvSpPr>
            <p:spPr>
              <a:xfrm>
                <a:off x="304800" y="3561022"/>
                <a:ext cx="8518918" cy="61279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mtClean="0">
                          <a:solidFill>
                            <a:schemeClr val="bg1"/>
                          </a:solidFill>
                          <a:latin typeface="Cambria Math" panose="02040503050406030204" pitchFamily="18" charset="0"/>
                        </a:rPr>
                        <m:t>x</m:t>
                      </m:r>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x</m:t>
                          </m:r>
                        </m:e>
                        <m:sub>
                          <m:r>
                            <m:rPr>
                              <m:sty m:val="p"/>
                            </m:rPr>
                            <a:rPr lang="en-US" i="0">
                              <a:solidFill>
                                <a:schemeClr val="bg1"/>
                              </a:solidFill>
                              <a:latin typeface="Cambria Math" panose="02040503050406030204" pitchFamily="18" charset="0"/>
                            </a:rPr>
                            <m:t>o</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v</m:t>
                          </m:r>
                        </m:e>
                        <m:sub>
                          <m:r>
                            <m:rPr>
                              <m:sty m:val="p"/>
                            </m:rPr>
                            <a:rPr lang="en-US" i="0">
                              <a:solidFill>
                                <a:schemeClr val="bg1"/>
                              </a:solidFill>
                              <a:latin typeface="Cambria Math" panose="02040503050406030204" pitchFamily="18" charset="0"/>
                            </a:rPr>
                            <m:t>o</m:t>
                          </m:r>
                        </m:sub>
                      </m:sSub>
                      <m:r>
                        <a:rPr lang="en-US" i="0">
                          <a:solidFill>
                            <a:schemeClr val="bg1"/>
                          </a:solidFill>
                          <a:latin typeface="Cambria Math" panose="02040503050406030204" pitchFamily="18" charset="0"/>
                        </a:rPr>
                        <m:t>∗</m:t>
                      </m:r>
                      <m:r>
                        <m:rPr>
                          <m:sty m:val="p"/>
                        </m:rPr>
                        <a:rPr lang="en-US" i="0">
                          <a:solidFill>
                            <a:schemeClr val="bg1"/>
                          </a:solidFill>
                          <a:latin typeface="Cambria Math" panose="02040503050406030204" pitchFamily="18" charset="0"/>
                        </a:rPr>
                        <m:t>t</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1</m:t>
                          </m:r>
                        </m:num>
                        <m:den>
                          <m:r>
                            <a:rPr lang="en-US" i="0">
                              <a:solidFill>
                                <a:schemeClr val="bg1"/>
                              </a:solidFill>
                              <a:latin typeface="Cambria Math" panose="02040503050406030204" pitchFamily="18" charset="0"/>
                            </a:rPr>
                            <m:t>2</m:t>
                          </m:r>
                        </m:den>
                      </m:f>
                      <m:r>
                        <a:rPr lang="en-US" i="0">
                          <a:solidFill>
                            <a:schemeClr val="bg1"/>
                          </a:solidFill>
                          <a:latin typeface="Cambria Math" panose="02040503050406030204" pitchFamily="18" charset="0"/>
                        </a:rPr>
                        <m:t>∗</m:t>
                      </m:r>
                      <m:r>
                        <m:rPr>
                          <m:sty m:val="p"/>
                        </m:rPr>
                        <a:rPr lang="en-US" i="0">
                          <a:solidFill>
                            <a:schemeClr val="bg1"/>
                          </a:solidFill>
                          <a:latin typeface="Cambria Math" panose="02040503050406030204" pitchFamily="18" charset="0"/>
                        </a:rPr>
                        <m:t>a</m:t>
                      </m:r>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m:rPr>
                              <m:sty m:val="p"/>
                            </m:rPr>
                            <a:rPr lang="en-US" i="0">
                              <a:solidFill>
                                <a:schemeClr val="bg1"/>
                              </a:solidFill>
                              <a:latin typeface="Cambria Math" panose="02040503050406030204" pitchFamily="18" charset="0"/>
                            </a:rPr>
                            <m:t>t</m:t>
                          </m:r>
                        </m:e>
                        <m:sup>
                          <m:r>
                            <a:rPr lang="en-US" i="0">
                              <a:solidFill>
                                <a:schemeClr val="bg1"/>
                              </a:solidFill>
                              <a:latin typeface="Cambria Math" panose="02040503050406030204" pitchFamily="18" charset="0"/>
                            </a:rPr>
                            <m:t>2</m:t>
                          </m:r>
                        </m:sup>
                      </m:sSup>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𝑚</m:t>
                      </m:r>
                      <m:r>
                        <a:rPr lang="en-US" i="0">
                          <a:solidFill>
                            <a:schemeClr val="bg1"/>
                          </a:solidFill>
                          <a:latin typeface="Cambria Math" panose="02040503050406030204" pitchFamily="18" charset="0"/>
                        </a:rPr>
                        <m:t>+2</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𝑚</m:t>
                          </m:r>
                        </m:num>
                        <m:den>
                          <m:r>
                            <a:rPr lang="en-US" i="1">
                              <a:solidFill>
                                <a:schemeClr val="bg1"/>
                              </a:solidFill>
                              <a:latin typeface="Cambria Math" panose="02040503050406030204" pitchFamily="18" charset="0"/>
                            </a:rPr>
                            <m:t>𝑠</m:t>
                          </m:r>
                        </m:den>
                      </m:f>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1</m:t>
                          </m:r>
                        </m:num>
                        <m:den>
                          <m:r>
                            <a:rPr lang="en-US" i="0">
                              <a:solidFill>
                                <a:schemeClr val="bg1"/>
                              </a:solidFill>
                              <a:latin typeface="Cambria Math" panose="02040503050406030204" pitchFamily="18" charset="0"/>
                            </a:rPr>
                            <m:t>2</m:t>
                          </m:r>
                        </m:den>
                      </m:f>
                      <m:r>
                        <a:rPr lang="en-US" i="0">
                          <a:solidFill>
                            <a:schemeClr val="bg1"/>
                          </a:solidFill>
                          <a:latin typeface="Cambria Math" panose="02040503050406030204" pitchFamily="18" charset="0"/>
                        </a:rPr>
                        <m:t>∗5</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𝑚</m:t>
                          </m:r>
                        </m:num>
                        <m:den>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𝑠</m:t>
                              </m:r>
                            </m:e>
                            <m:sup>
                              <m:r>
                                <a:rPr lang="en-US" i="0">
                                  <a:solidFill>
                                    <a:schemeClr val="bg1"/>
                                  </a:solidFill>
                                  <a:latin typeface="Cambria Math" panose="02040503050406030204" pitchFamily="18" charset="0"/>
                                </a:rPr>
                                <m:t>2</m:t>
                              </m:r>
                            </m:sup>
                          </m:sSup>
                        </m:den>
                      </m:f>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m:rPr>
                              <m:sty m:val="p"/>
                            </m:rPr>
                            <a:rPr lang="en-US" i="0">
                              <a:solidFill>
                                <a:schemeClr val="bg1"/>
                              </a:solidFill>
                              <a:latin typeface="Cambria Math" panose="02040503050406030204" pitchFamily="18" charset="0"/>
                            </a:rPr>
                            <m:t>t</m:t>
                          </m:r>
                        </m:e>
                        <m:sup>
                          <m:r>
                            <a:rPr lang="en-US" i="0">
                              <a:solidFill>
                                <a:schemeClr val="bg1"/>
                              </a:solidFill>
                              <a:latin typeface="Cambria Math" panose="02040503050406030204" pitchFamily="18" charset="0"/>
                            </a:rPr>
                            <m:t>2</m:t>
                          </m:r>
                        </m:sup>
                      </m:sSup>
                    </m:oMath>
                  </m:oMathPara>
                </a14:m>
                <a:endParaRPr lang="en-US" dirty="0">
                  <a:solidFill>
                    <a:schemeClr val="bg1"/>
                  </a:solidFill>
                </a:endParaRPr>
              </a:p>
            </p:txBody>
          </p:sp>
        </mc:Choice>
        <mc:Fallback>
          <p:sp>
            <p:nvSpPr>
              <p:cNvPr id="6" name="Rectángulo 5">
                <a:extLst>
                  <a:ext uri="{FF2B5EF4-FFF2-40B4-BE49-F238E27FC236}">
                    <a16:creationId xmlns:a16="http://schemas.microsoft.com/office/drawing/2014/main" id="{0D3A033A-B1D1-4977-9FFC-AC9EF3C291FF}"/>
                  </a:ext>
                </a:extLst>
              </p:cNvPr>
              <p:cNvSpPr>
                <a:spLocks noRot="1" noChangeAspect="1" noMove="1" noResize="1" noEditPoints="1" noAdjustHandles="1" noChangeArrowheads="1" noChangeShapeType="1" noTextEdit="1"/>
              </p:cNvSpPr>
              <p:nvPr/>
            </p:nvSpPr>
            <p:spPr>
              <a:xfrm>
                <a:off x="304800" y="3561022"/>
                <a:ext cx="8518918" cy="612796"/>
              </a:xfrm>
              <a:prstGeom prst="rect">
                <a:avLst/>
              </a:prstGeom>
              <a:blipFill>
                <a:blip r:embed="rId7"/>
                <a:stretch>
                  <a:fillRect/>
                </a:stretch>
              </a:blipFill>
            </p:spPr>
            <p:txBody>
              <a:bodyPr/>
              <a:lstStyle/>
              <a:p>
                <a:r>
                  <a:rPr lang="en-US">
                    <a:noFill/>
                  </a:rPr>
                  <a:t> </a:t>
                </a:r>
              </a:p>
            </p:txBody>
          </p:sp>
        </mc:Fallback>
      </mc:AlternateContent>
      <p:grpSp>
        <p:nvGrpSpPr>
          <p:cNvPr id="11" name="Canvas 11529">
            <a:extLst>
              <a:ext uri="{FF2B5EF4-FFF2-40B4-BE49-F238E27FC236}">
                <a16:creationId xmlns:a16="http://schemas.microsoft.com/office/drawing/2014/main" id="{382AB477-F4BB-4D3D-9AF5-ABB0A4063DC7}"/>
              </a:ext>
            </a:extLst>
          </p:cNvPr>
          <p:cNvGrpSpPr/>
          <p:nvPr/>
        </p:nvGrpSpPr>
        <p:grpSpPr>
          <a:xfrm>
            <a:off x="1117843" y="4232973"/>
            <a:ext cx="6908313" cy="2648414"/>
            <a:chOff x="0" y="0"/>
            <a:chExt cx="4572000" cy="1828800"/>
          </a:xfrm>
        </p:grpSpPr>
        <p:sp>
          <p:nvSpPr>
            <p:cNvPr id="12" name="Rectangle 32">
              <a:extLst>
                <a:ext uri="{FF2B5EF4-FFF2-40B4-BE49-F238E27FC236}">
                  <a16:creationId xmlns:a16="http://schemas.microsoft.com/office/drawing/2014/main" id="{BBFAA749-514F-4232-A83F-FF59C6809B15}"/>
                </a:ext>
              </a:extLst>
            </p:cNvPr>
            <p:cNvSpPr/>
            <p:nvPr/>
          </p:nvSpPr>
          <p:spPr>
            <a:xfrm>
              <a:off x="0" y="0"/>
              <a:ext cx="4572000" cy="1828800"/>
            </a:xfrm>
            <a:prstGeom prst="rect">
              <a:avLst/>
            </a:prstGeom>
            <a:noFill/>
          </p:spPr>
        </p:sp>
        <p:cxnSp>
          <p:nvCxnSpPr>
            <p:cNvPr id="13" name="Line 11531">
              <a:extLst>
                <a:ext uri="{FF2B5EF4-FFF2-40B4-BE49-F238E27FC236}">
                  <a16:creationId xmlns:a16="http://schemas.microsoft.com/office/drawing/2014/main" id="{50A2A6D1-7A12-46E3-B397-F897CC6FA483}"/>
                </a:ext>
              </a:extLst>
            </p:cNvPr>
            <p:cNvCxnSpPr/>
            <p:nvPr/>
          </p:nvCxnSpPr>
          <p:spPr bwMode="auto">
            <a:xfrm>
              <a:off x="420860" y="1371600"/>
              <a:ext cx="1485695" cy="74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4" name="Line 11532">
              <a:extLst>
                <a:ext uri="{FF2B5EF4-FFF2-40B4-BE49-F238E27FC236}">
                  <a16:creationId xmlns:a16="http://schemas.microsoft.com/office/drawing/2014/main" id="{135611D2-85BA-4A63-93B2-EB4EA0C3BCD3}"/>
                </a:ext>
              </a:extLst>
            </p:cNvPr>
            <p:cNvCxnSpPr/>
            <p:nvPr/>
          </p:nvCxnSpPr>
          <p:spPr bwMode="auto">
            <a:xfrm flipV="1">
              <a:off x="420860" y="343085"/>
              <a:ext cx="0" cy="1028515"/>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5" name="Line 11533">
              <a:extLst>
                <a:ext uri="{FF2B5EF4-FFF2-40B4-BE49-F238E27FC236}">
                  <a16:creationId xmlns:a16="http://schemas.microsoft.com/office/drawing/2014/main" id="{B8D46438-B85D-4A82-9917-47C94F85E45E}"/>
                </a:ext>
              </a:extLst>
            </p:cNvPr>
            <p:cNvCxnSpPr/>
            <p:nvPr/>
          </p:nvCxnSpPr>
          <p:spPr bwMode="auto">
            <a:xfrm flipV="1">
              <a:off x="649199" y="457200"/>
              <a:ext cx="950666" cy="457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7" name="Line 11534">
              <a:extLst>
                <a:ext uri="{FF2B5EF4-FFF2-40B4-BE49-F238E27FC236}">
                  <a16:creationId xmlns:a16="http://schemas.microsoft.com/office/drawing/2014/main" id="{F2F44902-2854-43CC-92EF-86DE765A68C7}"/>
                </a:ext>
              </a:extLst>
            </p:cNvPr>
            <p:cNvCxnSpPr/>
            <p:nvPr/>
          </p:nvCxnSpPr>
          <p:spPr bwMode="auto">
            <a:xfrm>
              <a:off x="649199" y="914400"/>
              <a:ext cx="0" cy="45720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cxnSp>
          <p:nvCxnSpPr>
            <p:cNvPr id="18" name="Line 11535">
              <a:extLst>
                <a:ext uri="{FF2B5EF4-FFF2-40B4-BE49-F238E27FC236}">
                  <a16:creationId xmlns:a16="http://schemas.microsoft.com/office/drawing/2014/main" id="{E4F40781-DDEC-4DAA-8102-228C3E58BA88}"/>
                </a:ext>
              </a:extLst>
            </p:cNvPr>
            <p:cNvCxnSpPr/>
            <p:nvPr/>
          </p:nvCxnSpPr>
          <p:spPr bwMode="auto">
            <a:xfrm flipH="1">
              <a:off x="420860" y="914400"/>
              <a:ext cx="228339"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sp>
          <p:nvSpPr>
            <p:cNvPr id="20" name="Text Box 11536">
              <a:extLst>
                <a:ext uri="{FF2B5EF4-FFF2-40B4-BE49-F238E27FC236}">
                  <a16:creationId xmlns:a16="http://schemas.microsoft.com/office/drawing/2014/main" id="{F99FB123-1B89-422E-A0F3-041B3520D9A3}"/>
                </a:ext>
              </a:extLst>
            </p:cNvPr>
            <p:cNvSpPr txBox="1">
              <a:spLocks noChangeArrowheads="1"/>
            </p:cNvSpPr>
            <p:nvPr/>
          </p:nvSpPr>
          <p:spPr bwMode="auto">
            <a:xfrm>
              <a:off x="457424" y="1485715"/>
              <a:ext cx="1714034" cy="228229"/>
            </a:xfrm>
            <a:prstGeom prst="rect">
              <a:avLst/>
            </a:prstGeom>
            <a:noFill/>
            <a:ln w="9525">
              <a:noFill/>
              <a:miter lim="800000"/>
              <a:headEnd/>
              <a:tailEnd/>
            </a:ln>
          </p:spPr>
          <p:txBody>
            <a:bodyPr rot="0" vert="horz" wrap="square" lIns="18000" tIns="10800" rIns="91440" bIns="45720" anchor="t" anchorCtr="0" upright="1">
              <a:noAutofit/>
            </a:bodyPr>
            <a:lstStyle/>
            <a:p>
              <a:r>
                <a:rPr lang="es-AR" sz="1200" dirty="0">
                  <a:solidFill>
                    <a:schemeClr val="bg1"/>
                  </a:solidFill>
                  <a:effectLst/>
                  <a:latin typeface="Times New Roman"/>
                  <a:ea typeface="Times New Roman"/>
                </a:rPr>
                <a:t>    </a:t>
              </a:r>
              <a:r>
                <a:rPr lang="es-AR" sz="1200" dirty="0">
                  <a:solidFill>
                    <a:schemeClr val="bg1"/>
                  </a:solidFill>
                  <a:latin typeface="Times New Roman"/>
                  <a:ea typeface="Times New Roman"/>
                </a:rPr>
                <a:t> </a:t>
              </a:r>
              <a:r>
                <a:rPr lang="es-AR" sz="900" b="1" i="1" dirty="0">
                  <a:solidFill>
                    <a:schemeClr val="bg1"/>
                  </a:solidFill>
                  <a:latin typeface="Arial"/>
                  <a:ea typeface="Times New Roman"/>
                  <a:cs typeface="Times New Roman"/>
                </a:rPr>
                <a:t>t</a:t>
              </a:r>
              <a:r>
                <a:rPr lang="es-AR" sz="500" b="1" i="1" dirty="0">
                  <a:solidFill>
                    <a:schemeClr val="bg1"/>
                  </a:solidFill>
                  <a:latin typeface="Arial"/>
                  <a:ea typeface="Times New Roman"/>
                  <a:cs typeface="Times New Roman"/>
                </a:rPr>
                <a:t>0</a:t>
              </a:r>
              <a:r>
                <a:rPr lang="es-AR" sz="900" dirty="0">
                  <a:solidFill>
                    <a:schemeClr val="bg1"/>
                  </a:solidFill>
                  <a:latin typeface="Times New Roman"/>
                  <a:ea typeface="Times New Roman"/>
                </a:rPr>
                <a:t>                            </a:t>
              </a:r>
              <a:r>
                <a:rPr lang="es-AR" sz="900" b="1" i="1" dirty="0">
                  <a:solidFill>
                    <a:schemeClr val="bg1"/>
                  </a:solidFill>
                  <a:latin typeface="Arial"/>
                  <a:ea typeface="Times New Roman"/>
                  <a:cs typeface="Times New Roman"/>
                </a:rPr>
                <a:t>t</a:t>
              </a:r>
              <a:r>
                <a:rPr lang="es-AR" sz="500" b="1" i="1" dirty="0">
                  <a:solidFill>
                    <a:schemeClr val="bg1"/>
                  </a:solidFill>
                  <a:latin typeface="Arial"/>
                  <a:ea typeface="Times New Roman"/>
                  <a:cs typeface="Times New Roman"/>
                </a:rPr>
                <a:t>1</a:t>
              </a:r>
              <a:endParaRPr lang="en-US" sz="1200" dirty="0">
                <a:solidFill>
                  <a:schemeClr val="bg1"/>
                </a:solidFill>
                <a:effectLst/>
                <a:latin typeface="Times New Roman"/>
                <a:ea typeface="Times New Roman"/>
              </a:endParaRPr>
            </a:p>
          </p:txBody>
        </p:sp>
        <p:sp>
          <p:nvSpPr>
            <p:cNvPr id="21" name="Text Box 11537">
              <a:extLst>
                <a:ext uri="{FF2B5EF4-FFF2-40B4-BE49-F238E27FC236}">
                  <a16:creationId xmlns:a16="http://schemas.microsoft.com/office/drawing/2014/main" id="{C0D6E5A7-C893-4CB8-970F-C05C6A6D285A}"/>
                </a:ext>
              </a:extLst>
            </p:cNvPr>
            <p:cNvSpPr txBox="1">
              <a:spLocks noChangeArrowheads="1"/>
            </p:cNvSpPr>
            <p:nvPr/>
          </p:nvSpPr>
          <p:spPr bwMode="auto">
            <a:xfrm>
              <a:off x="191775" y="114115"/>
              <a:ext cx="686509" cy="228971"/>
            </a:xfrm>
            <a:prstGeom prst="rect">
              <a:avLst/>
            </a:prstGeom>
            <a:noFill/>
            <a:ln w="9525">
              <a:no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s-AR" sz="900">
                  <a:solidFill>
                    <a:schemeClr val="bg1"/>
                  </a:solidFill>
                  <a:effectLst/>
                  <a:latin typeface="Arial"/>
                  <a:ea typeface="Times New Roman"/>
                </a:rPr>
                <a:t>V (m/s)</a:t>
              </a:r>
              <a:endParaRPr lang="en-US" sz="1200">
                <a:solidFill>
                  <a:schemeClr val="bg1"/>
                </a:solidFill>
                <a:effectLst/>
                <a:latin typeface="Times New Roman"/>
                <a:ea typeface="Times New Roman"/>
              </a:endParaRPr>
            </a:p>
          </p:txBody>
        </p:sp>
        <p:sp>
          <p:nvSpPr>
            <p:cNvPr id="22" name="Text Box 11538">
              <a:extLst>
                <a:ext uri="{FF2B5EF4-FFF2-40B4-BE49-F238E27FC236}">
                  <a16:creationId xmlns:a16="http://schemas.microsoft.com/office/drawing/2014/main" id="{4DC4DF20-B831-415D-B9B1-3A5120E7DCAA}"/>
                </a:ext>
              </a:extLst>
            </p:cNvPr>
            <p:cNvSpPr txBox="1">
              <a:spLocks noChangeArrowheads="1"/>
            </p:cNvSpPr>
            <p:nvPr/>
          </p:nvSpPr>
          <p:spPr bwMode="auto">
            <a:xfrm>
              <a:off x="0" y="800285"/>
              <a:ext cx="343254" cy="228971"/>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r>
                <a:rPr lang="es-AR" sz="900" b="1" i="1" dirty="0">
                  <a:solidFill>
                    <a:schemeClr val="bg1"/>
                  </a:solidFill>
                  <a:effectLst/>
                  <a:latin typeface="Arial"/>
                  <a:ea typeface="Times New Roman"/>
                </a:rPr>
                <a:t>2 m/s</a:t>
              </a:r>
              <a:endParaRPr lang="en-US" sz="1200" dirty="0">
                <a:solidFill>
                  <a:schemeClr val="bg1"/>
                </a:solidFill>
                <a:effectLst/>
                <a:latin typeface="Times New Roman"/>
                <a:ea typeface="Times New Roman"/>
              </a:endParaRPr>
            </a:p>
          </p:txBody>
        </p:sp>
        <p:cxnSp>
          <p:nvCxnSpPr>
            <p:cNvPr id="23" name="Line 11539">
              <a:extLst>
                <a:ext uri="{FF2B5EF4-FFF2-40B4-BE49-F238E27FC236}">
                  <a16:creationId xmlns:a16="http://schemas.microsoft.com/office/drawing/2014/main" id="{FD2277F2-D81C-43CC-81B2-2501ABF25101}"/>
                </a:ext>
              </a:extLst>
            </p:cNvPr>
            <p:cNvCxnSpPr/>
            <p:nvPr/>
          </p:nvCxnSpPr>
          <p:spPr bwMode="auto">
            <a:xfrm>
              <a:off x="2821402" y="1371600"/>
              <a:ext cx="1371525"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cxnSp>
        <p:cxnSp>
          <p:nvCxnSpPr>
            <p:cNvPr id="24" name="Line 11540">
              <a:extLst>
                <a:ext uri="{FF2B5EF4-FFF2-40B4-BE49-F238E27FC236}">
                  <a16:creationId xmlns:a16="http://schemas.microsoft.com/office/drawing/2014/main" id="{FB72F5D2-BF32-4F96-87C1-593C085FDE75}"/>
                </a:ext>
              </a:extLst>
            </p:cNvPr>
            <p:cNvCxnSpPr/>
            <p:nvPr/>
          </p:nvCxnSpPr>
          <p:spPr bwMode="auto">
            <a:xfrm>
              <a:off x="2821402" y="1371600"/>
              <a:ext cx="1600610" cy="74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5" name="Line 11541">
              <a:extLst>
                <a:ext uri="{FF2B5EF4-FFF2-40B4-BE49-F238E27FC236}">
                  <a16:creationId xmlns:a16="http://schemas.microsoft.com/office/drawing/2014/main" id="{B7D4BCE5-13DB-4426-822A-B257E7F27052}"/>
                </a:ext>
              </a:extLst>
            </p:cNvPr>
            <p:cNvCxnSpPr/>
            <p:nvPr/>
          </p:nvCxnSpPr>
          <p:spPr bwMode="auto">
            <a:xfrm flipV="1">
              <a:off x="2821402" y="343085"/>
              <a:ext cx="0" cy="102851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6" name="Line 11542">
              <a:extLst>
                <a:ext uri="{FF2B5EF4-FFF2-40B4-BE49-F238E27FC236}">
                  <a16:creationId xmlns:a16="http://schemas.microsoft.com/office/drawing/2014/main" id="{7D922B76-FCEF-48F6-9762-3DFD0EE3C384}"/>
                </a:ext>
              </a:extLst>
            </p:cNvPr>
            <p:cNvCxnSpPr/>
            <p:nvPr/>
          </p:nvCxnSpPr>
          <p:spPr bwMode="auto">
            <a:xfrm>
              <a:off x="3049741" y="914400"/>
              <a:ext cx="746" cy="493509"/>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cxnSp>
          <p:nvCxnSpPr>
            <p:cNvPr id="27" name="Line 11543">
              <a:extLst>
                <a:ext uri="{FF2B5EF4-FFF2-40B4-BE49-F238E27FC236}">
                  <a16:creationId xmlns:a16="http://schemas.microsoft.com/office/drawing/2014/main" id="{8AB370B7-C052-4777-9305-2063D06886A9}"/>
                </a:ext>
              </a:extLst>
            </p:cNvPr>
            <p:cNvCxnSpPr/>
            <p:nvPr/>
          </p:nvCxnSpPr>
          <p:spPr bwMode="auto">
            <a:xfrm flipH="1">
              <a:off x="2821402" y="914400"/>
              <a:ext cx="228339"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sp>
          <p:nvSpPr>
            <p:cNvPr id="28" name="Text Box 11544">
              <a:extLst>
                <a:ext uri="{FF2B5EF4-FFF2-40B4-BE49-F238E27FC236}">
                  <a16:creationId xmlns:a16="http://schemas.microsoft.com/office/drawing/2014/main" id="{E4EC2BF9-983E-4C51-A1C5-C7A466751467}"/>
                </a:ext>
              </a:extLst>
            </p:cNvPr>
            <p:cNvSpPr txBox="1">
              <a:spLocks noChangeArrowheads="1"/>
            </p:cNvSpPr>
            <p:nvPr/>
          </p:nvSpPr>
          <p:spPr bwMode="auto">
            <a:xfrm>
              <a:off x="2821402" y="1486456"/>
              <a:ext cx="343254" cy="228229"/>
            </a:xfrm>
            <a:prstGeom prst="rect">
              <a:avLst/>
            </a:prstGeom>
            <a:noFill/>
            <a:ln w="9525">
              <a:noFill/>
              <a:miter lim="800000"/>
              <a:headEnd/>
              <a:tailEnd/>
            </a:ln>
          </p:spPr>
          <p:txBody>
            <a:bodyPr rot="0" vert="horz" wrap="square" lIns="18000" tIns="10800" rIns="91440" bIns="45720" anchor="t" anchorCtr="0" upright="1">
              <a:noAutofit/>
            </a:bodyPr>
            <a:lstStyle/>
            <a:p>
              <a:pPr marL="0" marR="0">
                <a:spcBef>
                  <a:spcPts val="0"/>
                </a:spcBef>
                <a:spcAft>
                  <a:spcPts val="0"/>
                </a:spcAft>
              </a:pPr>
              <a:r>
                <a:rPr lang="es-AR" sz="1200" dirty="0">
                  <a:solidFill>
                    <a:schemeClr val="bg1"/>
                  </a:solidFill>
                  <a:effectLst/>
                  <a:latin typeface="Times New Roman"/>
                  <a:ea typeface="Times New Roman"/>
                </a:rPr>
                <a:t>     </a:t>
              </a:r>
              <a:r>
                <a:rPr lang="es-AR" sz="900" b="1" i="1" dirty="0">
                  <a:solidFill>
                    <a:schemeClr val="bg1"/>
                  </a:solidFill>
                  <a:effectLst/>
                  <a:latin typeface="Arial"/>
                  <a:ea typeface="Times New Roman"/>
                  <a:cs typeface="Times New Roman"/>
                </a:rPr>
                <a:t>t</a:t>
              </a:r>
              <a:r>
                <a:rPr lang="es-AR" sz="500" b="1" i="1" dirty="0">
                  <a:solidFill>
                    <a:schemeClr val="bg1"/>
                  </a:solidFill>
                  <a:effectLst/>
                  <a:latin typeface="Arial"/>
                  <a:ea typeface="Times New Roman"/>
                  <a:cs typeface="Times New Roman"/>
                </a:rPr>
                <a:t>0</a:t>
              </a:r>
              <a:r>
                <a:rPr lang="es-AR" sz="900" dirty="0">
                  <a:solidFill>
                    <a:schemeClr val="bg1"/>
                  </a:solidFill>
                  <a:effectLst/>
                  <a:latin typeface="Times New Roman"/>
                  <a:ea typeface="Times New Roman"/>
                </a:rPr>
                <a:t> </a:t>
              </a:r>
              <a:endParaRPr lang="en-US" sz="1200" dirty="0">
                <a:solidFill>
                  <a:schemeClr val="bg1"/>
                </a:solidFill>
                <a:effectLst/>
                <a:latin typeface="Times New Roman"/>
                <a:ea typeface="Times New Roman"/>
              </a:endParaRPr>
            </a:p>
          </p:txBody>
        </p:sp>
        <p:sp>
          <p:nvSpPr>
            <p:cNvPr id="29" name="Text Box 11545">
              <a:extLst>
                <a:ext uri="{FF2B5EF4-FFF2-40B4-BE49-F238E27FC236}">
                  <a16:creationId xmlns:a16="http://schemas.microsoft.com/office/drawing/2014/main" id="{D6A2E827-E654-4A9A-B648-F381D93BFD01}"/>
                </a:ext>
              </a:extLst>
            </p:cNvPr>
            <p:cNvSpPr txBox="1">
              <a:spLocks noChangeArrowheads="1"/>
            </p:cNvSpPr>
            <p:nvPr/>
          </p:nvSpPr>
          <p:spPr bwMode="auto">
            <a:xfrm>
              <a:off x="2363978" y="800285"/>
              <a:ext cx="343254" cy="228971"/>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r>
                <a:rPr lang="es-AR" sz="900" b="1" i="1" dirty="0">
                  <a:solidFill>
                    <a:schemeClr val="bg1"/>
                  </a:solidFill>
                  <a:effectLst/>
                  <a:latin typeface="Arial"/>
                  <a:ea typeface="Times New Roman"/>
                </a:rPr>
                <a:t>2m</a:t>
              </a:r>
              <a:endParaRPr lang="en-US" sz="1200" dirty="0">
                <a:solidFill>
                  <a:schemeClr val="bg1"/>
                </a:solidFill>
                <a:effectLst/>
                <a:latin typeface="Times New Roman"/>
                <a:ea typeface="Times New Roman"/>
              </a:endParaRPr>
            </a:p>
          </p:txBody>
        </p:sp>
        <p:sp>
          <p:nvSpPr>
            <p:cNvPr id="30" name="Text Box 11546">
              <a:extLst>
                <a:ext uri="{FF2B5EF4-FFF2-40B4-BE49-F238E27FC236}">
                  <a16:creationId xmlns:a16="http://schemas.microsoft.com/office/drawing/2014/main" id="{0A61C1E3-CA04-4EA8-AB5B-94CB3239338A}"/>
                </a:ext>
              </a:extLst>
            </p:cNvPr>
            <p:cNvSpPr txBox="1">
              <a:spLocks noChangeArrowheads="1"/>
            </p:cNvSpPr>
            <p:nvPr/>
          </p:nvSpPr>
          <p:spPr bwMode="auto">
            <a:xfrm>
              <a:off x="2478148" y="114115"/>
              <a:ext cx="686509" cy="228971"/>
            </a:xfrm>
            <a:prstGeom prst="rect">
              <a:avLst/>
            </a:prstGeom>
            <a:noFill/>
            <a:ln w="9525">
              <a:no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s-AR" sz="900">
                  <a:solidFill>
                    <a:schemeClr val="bg1"/>
                  </a:solidFill>
                  <a:effectLst/>
                  <a:latin typeface="Arial"/>
                  <a:ea typeface="Times New Roman"/>
                </a:rPr>
                <a:t>X (m)</a:t>
              </a:r>
              <a:endParaRPr lang="en-US" sz="1200">
                <a:solidFill>
                  <a:schemeClr val="bg1"/>
                </a:solidFill>
                <a:effectLst/>
                <a:latin typeface="Times New Roman"/>
                <a:ea typeface="Times New Roman"/>
              </a:endParaRPr>
            </a:p>
          </p:txBody>
        </p:sp>
        <p:cxnSp>
          <p:nvCxnSpPr>
            <p:cNvPr id="32" name="Line 11547">
              <a:extLst>
                <a:ext uri="{FF2B5EF4-FFF2-40B4-BE49-F238E27FC236}">
                  <a16:creationId xmlns:a16="http://schemas.microsoft.com/office/drawing/2014/main" id="{D66DB8B3-A3AD-4896-9567-D2FCC22F73D2}"/>
                </a:ext>
              </a:extLst>
            </p:cNvPr>
            <p:cNvCxnSpPr/>
            <p:nvPr/>
          </p:nvCxnSpPr>
          <p:spPr bwMode="auto">
            <a:xfrm flipH="1">
              <a:off x="457424" y="571315"/>
              <a:ext cx="914102" cy="741"/>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cxnSp>
          <p:nvCxnSpPr>
            <p:cNvPr id="33" name="Line 11548">
              <a:extLst>
                <a:ext uri="{FF2B5EF4-FFF2-40B4-BE49-F238E27FC236}">
                  <a16:creationId xmlns:a16="http://schemas.microsoft.com/office/drawing/2014/main" id="{82494F65-641D-4738-9C93-E142741734DF}"/>
                </a:ext>
              </a:extLst>
            </p:cNvPr>
            <p:cNvCxnSpPr/>
            <p:nvPr/>
          </p:nvCxnSpPr>
          <p:spPr bwMode="auto">
            <a:xfrm>
              <a:off x="1371525" y="571315"/>
              <a:ext cx="0" cy="800285"/>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sp>
          <p:nvSpPr>
            <p:cNvPr id="34" name="Text Box 11549">
              <a:extLst>
                <a:ext uri="{FF2B5EF4-FFF2-40B4-BE49-F238E27FC236}">
                  <a16:creationId xmlns:a16="http://schemas.microsoft.com/office/drawing/2014/main" id="{E80AA656-8E44-4C8E-A018-E7DEE611EEA7}"/>
                </a:ext>
              </a:extLst>
            </p:cNvPr>
            <p:cNvSpPr txBox="1">
              <a:spLocks noChangeArrowheads="1"/>
            </p:cNvSpPr>
            <p:nvPr/>
          </p:nvSpPr>
          <p:spPr bwMode="auto">
            <a:xfrm>
              <a:off x="0" y="457200"/>
              <a:ext cx="343254" cy="343085"/>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endParaRPr lang="en-US" sz="1200" dirty="0">
                <a:effectLst/>
                <a:latin typeface="Times New Roman"/>
                <a:ea typeface="Times New Roman"/>
              </a:endParaRPr>
            </a:p>
          </p:txBody>
        </p:sp>
        <p:sp>
          <p:nvSpPr>
            <p:cNvPr id="35" name="Freeform 56">
              <a:extLst>
                <a:ext uri="{FF2B5EF4-FFF2-40B4-BE49-F238E27FC236}">
                  <a16:creationId xmlns:a16="http://schemas.microsoft.com/office/drawing/2014/main" id="{82720A84-11C6-453E-9F6F-543310C3D3AF}"/>
                </a:ext>
              </a:extLst>
            </p:cNvPr>
            <p:cNvSpPr>
              <a:spLocks/>
            </p:cNvSpPr>
            <p:nvPr/>
          </p:nvSpPr>
          <p:spPr bwMode="auto">
            <a:xfrm>
              <a:off x="3086305" y="457200"/>
              <a:ext cx="799932" cy="457200"/>
            </a:xfrm>
            <a:custGeom>
              <a:avLst/>
              <a:gdLst>
                <a:gd name="T0" fmla="*/ 0 w 1260"/>
                <a:gd name="T1" fmla="*/ 720 h 720"/>
                <a:gd name="T2" fmla="*/ 720 w 1260"/>
                <a:gd name="T3" fmla="*/ 540 h 720"/>
                <a:gd name="T4" fmla="*/ 1260 w 1260"/>
                <a:gd name="T5" fmla="*/ 0 h 720"/>
              </a:gdLst>
              <a:ahLst/>
              <a:cxnLst>
                <a:cxn ang="0">
                  <a:pos x="T0" y="T1"/>
                </a:cxn>
                <a:cxn ang="0">
                  <a:pos x="T2" y="T3"/>
                </a:cxn>
                <a:cxn ang="0">
                  <a:pos x="T4" y="T5"/>
                </a:cxn>
              </a:cxnLst>
              <a:rect l="0" t="0" r="r" b="b"/>
              <a:pathLst>
                <a:path w="1260" h="720">
                  <a:moveTo>
                    <a:pt x="0" y="720"/>
                  </a:moveTo>
                  <a:cubicBezTo>
                    <a:pt x="255" y="690"/>
                    <a:pt x="510" y="660"/>
                    <a:pt x="720" y="540"/>
                  </a:cubicBezTo>
                  <a:cubicBezTo>
                    <a:pt x="930" y="420"/>
                    <a:pt x="1170" y="90"/>
                    <a:pt x="1260"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6" name="Line 11551">
              <a:extLst>
                <a:ext uri="{FF2B5EF4-FFF2-40B4-BE49-F238E27FC236}">
                  <a16:creationId xmlns:a16="http://schemas.microsoft.com/office/drawing/2014/main" id="{EB3BB709-BEC8-4269-BEC2-6A915AC13A15}"/>
                </a:ext>
              </a:extLst>
            </p:cNvPr>
            <p:cNvCxnSpPr/>
            <p:nvPr/>
          </p:nvCxnSpPr>
          <p:spPr bwMode="auto">
            <a:xfrm flipH="1">
              <a:off x="343254" y="571315"/>
              <a:ext cx="114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37" name="Line 11552">
              <a:extLst>
                <a:ext uri="{FF2B5EF4-FFF2-40B4-BE49-F238E27FC236}">
                  <a16:creationId xmlns:a16="http://schemas.microsoft.com/office/drawing/2014/main" id="{D71584CB-D019-43C2-A0E2-5803C33FCF41}"/>
                </a:ext>
              </a:extLst>
            </p:cNvPr>
            <p:cNvCxnSpPr/>
            <p:nvPr/>
          </p:nvCxnSpPr>
          <p:spPr bwMode="auto">
            <a:xfrm flipH="1">
              <a:off x="343254" y="914400"/>
              <a:ext cx="114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38" name="Line 11553">
              <a:extLst>
                <a:ext uri="{FF2B5EF4-FFF2-40B4-BE49-F238E27FC236}">
                  <a16:creationId xmlns:a16="http://schemas.microsoft.com/office/drawing/2014/main" id="{14FA6B5F-44ED-4676-ABDE-8F1758DEEA07}"/>
                </a:ext>
              </a:extLst>
            </p:cNvPr>
            <p:cNvCxnSpPr/>
            <p:nvPr/>
          </p:nvCxnSpPr>
          <p:spPr bwMode="auto">
            <a:xfrm>
              <a:off x="1371525" y="1277492"/>
              <a:ext cx="746" cy="158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39" name="Line 11554">
              <a:extLst>
                <a:ext uri="{FF2B5EF4-FFF2-40B4-BE49-F238E27FC236}">
                  <a16:creationId xmlns:a16="http://schemas.microsoft.com/office/drawing/2014/main" id="{5C1DBEA3-9549-4BCB-93F1-A60F692A0D88}"/>
                </a:ext>
              </a:extLst>
            </p:cNvPr>
            <p:cNvCxnSpPr/>
            <p:nvPr/>
          </p:nvCxnSpPr>
          <p:spPr bwMode="auto">
            <a:xfrm>
              <a:off x="651437" y="1277492"/>
              <a:ext cx="746" cy="158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40" name="Line 11555">
              <a:extLst>
                <a:ext uri="{FF2B5EF4-FFF2-40B4-BE49-F238E27FC236}">
                  <a16:creationId xmlns:a16="http://schemas.microsoft.com/office/drawing/2014/main" id="{C4DB3253-A4CD-49BA-8DF5-B23100C190E8}"/>
                </a:ext>
              </a:extLst>
            </p:cNvPr>
            <p:cNvCxnSpPr/>
            <p:nvPr/>
          </p:nvCxnSpPr>
          <p:spPr bwMode="auto">
            <a:xfrm flipH="1">
              <a:off x="2743051" y="914400"/>
              <a:ext cx="114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41" name="Line 11556">
              <a:extLst>
                <a:ext uri="{FF2B5EF4-FFF2-40B4-BE49-F238E27FC236}">
                  <a16:creationId xmlns:a16="http://schemas.microsoft.com/office/drawing/2014/main" id="{92AF9E78-523E-4466-B945-D11F93A7B046}"/>
                </a:ext>
              </a:extLst>
            </p:cNvPr>
            <p:cNvCxnSpPr/>
            <p:nvPr/>
          </p:nvCxnSpPr>
          <p:spPr bwMode="auto">
            <a:xfrm>
              <a:off x="3048995" y="1277492"/>
              <a:ext cx="746" cy="158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42" name="Text Box 11538">
              <a:extLst>
                <a:ext uri="{FF2B5EF4-FFF2-40B4-BE49-F238E27FC236}">
                  <a16:creationId xmlns:a16="http://schemas.microsoft.com/office/drawing/2014/main" id="{6519BAC2-5B4E-4AFF-9B6F-ED817E61A71A}"/>
                </a:ext>
              </a:extLst>
            </p:cNvPr>
            <p:cNvSpPr txBox="1">
              <a:spLocks noChangeArrowheads="1"/>
            </p:cNvSpPr>
            <p:nvPr/>
          </p:nvSpPr>
          <p:spPr bwMode="auto">
            <a:xfrm>
              <a:off x="1340102" y="228600"/>
              <a:ext cx="562950" cy="228971"/>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r>
                <a:rPr lang="es-AR" sz="900" b="1" i="1" dirty="0">
                  <a:solidFill>
                    <a:schemeClr val="bg1"/>
                  </a:solidFill>
                  <a:effectLst/>
                  <a:latin typeface="Arial"/>
                  <a:ea typeface="Times New Roman"/>
                </a:rPr>
                <a:t>a=5 m/s</a:t>
              </a:r>
              <a:endParaRPr lang="en-US" sz="1200" dirty="0">
                <a:solidFill>
                  <a:schemeClr val="bg1"/>
                </a:solidFill>
                <a:effectLst/>
                <a:latin typeface="Times New Roman"/>
                <a:ea typeface="Times New Roman"/>
              </a:endParaRPr>
            </a:p>
          </p:txBody>
        </p:sp>
      </p:grpSp>
    </p:spTree>
    <p:extLst>
      <p:ext uri="{BB962C8B-B14F-4D97-AF65-F5344CB8AC3E}">
        <p14:creationId xmlns:p14="http://schemas.microsoft.com/office/powerpoint/2010/main" val="80774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2475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eaLnBrk="0" fontAlgn="base" hangingPunct="0">
              <a:lnSpc>
                <a:spcPct val="100000"/>
              </a:lnSpc>
              <a:spcBef>
                <a:spcPct val="0"/>
              </a:spcBef>
              <a:spcAft>
                <a:spcPct val="0"/>
              </a:spcAft>
              <a:tabLst>
                <a:tab pos="685800" algn="l"/>
              </a:tabLst>
            </a:pP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b)</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Ídem (a) pero en el caso en que la aceleración es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a</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es-ES"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a:t>
            </a:r>
            <a:r>
              <a:rPr lang="es-ES"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m/s</a:t>
            </a:r>
            <a:r>
              <a:rPr lang="es-ES" altLang="en-US" sz="1800" b="1" i="1" baseline="30000" dirty="0">
                <a:solidFill>
                  <a:schemeClr val="bg1"/>
                </a:solidFill>
                <a:latin typeface="Arial" panose="020B0604020202020204" pitchFamily="34" charset="0"/>
                <a:ea typeface="Times New Roman" panose="02020603050405020304" pitchFamily="18" charset="0"/>
                <a:cs typeface="Arial" panose="020B0604020202020204" pitchFamily="34" charset="0"/>
              </a:rPr>
              <a:t>2</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p>
          <a:p>
            <a:pPr algn="just"/>
            <a:endParaRPr lang="es-ES" sz="2000" dirty="0">
              <a:solidFill>
                <a:schemeClr val="bg1"/>
              </a:solidFill>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1.11</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974346"/>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952746"/>
                <a:ext cx="41040" cy="216000"/>
              </a:xfrm>
              <a:prstGeom prst="rect">
                <a:avLst/>
              </a:prstGeom>
            </p:spPr>
          </p:pic>
        </mc:Fallback>
      </mc:AlternateContent>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D295ECC6-B6EF-4004-85E3-644E42C3474F}"/>
                  </a:ext>
                </a:extLst>
              </p:cNvPr>
              <p:cNvSpPr/>
              <p:nvPr/>
            </p:nvSpPr>
            <p:spPr>
              <a:xfrm>
                <a:off x="156583" y="2213907"/>
                <a:ext cx="6553200" cy="61279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x</m:t>
                      </m:r>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x</m:t>
                          </m:r>
                        </m:e>
                        <m:sub>
                          <m:r>
                            <m:rPr>
                              <m:sty m:val="p"/>
                            </m:rPr>
                            <a:rPr lang="en-US" i="0">
                              <a:solidFill>
                                <a:schemeClr val="bg1"/>
                              </a:solidFill>
                              <a:latin typeface="Cambria Math" panose="02040503050406030204" pitchFamily="18" charset="0"/>
                            </a:rPr>
                            <m:t>o</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v</m:t>
                          </m:r>
                        </m:e>
                        <m:sub>
                          <m:r>
                            <m:rPr>
                              <m:sty m:val="p"/>
                            </m:rPr>
                            <a:rPr lang="en-US" i="0">
                              <a:solidFill>
                                <a:schemeClr val="bg1"/>
                              </a:solidFill>
                              <a:latin typeface="Cambria Math" panose="02040503050406030204" pitchFamily="18" charset="0"/>
                            </a:rPr>
                            <m:t>o</m:t>
                          </m:r>
                        </m:sub>
                      </m:sSub>
                      <m:r>
                        <a:rPr lang="en-US" i="0">
                          <a:solidFill>
                            <a:schemeClr val="bg1"/>
                          </a:solidFill>
                          <a:latin typeface="Cambria Math" panose="02040503050406030204" pitchFamily="18" charset="0"/>
                        </a:rPr>
                        <m:t>∗</m:t>
                      </m:r>
                      <m:r>
                        <m:rPr>
                          <m:sty m:val="p"/>
                        </m:rPr>
                        <a:rPr lang="en-US" i="0">
                          <a:solidFill>
                            <a:schemeClr val="bg1"/>
                          </a:solidFill>
                          <a:latin typeface="Cambria Math" panose="02040503050406030204" pitchFamily="18" charset="0"/>
                        </a:rPr>
                        <m:t>t</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1</m:t>
                          </m:r>
                        </m:num>
                        <m:den>
                          <m:r>
                            <a:rPr lang="en-US" i="0">
                              <a:solidFill>
                                <a:schemeClr val="bg1"/>
                              </a:solidFill>
                              <a:latin typeface="Cambria Math" panose="02040503050406030204" pitchFamily="18" charset="0"/>
                            </a:rPr>
                            <m:t>2</m:t>
                          </m:r>
                        </m:den>
                      </m:f>
                      <m:r>
                        <a:rPr lang="en-US" i="0">
                          <a:solidFill>
                            <a:schemeClr val="bg1"/>
                          </a:solidFill>
                          <a:latin typeface="Cambria Math" panose="02040503050406030204" pitchFamily="18" charset="0"/>
                        </a:rPr>
                        <m:t>∗</m:t>
                      </m:r>
                      <m:r>
                        <m:rPr>
                          <m:sty m:val="p"/>
                        </m:rPr>
                        <a:rPr lang="en-US" i="0">
                          <a:solidFill>
                            <a:schemeClr val="bg1"/>
                          </a:solidFill>
                          <a:latin typeface="Cambria Math" panose="02040503050406030204" pitchFamily="18" charset="0"/>
                        </a:rPr>
                        <m:t>a</m:t>
                      </m:r>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m:rPr>
                              <m:sty m:val="p"/>
                            </m:rPr>
                            <a:rPr lang="en-US" i="0">
                              <a:solidFill>
                                <a:schemeClr val="bg1"/>
                              </a:solidFill>
                              <a:latin typeface="Cambria Math" panose="02040503050406030204" pitchFamily="18" charset="0"/>
                            </a:rPr>
                            <m:t>t</m:t>
                          </m:r>
                        </m:e>
                        <m:sup>
                          <m:r>
                            <a:rPr lang="en-US" i="0">
                              <a:solidFill>
                                <a:schemeClr val="bg1"/>
                              </a:solidFill>
                              <a:latin typeface="Cambria Math" panose="02040503050406030204" pitchFamily="18" charset="0"/>
                            </a:rPr>
                            <m:t>2</m:t>
                          </m:r>
                        </m:sup>
                      </m:sSup>
                      <m:r>
                        <a:rPr lang="en-US" i="0">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𝑚</m:t>
                      </m:r>
                      <m:r>
                        <a:rPr lang="en-US" i="0">
                          <a:solidFill>
                            <a:schemeClr val="bg1"/>
                          </a:solidFill>
                          <a:latin typeface="Cambria Math" panose="02040503050406030204" pitchFamily="18" charset="0"/>
                        </a:rPr>
                        <m:t>+2</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𝑚</m:t>
                          </m:r>
                        </m:num>
                        <m:den>
                          <m:r>
                            <a:rPr lang="en-US" i="1">
                              <a:solidFill>
                                <a:schemeClr val="bg1"/>
                              </a:solidFill>
                              <a:latin typeface="Cambria Math" panose="02040503050406030204" pitchFamily="18" charset="0"/>
                            </a:rPr>
                            <m:t>𝑠</m:t>
                          </m:r>
                        </m:den>
                      </m:f>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1</m:t>
                          </m:r>
                        </m:num>
                        <m:den>
                          <m:r>
                            <a:rPr lang="en-US" i="0">
                              <a:solidFill>
                                <a:schemeClr val="bg1"/>
                              </a:solidFill>
                              <a:latin typeface="Cambria Math" panose="02040503050406030204" pitchFamily="18" charset="0"/>
                            </a:rPr>
                            <m:t>2</m:t>
                          </m:r>
                        </m:den>
                      </m:f>
                      <m:r>
                        <a:rPr lang="en-US" i="0">
                          <a:solidFill>
                            <a:schemeClr val="bg1"/>
                          </a:solidFill>
                          <a:latin typeface="Cambria Math" panose="02040503050406030204" pitchFamily="18" charset="0"/>
                        </a:rPr>
                        <m:t>∗5</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𝑚</m:t>
                          </m:r>
                        </m:num>
                        <m:den>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𝑠</m:t>
                              </m:r>
                            </m:e>
                            <m:sup>
                              <m:r>
                                <a:rPr lang="en-US" i="0">
                                  <a:solidFill>
                                    <a:schemeClr val="bg1"/>
                                  </a:solidFill>
                                  <a:latin typeface="Cambria Math" panose="02040503050406030204" pitchFamily="18" charset="0"/>
                                </a:rPr>
                                <m:t>2</m:t>
                              </m:r>
                            </m:sup>
                          </m:sSup>
                        </m:den>
                      </m:f>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m:rPr>
                              <m:sty m:val="p"/>
                            </m:rPr>
                            <a:rPr lang="en-US" i="0">
                              <a:solidFill>
                                <a:schemeClr val="bg1"/>
                              </a:solidFill>
                              <a:latin typeface="Cambria Math" panose="02040503050406030204" pitchFamily="18" charset="0"/>
                            </a:rPr>
                            <m:t>t</m:t>
                          </m:r>
                        </m:e>
                        <m:sup>
                          <m:r>
                            <a:rPr lang="en-US" i="0">
                              <a:solidFill>
                                <a:schemeClr val="bg1"/>
                              </a:solidFill>
                              <a:latin typeface="Cambria Math" panose="02040503050406030204" pitchFamily="18" charset="0"/>
                            </a:rPr>
                            <m:t>2</m:t>
                          </m:r>
                        </m:sup>
                      </m:sSup>
                    </m:oMath>
                  </m:oMathPara>
                </a14:m>
                <a:endParaRPr lang="en-US" dirty="0">
                  <a:solidFill>
                    <a:schemeClr val="bg1"/>
                  </a:solidFill>
                </a:endParaRPr>
              </a:p>
            </p:txBody>
          </p:sp>
        </mc:Choice>
        <mc:Fallback>
          <p:sp>
            <p:nvSpPr>
              <p:cNvPr id="3" name="Rectángulo 2">
                <a:extLst>
                  <a:ext uri="{FF2B5EF4-FFF2-40B4-BE49-F238E27FC236}">
                    <a16:creationId xmlns:a16="http://schemas.microsoft.com/office/drawing/2014/main" id="{D295ECC6-B6EF-4004-85E3-644E42C3474F}"/>
                  </a:ext>
                </a:extLst>
              </p:cNvPr>
              <p:cNvSpPr>
                <a:spLocks noRot="1" noChangeAspect="1" noMove="1" noResize="1" noEditPoints="1" noAdjustHandles="1" noChangeArrowheads="1" noChangeShapeType="1" noTextEdit="1"/>
              </p:cNvSpPr>
              <p:nvPr/>
            </p:nvSpPr>
            <p:spPr>
              <a:xfrm>
                <a:off x="156583" y="2213907"/>
                <a:ext cx="6553200" cy="612796"/>
              </a:xfrm>
              <a:prstGeom prst="rect">
                <a:avLst/>
              </a:prstGeom>
              <a:blipFill>
                <a:blip r:embed="rId7"/>
                <a:stretch>
                  <a:fillRect/>
                </a:stretch>
              </a:blipFill>
            </p:spPr>
            <p:txBody>
              <a:bodyPr/>
              <a:lstStyle/>
              <a:p>
                <a:r>
                  <a:rPr lang="en-US">
                    <a:noFill/>
                  </a:rPr>
                  <a:t> </a:t>
                </a:r>
              </a:p>
            </p:txBody>
          </p:sp>
        </mc:Fallback>
      </mc:AlternateContent>
      <p:grpSp>
        <p:nvGrpSpPr>
          <p:cNvPr id="43" name="Canvas 11529">
            <a:extLst>
              <a:ext uri="{FF2B5EF4-FFF2-40B4-BE49-F238E27FC236}">
                <a16:creationId xmlns:a16="http://schemas.microsoft.com/office/drawing/2014/main" id="{53A99E35-4FAD-4E27-927A-CBF46AB74D37}"/>
              </a:ext>
            </a:extLst>
          </p:cNvPr>
          <p:cNvGrpSpPr/>
          <p:nvPr/>
        </p:nvGrpSpPr>
        <p:grpSpPr>
          <a:xfrm>
            <a:off x="914399" y="3222130"/>
            <a:ext cx="7098875" cy="2721469"/>
            <a:chOff x="0" y="0"/>
            <a:chExt cx="4572000" cy="1828800"/>
          </a:xfrm>
        </p:grpSpPr>
        <p:sp>
          <p:nvSpPr>
            <p:cNvPr id="44" name="Rectangle 70">
              <a:extLst>
                <a:ext uri="{FF2B5EF4-FFF2-40B4-BE49-F238E27FC236}">
                  <a16:creationId xmlns:a16="http://schemas.microsoft.com/office/drawing/2014/main" id="{37EE8A24-35DA-4945-BDAB-CBFB4CED8414}"/>
                </a:ext>
              </a:extLst>
            </p:cNvPr>
            <p:cNvSpPr/>
            <p:nvPr/>
          </p:nvSpPr>
          <p:spPr>
            <a:xfrm>
              <a:off x="0" y="0"/>
              <a:ext cx="4572000" cy="1828800"/>
            </a:xfrm>
            <a:prstGeom prst="rect">
              <a:avLst/>
            </a:prstGeom>
            <a:noFill/>
          </p:spPr>
        </p:sp>
        <p:cxnSp>
          <p:nvCxnSpPr>
            <p:cNvPr id="45" name="Line 11531">
              <a:extLst>
                <a:ext uri="{FF2B5EF4-FFF2-40B4-BE49-F238E27FC236}">
                  <a16:creationId xmlns:a16="http://schemas.microsoft.com/office/drawing/2014/main" id="{85543A65-E1E1-4084-BA50-B7AA24969696}"/>
                </a:ext>
              </a:extLst>
            </p:cNvPr>
            <p:cNvCxnSpPr/>
            <p:nvPr/>
          </p:nvCxnSpPr>
          <p:spPr bwMode="auto">
            <a:xfrm>
              <a:off x="420860" y="1371600"/>
              <a:ext cx="1485695" cy="74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6" name="Line 11532">
              <a:extLst>
                <a:ext uri="{FF2B5EF4-FFF2-40B4-BE49-F238E27FC236}">
                  <a16:creationId xmlns:a16="http://schemas.microsoft.com/office/drawing/2014/main" id="{2FD3FAFD-5A22-456F-8444-C40B780B8C74}"/>
                </a:ext>
              </a:extLst>
            </p:cNvPr>
            <p:cNvCxnSpPr/>
            <p:nvPr/>
          </p:nvCxnSpPr>
          <p:spPr bwMode="auto">
            <a:xfrm flipV="1">
              <a:off x="420860" y="343085"/>
              <a:ext cx="0" cy="1028515"/>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7" name="Line 11533">
              <a:extLst>
                <a:ext uri="{FF2B5EF4-FFF2-40B4-BE49-F238E27FC236}">
                  <a16:creationId xmlns:a16="http://schemas.microsoft.com/office/drawing/2014/main" id="{10A3084D-9848-4492-A997-5EB418C5DA2D}"/>
                </a:ext>
              </a:extLst>
            </p:cNvPr>
            <p:cNvCxnSpPr/>
            <p:nvPr/>
          </p:nvCxnSpPr>
          <p:spPr bwMode="auto">
            <a:xfrm>
              <a:off x="649199" y="914401"/>
              <a:ext cx="973013" cy="45794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48" name="Line 11534">
              <a:extLst>
                <a:ext uri="{FF2B5EF4-FFF2-40B4-BE49-F238E27FC236}">
                  <a16:creationId xmlns:a16="http://schemas.microsoft.com/office/drawing/2014/main" id="{ADF2F07C-BAAB-4859-89CC-8E82E695B0F3}"/>
                </a:ext>
              </a:extLst>
            </p:cNvPr>
            <p:cNvCxnSpPr/>
            <p:nvPr/>
          </p:nvCxnSpPr>
          <p:spPr bwMode="auto">
            <a:xfrm>
              <a:off x="649199" y="914400"/>
              <a:ext cx="0" cy="45720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cxnSp>
          <p:nvCxnSpPr>
            <p:cNvPr id="49" name="Line 11535">
              <a:extLst>
                <a:ext uri="{FF2B5EF4-FFF2-40B4-BE49-F238E27FC236}">
                  <a16:creationId xmlns:a16="http://schemas.microsoft.com/office/drawing/2014/main" id="{B859D898-339A-47B0-B685-7433C251A778}"/>
                </a:ext>
              </a:extLst>
            </p:cNvPr>
            <p:cNvCxnSpPr/>
            <p:nvPr/>
          </p:nvCxnSpPr>
          <p:spPr bwMode="auto">
            <a:xfrm flipH="1">
              <a:off x="420860" y="914400"/>
              <a:ext cx="228339"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sp>
          <p:nvSpPr>
            <p:cNvPr id="50" name="Text Box 11536">
              <a:extLst>
                <a:ext uri="{FF2B5EF4-FFF2-40B4-BE49-F238E27FC236}">
                  <a16:creationId xmlns:a16="http://schemas.microsoft.com/office/drawing/2014/main" id="{015F05A5-B38F-45D2-810B-19659BFCA2F4}"/>
                </a:ext>
              </a:extLst>
            </p:cNvPr>
            <p:cNvSpPr txBox="1">
              <a:spLocks noChangeArrowheads="1"/>
            </p:cNvSpPr>
            <p:nvPr/>
          </p:nvSpPr>
          <p:spPr bwMode="auto">
            <a:xfrm>
              <a:off x="457424" y="1485715"/>
              <a:ext cx="1714034" cy="228229"/>
            </a:xfrm>
            <a:prstGeom prst="rect">
              <a:avLst/>
            </a:prstGeom>
            <a:noFill/>
            <a:ln w="9525">
              <a:noFill/>
              <a:miter lim="800000"/>
              <a:headEnd/>
              <a:tailEnd/>
            </a:ln>
          </p:spPr>
          <p:txBody>
            <a:bodyPr rot="0" vert="horz" wrap="square" lIns="18000" tIns="10800" rIns="91440" bIns="45720" anchor="t" anchorCtr="0" upright="1">
              <a:noAutofit/>
            </a:bodyPr>
            <a:lstStyle/>
            <a:p>
              <a:r>
                <a:rPr lang="es-AR" sz="1200" dirty="0">
                  <a:solidFill>
                    <a:schemeClr val="bg1"/>
                  </a:solidFill>
                  <a:effectLst/>
                  <a:latin typeface="Times New Roman"/>
                  <a:ea typeface="Times New Roman"/>
                </a:rPr>
                <a:t>    </a:t>
              </a:r>
              <a:r>
                <a:rPr lang="es-AR" sz="1200" dirty="0">
                  <a:solidFill>
                    <a:schemeClr val="bg1"/>
                  </a:solidFill>
                  <a:latin typeface="Times New Roman"/>
                  <a:ea typeface="Times New Roman"/>
                </a:rPr>
                <a:t> </a:t>
              </a:r>
              <a:r>
                <a:rPr lang="es-AR" sz="900" b="1" i="1" dirty="0">
                  <a:solidFill>
                    <a:schemeClr val="bg1"/>
                  </a:solidFill>
                  <a:latin typeface="Arial"/>
                  <a:ea typeface="Times New Roman"/>
                  <a:cs typeface="Times New Roman"/>
                </a:rPr>
                <a:t>t</a:t>
              </a:r>
              <a:r>
                <a:rPr lang="es-AR" sz="500" b="1" i="1" dirty="0">
                  <a:solidFill>
                    <a:schemeClr val="bg1"/>
                  </a:solidFill>
                  <a:latin typeface="Arial"/>
                  <a:ea typeface="Times New Roman"/>
                  <a:cs typeface="Times New Roman"/>
                </a:rPr>
                <a:t>0</a:t>
              </a:r>
              <a:r>
                <a:rPr lang="es-AR" sz="900" dirty="0">
                  <a:solidFill>
                    <a:schemeClr val="bg1"/>
                  </a:solidFill>
                  <a:latin typeface="Times New Roman"/>
                  <a:ea typeface="Times New Roman"/>
                </a:rPr>
                <a:t>                            </a:t>
              </a:r>
              <a:r>
                <a:rPr lang="es-AR" sz="900" b="1" i="1" dirty="0">
                  <a:solidFill>
                    <a:schemeClr val="bg1"/>
                  </a:solidFill>
                  <a:latin typeface="Arial"/>
                  <a:ea typeface="Times New Roman"/>
                  <a:cs typeface="Times New Roman"/>
                </a:rPr>
                <a:t>t</a:t>
              </a:r>
              <a:r>
                <a:rPr lang="es-AR" sz="500" b="1" i="1" dirty="0">
                  <a:solidFill>
                    <a:schemeClr val="bg1"/>
                  </a:solidFill>
                  <a:latin typeface="Arial"/>
                  <a:ea typeface="Times New Roman"/>
                  <a:cs typeface="Times New Roman"/>
                </a:rPr>
                <a:t>1</a:t>
              </a:r>
              <a:endParaRPr lang="en-US" sz="1200" dirty="0">
                <a:solidFill>
                  <a:schemeClr val="bg1"/>
                </a:solidFill>
                <a:effectLst/>
                <a:latin typeface="Times New Roman"/>
                <a:ea typeface="Times New Roman"/>
              </a:endParaRPr>
            </a:p>
          </p:txBody>
        </p:sp>
        <p:sp>
          <p:nvSpPr>
            <p:cNvPr id="51" name="Text Box 11537">
              <a:extLst>
                <a:ext uri="{FF2B5EF4-FFF2-40B4-BE49-F238E27FC236}">
                  <a16:creationId xmlns:a16="http://schemas.microsoft.com/office/drawing/2014/main" id="{9B393D70-D5D8-46EE-949D-2580D49039C1}"/>
                </a:ext>
              </a:extLst>
            </p:cNvPr>
            <p:cNvSpPr txBox="1">
              <a:spLocks noChangeArrowheads="1"/>
            </p:cNvSpPr>
            <p:nvPr/>
          </p:nvSpPr>
          <p:spPr bwMode="auto">
            <a:xfrm>
              <a:off x="191775" y="114115"/>
              <a:ext cx="686509" cy="228971"/>
            </a:xfrm>
            <a:prstGeom prst="rect">
              <a:avLst/>
            </a:prstGeom>
            <a:noFill/>
            <a:ln w="9525">
              <a:no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s-AR" sz="900">
                  <a:solidFill>
                    <a:schemeClr val="bg1"/>
                  </a:solidFill>
                  <a:effectLst/>
                  <a:latin typeface="Arial"/>
                  <a:ea typeface="Times New Roman"/>
                </a:rPr>
                <a:t>V (m/s)</a:t>
              </a:r>
              <a:endParaRPr lang="en-US" sz="1200">
                <a:solidFill>
                  <a:schemeClr val="bg1"/>
                </a:solidFill>
                <a:effectLst/>
                <a:latin typeface="Times New Roman"/>
                <a:ea typeface="Times New Roman"/>
              </a:endParaRPr>
            </a:p>
          </p:txBody>
        </p:sp>
        <p:sp>
          <p:nvSpPr>
            <p:cNvPr id="52" name="Text Box 11538">
              <a:extLst>
                <a:ext uri="{FF2B5EF4-FFF2-40B4-BE49-F238E27FC236}">
                  <a16:creationId xmlns:a16="http://schemas.microsoft.com/office/drawing/2014/main" id="{8E1F8EA8-A777-4D05-B301-F2C03AF7B8A6}"/>
                </a:ext>
              </a:extLst>
            </p:cNvPr>
            <p:cNvSpPr txBox="1">
              <a:spLocks noChangeArrowheads="1"/>
            </p:cNvSpPr>
            <p:nvPr/>
          </p:nvSpPr>
          <p:spPr bwMode="auto">
            <a:xfrm>
              <a:off x="0" y="800285"/>
              <a:ext cx="343254" cy="228971"/>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r>
                <a:rPr lang="es-AR" sz="900" b="1" i="1" dirty="0">
                  <a:solidFill>
                    <a:schemeClr val="bg1"/>
                  </a:solidFill>
                  <a:effectLst/>
                  <a:latin typeface="Arial"/>
                  <a:ea typeface="Times New Roman"/>
                </a:rPr>
                <a:t>2 m/s</a:t>
              </a:r>
              <a:endParaRPr lang="en-US" sz="1200" dirty="0">
                <a:solidFill>
                  <a:schemeClr val="bg1"/>
                </a:solidFill>
                <a:effectLst/>
                <a:latin typeface="Times New Roman"/>
                <a:ea typeface="Times New Roman"/>
              </a:endParaRPr>
            </a:p>
          </p:txBody>
        </p:sp>
        <p:cxnSp>
          <p:nvCxnSpPr>
            <p:cNvPr id="53" name="Line 11539">
              <a:extLst>
                <a:ext uri="{FF2B5EF4-FFF2-40B4-BE49-F238E27FC236}">
                  <a16:creationId xmlns:a16="http://schemas.microsoft.com/office/drawing/2014/main" id="{F6D426C3-1565-4421-8A66-71F9A3E6CDD1}"/>
                </a:ext>
              </a:extLst>
            </p:cNvPr>
            <p:cNvCxnSpPr/>
            <p:nvPr/>
          </p:nvCxnSpPr>
          <p:spPr bwMode="auto">
            <a:xfrm>
              <a:off x="2821402" y="1371600"/>
              <a:ext cx="1371525"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cxnSp>
        <p:cxnSp>
          <p:nvCxnSpPr>
            <p:cNvPr id="54" name="Line 11540">
              <a:extLst>
                <a:ext uri="{FF2B5EF4-FFF2-40B4-BE49-F238E27FC236}">
                  <a16:creationId xmlns:a16="http://schemas.microsoft.com/office/drawing/2014/main" id="{5F703369-61A3-4F16-96A1-9865B024ADB9}"/>
                </a:ext>
              </a:extLst>
            </p:cNvPr>
            <p:cNvCxnSpPr/>
            <p:nvPr/>
          </p:nvCxnSpPr>
          <p:spPr bwMode="auto">
            <a:xfrm>
              <a:off x="2821402" y="1371600"/>
              <a:ext cx="1600610" cy="74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5" name="Line 11541">
              <a:extLst>
                <a:ext uri="{FF2B5EF4-FFF2-40B4-BE49-F238E27FC236}">
                  <a16:creationId xmlns:a16="http://schemas.microsoft.com/office/drawing/2014/main" id="{250A22F5-E82B-49F9-884F-4F9DB3DF3DDC}"/>
                </a:ext>
              </a:extLst>
            </p:cNvPr>
            <p:cNvCxnSpPr/>
            <p:nvPr/>
          </p:nvCxnSpPr>
          <p:spPr bwMode="auto">
            <a:xfrm flipV="1">
              <a:off x="2821402" y="343085"/>
              <a:ext cx="0" cy="102851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6" name="Line 11542">
              <a:extLst>
                <a:ext uri="{FF2B5EF4-FFF2-40B4-BE49-F238E27FC236}">
                  <a16:creationId xmlns:a16="http://schemas.microsoft.com/office/drawing/2014/main" id="{6AD42AF5-850C-41AF-8B13-D4C536EA5D3E}"/>
                </a:ext>
              </a:extLst>
            </p:cNvPr>
            <p:cNvCxnSpPr/>
            <p:nvPr/>
          </p:nvCxnSpPr>
          <p:spPr bwMode="auto">
            <a:xfrm>
              <a:off x="3049741" y="914400"/>
              <a:ext cx="746" cy="493509"/>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cxnSp>
          <p:nvCxnSpPr>
            <p:cNvPr id="57" name="Line 11543">
              <a:extLst>
                <a:ext uri="{FF2B5EF4-FFF2-40B4-BE49-F238E27FC236}">
                  <a16:creationId xmlns:a16="http://schemas.microsoft.com/office/drawing/2014/main" id="{63B04B18-32F6-481A-9052-92828B1FFC78}"/>
                </a:ext>
              </a:extLst>
            </p:cNvPr>
            <p:cNvCxnSpPr/>
            <p:nvPr/>
          </p:nvCxnSpPr>
          <p:spPr bwMode="auto">
            <a:xfrm flipH="1">
              <a:off x="2821402" y="914400"/>
              <a:ext cx="228339"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sp>
          <p:nvSpPr>
            <p:cNvPr id="58" name="Text Box 11544">
              <a:extLst>
                <a:ext uri="{FF2B5EF4-FFF2-40B4-BE49-F238E27FC236}">
                  <a16:creationId xmlns:a16="http://schemas.microsoft.com/office/drawing/2014/main" id="{FD408DDE-343B-4706-BE1A-1CE7E72210FB}"/>
                </a:ext>
              </a:extLst>
            </p:cNvPr>
            <p:cNvSpPr txBox="1">
              <a:spLocks noChangeArrowheads="1"/>
            </p:cNvSpPr>
            <p:nvPr/>
          </p:nvSpPr>
          <p:spPr bwMode="auto">
            <a:xfrm>
              <a:off x="2821402" y="1486456"/>
              <a:ext cx="343254" cy="228229"/>
            </a:xfrm>
            <a:prstGeom prst="rect">
              <a:avLst/>
            </a:prstGeom>
            <a:noFill/>
            <a:ln w="9525">
              <a:noFill/>
              <a:miter lim="800000"/>
              <a:headEnd/>
              <a:tailEnd/>
            </a:ln>
          </p:spPr>
          <p:txBody>
            <a:bodyPr rot="0" vert="horz" wrap="square" lIns="18000" tIns="10800" rIns="91440" bIns="45720" anchor="t" anchorCtr="0" upright="1">
              <a:noAutofit/>
            </a:bodyPr>
            <a:lstStyle/>
            <a:p>
              <a:pPr marL="0" marR="0">
                <a:spcBef>
                  <a:spcPts val="0"/>
                </a:spcBef>
                <a:spcAft>
                  <a:spcPts val="0"/>
                </a:spcAft>
              </a:pPr>
              <a:r>
                <a:rPr lang="es-AR" sz="1200" dirty="0">
                  <a:solidFill>
                    <a:schemeClr val="bg1"/>
                  </a:solidFill>
                  <a:effectLst/>
                  <a:latin typeface="Times New Roman"/>
                  <a:ea typeface="Times New Roman"/>
                </a:rPr>
                <a:t>     </a:t>
              </a:r>
              <a:r>
                <a:rPr lang="es-AR" sz="900" b="1" i="1" dirty="0">
                  <a:solidFill>
                    <a:schemeClr val="bg1"/>
                  </a:solidFill>
                  <a:effectLst/>
                  <a:latin typeface="Arial"/>
                  <a:ea typeface="Times New Roman"/>
                  <a:cs typeface="Times New Roman"/>
                </a:rPr>
                <a:t>t</a:t>
              </a:r>
              <a:r>
                <a:rPr lang="es-AR" sz="500" b="1" i="1" dirty="0">
                  <a:solidFill>
                    <a:schemeClr val="bg1"/>
                  </a:solidFill>
                  <a:effectLst/>
                  <a:latin typeface="Arial"/>
                  <a:ea typeface="Times New Roman"/>
                  <a:cs typeface="Times New Roman"/>
                </a:rPr>
                <a:t>0</a:t>
              </a:r>
              <a:r>
                <a:rPr lang="es-AR" sz="900" dirty="0">
                  <a:solidFill>
                    <a:schemeClr val="bg1"/>
                  </a:solidFill>
                  <a:effectLst/>
                  <a:latin typeface="Times New Roman"/>
                  <a:ea typeface="Times New Roman"/>
                </a:rPr>
                <a:t> </a:t>
              </a:r>
              <a:endParaRPr lang="en-US" sz="1200" dirty="0">
                <a:solidFill>
                  <a:schemeClr val="bg1"/>
                </a:solidFill>
                <a:effectLst/>
                <a:latin typeface="Times New Roman"/>
                <a:ea typeface="Times New Roman"/>
              </a:endParaRPr>
            </a:p>
          </p:txBody>
        </p:sp>
        <p:sp>
          <p:nvSpPr>
            <p:cNvPr id="59" name="Text Box 11545">
              <a:extLst>
                <a:ext uri="{FF2B5EF4-FFF2-40B4-BE49-F238E27FC236}">
                  <a16:creationId xmlns:a16="http://schemas.microsoft.com/office/drawing/2014/main" id="{F134F941-43EA-49C0-99D7-27E1F5F3331E}"/>
                </a:ext>
              </a:extLst>
            </p:cNvPr>
            <p:cNvSpPr txBox="1">
              <a:spLocks noChangeArrowheads="1"/>
            </p:cNvSpPr>
            <p:nvPr/>
          </p:nvSpPr>
          <p:spPr bwMode="auto">
            <a:xfrm>
              <a:off x="2363978" y="800285"/>
              <a:ext cx="343254" cy="228971"/>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r>
                <a:rPr lang="es-AR" sz="900" b="1" i="1" dirty="0">
                  <a:solidFill>
                    <a:schemeClr val="bg1"/>
                  </a:solidFill>
                  <a:effectLst/>
                  <a:latin typeface="Arial"/>
                  <a:ea typeface="Times New Roman"/>
                </a:rPr>
                <a:t>2m</a:t>
              </a:r>
              <a:endParaRPr lang="en-US" sz="1200" dirty="0">
                <a:solidFill>
                  <a:schemeClr val="bg1"/>
                </a:solidFill>
                <a:effectLst/>
                <a:latin typeface="Times New Roman"/>
                <a:ea typeface="Times New Roman"/>
              </a:endParaRPr>
            </a:p>
          </p:txBody>
        </p:sp>
        <p:sp>
          <p:nvSpPr>
            <p:cNvPr id="60" name="Text Box 11546">
              <a:extLst>
                <a:ext uri="{FF2B5EF4-FFF2-40B4-BE49-F238E27FC236}">
                  <a16:creationId xmlns:a16="http://schemas.microsoft.com/office/drawing/2014/main" id="{5AF7BD45-F5F6-4321-95D1-383DA372CE42}"/>
                </a:ext>
              </a:extLst>
            </p:cNvPr>
            <p:cNvSpPr txBox="1">
              <a:spLocks noChangeArrowheads="1"/>
            </p:cNvSpPr>
            <p:nvPr/>
          </p:nvSpPr>
          <p:spPr bwMode="auto">
            <a:xfrm>
              <a:off x="2478148" y="114115"/>
              <a:ext cx="686509" cy="228971"/>
            </a:xfrm>
            <a:prstGeom prst="rect">
              <a:avLst/>
            </a:prstGeom>
            <a:noFill/>
            <a:ln w="9525">
              <a:no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s-AR" sz="900">
                  <a:solidFill>
                    <a:schemeClr val="bg1"/>
                  </a:solidFill>
                  <a:effectLst/>
                  <a:latin typeface="Arial"/>
                  <a:ea typeface="Times New Roman"/>
                </a:rPr>
                <a:t>X (m)</a:t>
              </a:r>
              <a:endParaRPr lang="en-US" sz="1200">
                <a:solidFill>
                  <a:schemeClr val="bg1"/>
                </a:solidFill>
                <a:effectLst/>
                <a:latin typeface="Times New Roman"/>
                <a:ea typeface="Times New Roman"/>
              </a:endParaRPr>
            </a:p>
          </p:txBody>
        </p:sp>
        <p:cxnSp>
          <p:nvCxnSpPr>
            <p:cNvPr id="61" name="Line 11547">
              <a:extLst>
                <a:ext uri="{FF2B5EF4-FFF2-40B4-BE49-F238E27FC236}">
                  <a16:creationId xmlns:a16="http://schemas.microsoft.com/office/drawing/2014/main" id="{B3C22627-FE5E-4C68-A7C6-890E1A86C44E}"/>
                </a:ext>
              </a:extLst>
            </p:cNvPr>
            <p:cNvCxnSpPr/>
            <p:nvPr/>
          </p:nvCxnSpPr>
          <p:spPr bwMode="auto">
            <a:xfrm flipH="1">
              <a:off x="457424" y="1262285"/>
              <a:ext cx="914102" cy="741"/>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cxnSp>
        <p:cxnSp>
          <p:nvCxnSpPr>
            <p:cNvPr id="62" name="Line 11548">
              <a:extLst>
                <a:ext uri="{FF2B5EF4-FFF2-40B4-BE49-F238E27FC236}">
                  <a16:creationId xmlns:a16="http://schemas.microsoft.com/office/drawing/2014/main" id="{18962C5B-4D99-4EDD-AEDF-632486D47721}"/>
                </a:ext>
              </a:extLst>
            </p:cNvPr>
            <p:cNvCxnSpPr/>
            <p:nvPr/>
          </p:nvCxnSpPr>
          <p:spPr bwMode="auto">
            <a:xfrm>
              <a:off x="1371525" y="1277492"/>
              <a:ext cx="0" cy="94108"/>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cxnSp>
        <p:sp>
          <p:nvSpPr>
            <p:cNvPr id="63" name="Text Box 11549">
              <a:extLst>
                <a:ext uri="{FF2B5EF4-FFF2-40B4-BE49-F238E27FC236}">
                  <a16:creationId xmlns:a16="http://schemas.microsoft.com/office/drawing/2014/main" id="{FCC2105A-512C-4145-9F46-14CEB2063376}"/>
                </a:ext>
              </a:extLst>
            </p:cNvPr>
            <p:cNvSpPr txBox="1">
              <a:spLocks noChangeArrowheads="1"/>
            </p:cNvSpPr>
            <p:nvPr/>
          </p:nvSpPr>
          <p:spPr bwMode="auto">
            <a:xfrm>
              <a:off x="0" y="457200"/>
              <a:ext cx="343254" cy="343085"/>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endParaRPr lang="en-US" sz="1200" dirty="0">
                <a:solidFill>
                  <a:schemeClr val="bg1"/>
                </a:solidFill>
                <a:effectLst/>
                <a:latin typeface="Times New Roman"/>
                <a:ea typeface="Times New Roman"/>
              </a:endParaRPr>
            </a:p>
          </p:txBody>
        </p:sp>
        <p:sp>
          <p:nvSpPr>
            <p:cNvPr id="64" name="Freeform 90">
              <a:extLst>
                <a:ext uri="{FF2B5EF4-FFF2-40B4-BE49-F238E27FC236}">
                  <a16:creationId xmlns:a16="http://schemas.microsoft.com/office/drawing/2014/main" id="{4401FD2B-A451-4928-88B7-764B9CBBAF48}"/>
                </a:ext>
              </a:extLst>
            </p:cNvPr>
            <p:cNvSpPr>
              <a:spLocks/>
            </p:cNvSpPr>
            <p:nvPr/>
          </p:nvSpPr>
          <p:spPr bwMode="auto">
            <a:xfrm rot="10800000">
              <a:off x="3048995" y="457570"/>
              <a:ext cx="799932" cy="457200"/>
            </a:xfrm>
            <a:custGeom>
              <a:avLst/>
              <a:gdLst>
                <a:gd name="T0" fmla="*/ 0 w 1260"/>
                <a:gd name="T1" fmla="*/ 720 h 720"/>
                <a:gd name="T2" fmla="*/ 720 w 1260"/>
                <a:gd name="T3" fmla="*/ 540 h 720"/>
                <a:gd name="T4" fmla="*/ 1260 w 1260"/>
                <a:gd name="T5" fmla="*/ 0 h 720"/>
              </a:gdLst>
              <a:ahLst/>
              <a:cxnLst>
                <a:cxn ang="0">
                  <a:pos x="T0" y="T1"/>
                </a:cxn>
                <a:cxn ang="0">
                  <a:pos x="T2" y="T3"/>
                </a:cxn>
                <a:cxn ang="0">
                  <a:pos x="T4" y="T5"/>
                </a:cxn>
              </a:cxnLst>
              <a:rect l="0" t="0" r="r" b="b"/>
              <a:pathLst>
                <a:path w="1260" h="720">
                  <a:moveTo>
                    <a:pt x="0" y="720"/>
                  </a:moveTo>
                  <a:cubicBezTo>
                    <a:pt x="255" y="690"/>
                    <a:pt x="510" y="660"/>
                    <a:pt x="720" y="540"/>
                  </a:cubicBezTo>
                  <a:cubicBezTo>
                    <a:pt x="930" y="420"/>
                    <a:pt x="1170" y="90"/>
                    <a:pt x="1260"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5" name="Line 11551">
              <a:extLst>
                <a:ext uri="{FF2B5EF4-FFF2-40B4-BE49-F238E27FC236}">
                  <a16:creationId xmlns:a16="http://schemas.microsoft.com/office/drawing/2014/main" id="{F26C695A-FB2F-4C6E-8433-342FCF355562}"/>
                </a:ext>
              </a:extLst>
            </p:cNvPr>
            <p:cNvCxnSpPr/>
            <p:nvPr/>
          </p:nvCxnSpPr>
          <p:spPr bwMode="auto">
            <a:xfrm flipH="1">
              <a:off x="343254" y="1262285"/>
              <a:ext cx="114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66" name="Line 11552">
              <a:extLst>
                <a:ext uri="{FF2B5EF4-FFF2-40B4-BE49-F238E27FC236}">
                  <a16:creationId xmlns:a16="http://schemas.microsoft.com/office/drawing/2014/main" id="{D6372CDA-00DA-4B88-9CE1-E6C60A5EBE51}"/>
                </a:ext>
              </a:extLst>
            </p:cNvPr>
            <p:cNvCxnSpPr/>
            <p:nvPr/>
          </p:nvCxnSpPr>
          <p:spPr bwMode="auto">
            <a:xfrm flipH="1">
              <a:off x="343254" y="914400"/>
              <a:ext cx="114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67" name="Line 11553">
              <a:extLst>
                <a:ext uri="{FF2B5EF4-FFF2-40B4-BE49-F238E27FC236}">
                  <a16:creationId xmlns:a16="http://schemas.microsoft.com/office/drawing/2014/main" id="{B8C860B1-38F2-451F-8638-01D444AA5ED2}"/>
                </a:ext>
              </a:extLst>
            </p:cNvPr>
            <p:cNvCxnSpPr/>
            <p:nvPr/>
          </p:nvCxnSpPr>
          <p:spPr bwMode="auto">
            <a:xfrm>
              <a:off x="1371525" y="1277492"/>
              <a:ext cx="746" cy="158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68" name="Line 11554">
              <a:extLst>
                <a:ext uri="{FF2B5EF4-FFF2-40B4-BE49-F238E27FC236}">
                  <a16:creationId xmlns:a16="http://schemas.microsoft.com/office/drawing/2014/main" id="{D4F6E3AB-98CE-4185-9B88-5F57EA8517AC}"/>
                </a:ext>
              </a:extLst>
            </p:cNvPr>
            <p:cNvCxnSpPr/>
            <p:nvPr/>
          </p:nvCxnSpPr>
          <p:spPr bwMode="auto">
            <a:xfrm>
              <a:off x="651437" y="1277492"/>
              <a:ext cx="746" cy="158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69" name="Line 11555">
              <a:extLst>
                <a:ext uri="{FF2B5EF4-FFF2-40B4-BE49-F238E27FC236}">
                  <a16:creationId xmlns:a16="http://schemas.microsoft.com/office/drawing/2014/main" id="{32DCB877-8AA1-4CDE-80E0-F23B057076D0}"/>
                </a:ext>
              </a:extLst>
            </p:cNvPr>
            <p:cNvCxnSpPr/>
            <p:nvPr/>
          </p:nvCxnSpPr>
          <p:spPr bwMode="auto">
            <a:xfrm flipH="1">
              <a:off x="2743051" y="914400"/>
              <a:ext cx="114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0" name="Line 11556">
              <a:extLst>
                <a:ext uri="{FF2B5EF4-FFF2-40B4-BE49-F238E27FC236}">
                  <a16:creationId xmlns:a16="http://schemas.microsoft.com/office/drawing/2014/main" id="{5ED7D49D-F032-4B68-A647-2217BA389FDF}"/>
                </a:ext>
              </a:extLst>
            </p:cNvPr>
            <p:cNvCxnSpPr/>
            <p:nvPr/>
          </p:nvCxnSpPr>
          <p:spPr bwMode="auto">
            <a:xfrm>
              <a:off x="3048995" y="1277492"/>
              <a:ext cx="746" cy="158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71" name="Text Box 11538">
              <a:extLst>
                <a:ext uri="{FF2B5EF4-FFF2-40B4-BE49-F238E27FC236}">
                  <a16:creationId xmlns:a16="http://schemas.microsoft.com/office/drawing/2014/main" id="{F673F5DC-80DC-41D5-882A-CCA7B5EB6517}"/>
                </a:ext>
              </a:extLst>
            </p:cNvPr>
            <p:cNvSpPr txBox="1">
              <a:spLocks noChangeArrowheads="1"/>
            </p:cNvSpPr>
            <p:nvPr/>
          </p:nvSpPr>
          <p:spPr bwMode="auto">
            <a:xfrm>
              <a:off x="959090" y="800285"/>
              <a:ext cx="562950" cy="228971"/>
            </a:xfrm>
            <a:prstGeom prst="rect">
              <a:avLst/>
            </a:prstGeom>
            <a:noFill/>
            <a:ln w="9525">
              <a:noFill/>
              <a:miter lim="800000"/>
              <a:headEnd/>
              <a:tailEnd/>
            </a:ln>
          </p:spPr>
          <p:txBody>
            <a:bodyPr rot="0" vert="horz" wrap="square" lIns="126000" tIns="45720" rIns="0" bIns="45720" anchor="t" anchorCtr="0" upright="1">
              <a:noAutofit/>
            </a:bodyPr>
            <a:lstStyle/>
            <a:p>
              <a:pPr marL="0" marR="0">
                <a:spcBef>
                  <a:spcPts val="0"/>
                </a:spcBef>
                <a:spcAft>
                  <a:spcPts val="0"/>
                </a:spcAft>
              </a:pPr>
              <a:r>
                <a:rPr lang="es-AR" sz="900" b="1" i="1" dirty="0">
                  <a:solidFill>
                    <a:schemeClr val="bg1"/>
                  </a:solidFill>
                  <a:effectLst/>
                  <a:latin typeface="Arial"/>
                  <a:ea typeface="Times New Roman"/>
                </a:rPr>
                <a:t>a= -5 m/s</a:t>
              </a:r>
              <a:endParaRPr lang="en-US" sz="1200" dirty="0">
                <a:solidFill>
                  <a:schemeClr val="bg1"/>
                </a:solidFill>
                <a:effectLst/>
                <a:latin typeface="Times New Roman"/>
                <a:ea typeface="Times New Roman"/>
              </a:endParaRPr>
            </a:p>
          </p:txBody>
        </p:sp>
      </p:grpSp>
    </p:spTree>
    <p:extLst>
      <p:ext uri="{BB962C8B-B14F-4D97-AF65-F5344CB8AC3E}">
        <p14:creationId xmlns:p14="http://schemas.microsoft.com/office/powerpoint/2010/main" val="155320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UNIDAD 1 – CINEMÁTICA DE LA PARTÍCULA</a:t>
            </a:r>
            <a:br>
              <a:rPr lang="es-ES" b="1" dirty="0"/>
            </a:br>
            <a:r>
              <a:rPr lang="es-AR" dirty="0"/>
              <a:t>Contenidos teóricos y prácticos:</a:t>
            </a:r>
          </a:p>
        </p:txBody>
      </p:sp>
      <p:sp>
        <p:nvSpPr>
          <p:cNvPr id="9" name="Content Placeholder 2"/>
          <p:cNvSpPr>
            <a:spLocks noGrp="1"/>
          </p:cNvSpPr>
          <p:nvPr>
            <p:ph idx="1"/>
          </p:nvPr>
        </p:nvSpPr>
        <p:spPr>
          <a:xfrm>
            <a:off x="457200" y="1600200"/>
            <a:ext cx="8229600" cy="4525963"/>
          </a:xfrm>
        </p:spPr>
        <p:txBody>
          <a:bodyPr>
            <a:normAutofit/>
          </a:bodyPr>
          <a:lstStyle/>
          <a:p>
            <a:r>
              <a:rPr lang="es-ES" sz="2000" dirty="0"/>
              <a:t>Introducción a la Cinemática, </a:t>
            </a:r>
          </a:p>
          <a:p>
            <a:r>
              <a:rPr lang="es-ES" sz="2000" dirty="0"/>
              <a:t>Sistema de referencia,</a:t>
            </a:r>
          </a:p>
          <a:p>
            <a:r>
              <a:rPr lang="es-ES" sz="2000" dirty="0"/>
              <a:t>Posición, movimiento, trayectoria, Desplazamiento,</a:t>
            </a:r>
          </a:p>
          <a:p>
            <a:r>
              <a:rPr lang="es-AR" sz="2000" dirty="0"/>
              <a:t>Velocidad, aceleración y rapidez media e instantánea,</a:t>
            </a:r>
          </a:p>
          <a:p>
            <a:r>
              <a:rPr lang="es-AR" sz="2000" dirty="0"/>
              <a:t>Movimiento rectilíneo uniforme y uniformemente variado,</a:t>
            </a:r>
          </a:p>
          <a:p>
            <a:r>
              <a:rPr lang="es-AR" sz="2000" dirty="0"/>
              <a:t>Tiro vertical y caída libre,</a:t>
            </a:r>
          </a:p>
          <a:p>
            <a:r>
              <a:rPr lang="es-AR" sz="2000" dirty="0"/>
              <a:t>Movimiento Relativo,</a:t>
            </a:r>
          </a:p>
          <a:p>
            <a:r>
              <a:rPr lang="es-AR" sz="2000" dirty="0"/>
              <a:t>Movimientos parabólicos,</a:t>
            </a:r>
          </a:p>
          <a:p>
            <a:r>
              <a:rPr lang="es-AR" sz="2000" dirty="0"/>
              <a:t>Movimiento circular uniforme y uniformemente variado,</a:t>
            </a:r>
          </a:p>
          <a:p>
            <a:r>
              <a:rPr lang="es-ES" sz="2000" dirty="0"/>
              <a:t>Movimientos con Aceleración Variable</a:t>
            </a:r>
            <a:r>
              <a:rPr lang="es-AR" sz="2000" dirty="0"/>
              <a:t>.</a:t>
            </a:r>
            <a:endParaRPr lang="es-ES" sz="2000" dirty="0"/>
          </a:p>
        </p:txBody>
      </p:sp>
    </p:spTree>
    <p:extLst>
      <p:ext uri="{BB962C8B-B14F-4D97-AF65-F5344CB8AC3E}">
        <p14:creationId xmlns:p14="http://schemas.microsoft.com/office/powerpoint/2010/main" val="195088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304800" y="1563406"/>
            <a:ext cx="8686800" cy="988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eaLnBrk="0" fontAlgn="base" hangingPunct="0">
              <a:lnSpc>
                <a:spcPct val="100000"/>
              </a:lnSpc>
              <a:spcBef>
                <a:spcPct val="0"/>
              </a:spcBef>
              <a:spcAft>
                <a:spcPct val="0"/>
              </a:spcAft>
              <a:tabLst>
                <a:tab pos="685800" algn="l"/>
              </a:tabLst>
            </a:pP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Demuestre que si la aceleración es constante la velocidad media es el promedio entre la velocidad inicial y la final.</a:t>
            </a:r>
          </a:p>
          <a:p>
            <a:pPr lvl="0" algn="just" eaLnBrk="0" fontAlgn="base" hangingPunct="0">
              <a:lnSpc>
                <a:spcPct val="100000"/>
              </a:lnSpc>
              <a:spcBef>
                <a:spcPct val="0"/>
              </a:spcBef>
              <a:spcAft>
                <a:spcPct val="0"/>
              </a:spcAft>
              <a:tabLst>
                <a:tab pos="685800" algn="l"/>
              </a:tabLst>
            </a:pPr>
            <a:endParaRPr lang="es-ES" sz="1800" dirty="0">
              <a:solidFill>
                <a:schemeClr val="bg1"/>
              </a:solidFill>
              <a:latin typeface="Arial" panose="020B0604020202020204" pitchFamily="34" charset="0"/>
              <a:cs typeface="Arial" panose="020B0604020202020204" pitchFamily="34" charset="0"/>
            </a:endParaRPr>
          </a:p>
          <a:p>
            <a:pPr lvl="0" algn="just" eaLnBrk="0" fontAlgn="base" hangingPunct="0">
              <a:lnSpc>
                <a:spcPct val="100000"/>
              </a:lnSpc>
              <a:spcBef>
                <a:spcPct val="0"/>
              </a:spcBef>
              <a:spcAft>
                <a:spcPct val="0"/>
              </a:spcAft>
              <a:tabLst>
                <a:tab pos="685800" algn="l"/>
              </a:tabLst>
            </a:pPr>
            <a:endParaRPr lang="es-ES" sz="2000" dirty="0">
              <a:solidFill>
                <a:schemeClr val="bg1"/>
              </a:solidFill>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1.16</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974346"/>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952746"/>
                <a:ext cx="41040" cy="216000"/>
              </a:xfrm>
              <a:prstGeom prst="rect">
                <a:avLst/>
              </a:prstGeom>
            </p:spPr>
          </p:pic>
        </mc:Fallback>
      </mc:AlternateContent>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F3C9DC5C-C715-4363-ADF0-8B14A7068BC4}"/>
                  </a:ext>
                </a:extLst>
              </p:cNvPr>
              <p:cNvSpPr/>
              <p:nvPr/>
            </p:nvSpPr>
            <p:spPr>
              <a:xfrm>
                <a:off x="304800" y="2590800"/>
                <a:ext cx="4572000" cy="2053383"/>
              </a:xfrm>
              <a:prstGeom prst="rect">
                <a:avLst/>
              </a:prstGeom>
            </p:spPr>
            <p:txBody>
              <a:bodyPr>
                <a:spAutoFit/>
              </a:bodyPr>
              <a:lstStyle/>
              <a:p>
                <a:pPr>
                  <a:spcBef>
                    <a:spcPts val="600"/>
                  </a:spcBef>
                  <a:tabLst>
                    <a:tab pos="457200" algn="l"/>
                  </a:tabLst>
                </a:pPr>
                <a:r>
                  <a:rPr lang="es-ES" dirty="0">
                    <a:solidFill>
                      <a:schemeClr val="bg1"/>
                    </a:solidFill>
                    <a:latin typeface="Cambria Math" panose="02040503050406030204" pitchFamily="18" charset="0"/>
                    <a:ea typeface="Times New Roman" panose="02020603050405020304" pitchFamily="18" charset="0"/>
                  </a:rPr>
                  <a:t>Recurriremos a las ecuaciones de MRUV</a:t>
                </a:r>
              </a:p>
              <a:p>
                <a:pPr>
                  <a:spcBef>
                    <a:spcPts val="600"/>
                  </a:spcBef>
                  <a:tabLst>
                    <a:tab pos="457200" algn="l"/>
                  </a:tabLst>
                </a:pPr>
                <a14:m>
                  <m:oMath xmlns:m="http://schemas.openxmlformats.org/officeDocument/2006/math">
                    <m:r>
                      <m:rPr>
                        <m:sty m:val="p"/>
                      </m:rPr>
                      <a:rPr lang="es-ES" smtClean="0">
                        <a:solidFill>
                          <a:schemeClr val="bg1"/>
                        </a:solidFill>
                        <a:latin typeface="Cambria Math" panose="02040503050406030204" pitchFamily="18" charset="0"/>
                        <a:ea typeface="Times New Roman" panose="02020603050405020304" pitchFamily="18" charset="0"/>
                      </a:rPr>
                      <m:t>X</m:t>
                    </m:r>
                    <m:r>
                      <a:rPr lang="es-ES" smtClean="0">
                        <a:solidFill>
                          <a:schemeClr val="bg1"/>
                        </a:solidFill>
                        <a:latin typeface="Cambria Math" panose="02040503050406030204" pitchFamily="18" charset="0"/>
                        <a:ea typeface="Times New Roman" panose="02020603050405020304" pitchFamily="18" charset="0"/>
                      </a:rPr>
                      <m:t>=</m:t>
                    </m:r>
                    <m:sSub>
                      <m:sSubPr>
                        <m:ctrlPr>
                          <a:rPr lang="es-ES" i="1" smtClean="0">
                            <a:solidFill>
                              <a:schemeClr val="bg1"/>
                            </a:solidFill>
                            <a:latin typeface="Cambria Math" panose="02040503050406030204" pitchFamily="18" charset="0"/>
                            <a:ea typeface="Times New Roman" panose="02020603050405020304" pitchFamily="18" charset="0"/>
                          </a:rPr>
                        </m:ctrlPr>
                      </m:sSubPr>
                      <m:e>
                        <m:r>
                          <m:rPr>
                            <m:sty m:val="p"/>
                          </m:rPr>
                          <a:rPr lang="es-ES" smtClean="0">
                            <a:solidFill>
                              <a:schemeClr val="bg1"/>
                            </a:solidFill>
                            <a:latin typeface="Cambria Math" panose="02040503050406030204" pitchFamily="18" charset="0"/>
                            <a:ea typeface="Times New Roman" panose="02020603050405020304" pitchFamily="18" charset="0"/>
                          </a:rPr>
                          <m:t>X</m:t>
                        </m:r>
                      </m:e>
                      <m:sub>
                        <m:r>
                          <m:rPr>
                            <m:sty m:val="p"/>
                          </m:rPr>
                          <a:rPr lang="es-ES" smtClean="0">
                            <a:solidFill>
                              <a:schemeClr val="bg1"/>
                            </a:solidFill>
                            <a:latin typeface="Cambria Math" panose="02040503050406030204" pitchFamily="18" charset="0"/>
                            <a:ea typeface="Times New Roman" panose="02020603050405020304" pitchFamily="18" charset="0"/>
                          </a:rPr>
                          <m:t>o</m:t>
                        </m:r>
                      </m:sub>
                    </m:sSub>
                    <m:r>
                      <a:rPr lang="es-ES" smtClean="0">
                        <a:solidFill>
                          <a:schemeClr val="bg1"/>
                        </a:solidFill>
                        <a:latin typeface="Cambria Math" panose="02040503050406030204" pitchFamily="18" charset="0"/>
                        <a:ea typeface="Times New Roman" panose="02020603050405020304" pitchFamily="18" charset="0"/>
                      </a:rPr>
                      <m:t>+</m:t>
                    </m:r>
                    <m:sSub>
                      <m:sSubPr>
                        <m:ctrlPr>
                          <a:rPr lang="es-ES" i="1" smtClean="0">
                            <a:solidFill>
                              <a:schemeClr val="bg1"/>
                            </a:solidFill>
                            <a:latin typeface="Cambria Math" panose="02040503050406030204" pitchFamily="18" charset="0"/>
                            <a:ea typeface="Times New Roman" panose="02020603050405020304" pitchFamily="18" charset="0"/>
                          </a:rPr>
                        </m:ctrlPr>
                      </m:sSubPr>
                      <m:e>
                        <m:r>
                          <m:rPr>
                            <m:sty m:val="p"/>
                          </m:rPr>
                          <a:rPr lang="es-ES" smtClean="0">
                            <a:solidFill>
                              <a:schemeClr val="bg1"/>
                            </a:solidFill>
                            <a:latin typeface="Cambria Math" panose="02040503050406030204" pitchFamily="18" charset="0"/>
                            <a:ea typeface="Times New Roman" panose="02020603050405020304" pitchFamily="18" charset="0"/>
                          </a:rPr>
                          <m:t>V</m:t>
                        </m:r>
                      </m:e>
                      <m:sub>
                        <m:r>
                          <m:rPr>
                            <m:sty m:val="p"/>
                          </m:rPr>
                          <a:rPr lang="es-ES" smtClean="0">
                            <a:solidFill>
                              <a:schemeClr val="bg1"/>
                            </a:solidFill>
                            <a:latin typeface="Cambria Math" panose="02040503050406030204" pitchFamily="18" charset="0"/>
                            <a:ea typeface="Times New Roman" panose="02020603050405020304" pitchFamily="18" charset="0"/>
                          </a:rPr>
                          <m:t>o</m:t>
                        </m:r>
                      </m:sub>
                    </m:sSub>
                    <m:r>
                      <a:rPr lang="es-ES" i="1" smtClean="0">
                        <a:solidFill>
                          <a:schemeClr val="bg1"/>
                        </a:solidFill>
                        <a:latin typeface="Cambria Math" panose="02040503050406030204" pitchFamily="18" charset="0"/>
                        <a:ea typeface="Times New Roman" panose="02020603050405020304" pitchFamily="18" charset="0"/>
                      </a:rPr>
                      <m:t>∗</m:t>
                    </m:r>
                    <m:r>
                      <m:rPr>
                        <m:sty m:val="p"/>
                      </m:rPr>
                      <a:rPr lang="es-ES" smtClean="0">
                        <a:solidFill>
                          <a:schemeClr val="bg1"/>
                        </a:solidFill>
                        <a:latin typeface="Cambria Math" panose="02040503050406030204" pitchFamily="18" charset="0"/>
                        <a:ea typeface="Times New Roman" panose="02020603050405020304" pitchFamily="18" charset="0"/>
                      </a:rPr>
                      <m:t>t</m:t>
                    </m:r>
                    <m:r>
                      <a:rPr lang="es-ES" smtClean="0">
                        <a:solidFill>
                          <a:schemeClr val="bg1"/>
                        </a:solidFill>
                        <a:latin typeface="Cambria Math" panose="02040503050406030204" pitchFamily="18" charset="0"/>
                        <a:ea typeface="Times New Roman" panose="02020603050405020304" pitchFamily="18" charset="0"/>
                      </a:rPr>
                      <m:t>+</m:t>
                    </m:r>
                    <m:f>
                      <m:fPr>
                        <m:ctrlPr>
                          <a:rPr lang="es-ES" i="1" smtClean="0">
                            <a:solidFill>
                              <a:schemeClr val="bg1"/>
                            </a:solidFill>
                            <a:latin typeface="Cambria Math" panose="02040503050406030204" pitchFamily="18" charset="0"/>
                            <a:ea typeface="Times New Roman" panose="02020603050405020304" pitchFamily="18" charset="0"/>
                          </a:rPr>
                        </m:ctrlPr>
                      </m:fPr>
                      <m:num>
                        <m:r>
                          <a:rPr lang="es-ES" smtClean="0">
                            <a:solidFill>
                              <a:schemeClr val="bg1"/>
                            </a:solidFill>
                            <a:latin typeface="Cambria Math" panose="02040503050406030204" pitchFamily="18" charset="0"/>
                            <a:ea typeface="Times New Roman" panose="02020603050405020304" pitchFamily="18" charset="0"/>
                          </a:rPr>
                          <m:t>1</m:t>
                        </m:r>
                      </m:num>
                      <m:den>
                        <m:r>
                          <a:rPr lang="es-ES" smtClean="0">
                            <a:solidFill>
                              <a:schemeClr val="bg1"/>
                            </a:solidFill>
                            <a:latin typeface="Cambria Math" panose="02040503050406030204" pitchFamily="18" charset="0"/>
                            <a:ea typeface="Times New Roman" panose="02020603050405020304" pitchFamily="18" charset="0"/>
                          </a:rPr>
                          <m:t>2</m:t>
                        </m:r>
                      </m:den>
                    </m:f>
                    <m:r>
                      <a:rPr lang="es-ES" i="1" smtClean="0">
                        <a:solidFill>
                          <a:schemeClr val="bg1"/>
                        </a:solidFill>
                        <a:latin typeface="Cambria Math" panose="02040503050406030204" pitchFamily="18" charset="0"/>
                        <a:ea typeface="Times New Roman" panose="02020603050405020304" pitchFamily="18" charset="0"/>
                      </a:rPr>
                      <m:t>∗</m:t>
                    </m:r>
                    <m:r>
                      <m:rPr>
                        <m:sty m:val="p"/>
                      </m:rPr>
                      <a:rPr lang="es-ES" smtClean="0">
                        <a:solidFill>
                          <a:schemeClr val="bg1"/>
                        </a:solidFill>
                        <a:latin typeface="Cambria Math" panose="02040503050406030204" pitchFamily="18" charset="0"/>
                        <a:ea typeface="Times New Roman" panose="02020603050405020304" pitchFamily="18" charset="0"/>
                      </a:rPr>
                      <m:t>a</m:t>
                    </m:r>
                    <m:r>
                      <a:rPr lang="es-ES" i="1" smtClean="0">
                        <a:solidFill>
                          <a:schemeClr val="bg1"/>
                        </a:solidFill>
                        <a:latin typeface="Cambria Math" panose="02040503050406030204" pitchFamily="18" charset="0"/>
                        <a:ea typeface="Times New Roman" panose="02020603050405020304" pitchFamily="18" charset="0"/>
                      </a:rPr>
                      <m:t>∗</m:t>
                    </m:r>
                    <m:sSup>
                      <m:sSupPr>
                        <m:ctrlPr>
                          <a:rPr lang="es-ES" i="1" smtClean="0">
                            <a:solidFill>
                              <a:schemeClr val="bg1"/>
                            </a:solidFill>
                            <a:latin typeface="Cambria Math" panose="02040503050406030204" pitchFamily="18" charset="0"/>
                            <a:ea typeface="Times New Roman" panose="02020603050405020304" pitchFamily="18" charset="0"/>
                          </a:rPr>
                        </m:ctrlPr>
                      </m:sSupPr>
                      <m:e>
                        <m:r>
                          <m:rPr>
                            <m:sty m:val="p"/>
                          </m:rPr>
                          <a:rPr lang="es-ES" smtClean="0">
                            <a:solidFill>
                              <a:schemeClr val="bg1"/>
                            </a:solidFill>
                            <a:latin typeface="Cambria Math" panose="02040503050406030204" pitchFamily="18" charset="0"/>
                            <a:ea typeface="Times New Roman" panose="02020603050405020304" pitchFamily="18" charset="0"/>
                          </a:rPr>
                          <m:t>t</m:t>
                        </m:r>
                      </m:e>
                      <m:sup>
                        <m:r>
                          <a:rPr lang="es-ES" smtClean="0">
                            <a:solidFill>
                              <a:schemeClr val="bg1"/>
                            </a:solidFill>
                            <a:latin typeface="Cambria Math" panose="02040503050406030204" pitchFamily="18" charset="0"/>
                            <a:ea typeface="Times New Roman" panose="02020603050405020304" pitchFamily="18" charset="0"/>
                          </a:rPr>
                          <m:t>2</m:t>
                        </m:r>
                      </m:sup>
                    </m:sSup>
                    <m:r>
                      <a:rPr lang="es-ES" smtClean="0">
                        <a:solidFill>
                          <a:schemeClr val="bg1"/>
                        </a:solidFill>
                        <a:latin typeface="Cambria Math" panose="02040503050406030204" pitchFamily="18" charset="0"/>
                        <a:ea typeface="Times New Roman" panose="02020603050405020304" pitchFamily="18" charset="0"/>
                      </a:rPr>
                      <m:t>=</m:t>
                    </m:r>
                  </m:oMath>
                </a14:m>
                <a:r>
                  <a:rPr lang="es-ES" dirty="0">
                    <a:solidFill>
                      <a:schemeClr val="bg1"/>
                    </a:solidFill>
                    <a:latin typeface="Arial" panose="020B0604020202020204" pitchFamily="34" charset="0"/>
                    <a:ea typeface="Times New Roman" panose="02020603050405020304" pitchFamily="18" charset="0"/>
                  </a:rPr>
                  <a:t>      (EC 1) </a:t>
                </a:r>
                <a:endParaRPr lang="es-ES" sz="3200" dirty="0">
                  <a:solidFill>
                    <a:schemeClr val="bg1"/>
                  </a:solidFill>
                  <a:effectLst/>
                  <a:latin typeface="Times New Roman" panose="02020603050405020304" pitchFamily="18" charset="0"/>
                  <a:ea typeface="Times New Roman" panose="02020603050405020304" pitchFamily="18" charset="0"/>
                </a:endParaRPr>
              </a:p>
              <a:p>
                <a:pPr>
                  <a:spcBef>
                    <a:spcPts val="600"/>
                  </a:spcBef>
                  <a:tabLst>
                    <a:tab pos="457200" algn="l"/>
                  </a:tabLst>
                </a:pPr>
                <a14:m>
                  <m:oMath xmlns:m="http://schemas.openxmlformats.org/officeDocument/2006/math">
                    <m:r>
                      <m:rPr>
                        <m:sty m:val="p"/>
                      </m:rPr>
                      <a:rPr lang="es-ES" smtClean="0">
                        <a:solidFill>
                          <a:schemeClr val="bg1"/>
                        </a:solidFill>
                        <a:latin typeface="Cambria Math" panose="02040503050406030204" pitchFamily="18" charset="0"/>
                        <a:ea typeface="Times New Roman" panose="02020603050405020304" pitchFamily="18" charset="0"/>
                      </a:rPr>
                      <m:t>V</m:t>
                    </m:r>
                    <m:r>
                      <a:rPr lang="es-ES" smtClean="0">
                        <a:solidFill>
                          <a:schemeClr val="bg1"/>
                        </a:solidFill>
                        <a:latin typeface="Cambria Math" panose="02040503050406030204" pitchFamily="18" charset="0"/>
                        <a:ea typeface="Times New Roman" panose="02020603050405020304" pitchFamily="18" charset="0"/>
                      </a:rPr>
                      <m:t>=</m:t>
                    </m:r>
                    <m:sSub>
                      <m:sSubPr>
                        <m:ctrlPr>
                          <a:rPr lang="es-ES" i="1" smtClean="0">
                            <a:solidFill>
                              <a:schemeClr val="bg1"/>
                            </a:solidFill>
                            <a:latin typeface="Cambria Math" panose="02040503050406030204" pitchFamily="18" charset="0"/>
                            <a:ea typeface="Times New Roman" panose="02020603050405020304" pitchFamily="18" charset="0"/>
                          </a:rPr>
                        </m:ctrlPr>
                      </m:sSubPr>
                      <m:e>
                        <m:r>
                          <m:rPr>
                            <m:sty m:val="p"/>
                          </m:rPr>
                          <a:rPr lang="es-ES" smtClean="0">
                            <a:solidFill>
                              <a:schemeClr val="bg1"/>
                            </a:solidFill>
                            <a:latin typeface="Cambria Math" panose="02040503050406030204" pitchFamily="18" charset="0"/>
                            <a:ea typeface="Times New Roman" panose="02020603050405020304" pitchFamily="18" charset="0"/>
                          </a:rPr>
                          <m:t>V</m:t>
                        </m:r>
                      </m:e>
                      <m:sub>
                        <m:r>
                          <m:rPr>
                            <m:sty m:val="p"/>
                          </m:rPr>
                          <a:rPr lang="es-ES" smtClean="0">
                            <a:solidFill>
                              <a:schemeClr val="bg1"/>
                            </a:solidFill>
                            <a:latin typeface="Cambria Math" panose="02040503050406030204" pitchFamily="18" charset="0"/>
                            <a:ea typeface="Times New Roman" panose="02020603050405020304" pitchFamily="18" charset="0"/>
                          </a:rPr>
                          <m:t>o</m:t>
                        </m:r>
                      </m:sub>
                    </m:sSub>
                    <m:r>
                      <a:rPr lang="es-ES" smtClean="0">
                        <a:solidFill>
                          <a:schemeClr val="bg1"/>
                        </a:solidFill>
                        <a:latin typeface="Cambria Math" panose="02040503050406030204" pitchFamily="18" charset="0"/>
                        <a:ea typeface="Times New Roman" panose="02020603050405020304" pitchFamily="18" charset="0"/>
                      </a:rPr>
                      <m:t>+</m:t>
                    </m:r>
                    <m:r>
                      <m:rPr>
                        <m:sty m:val="p"/>
                      </m:rPr>
                      <a:rPr lang="es-ES" smtClean="0">
                        <a:solidFill>
                          <a:schemeClr val="bg1"/>
                        </a:solidFill>
                        <a:latin typeface="Cambria Math" panose="02040503050406030204" pitchFamily="18" charset="0"/>
                        <a:ea typeface="Times New Roman" panose="02020603050405020304" pitchFamily="18" charset="0"/>
                      </a:rPr>
                      <m:t>a</m:t>
                    </m:r>
                    <m:r>
                      <a:rPr lang="es-ES" i="1" smtClean="0">
                        <a:solidFill>
                          <a:schemeClr val="bg1"/>
                        </a:solidFill>
                        <a:latin typeface="Cambria Math" panose="02040503050406030204" pitchFamily="18" charset="0"/>
                        <a:ea typeface="Times New Roman" panose="02020603050405020304" pitchFamily="18" charset="0"/>
                      </a:rPr>
                      <m:t>∗</m:t>
                    </m:r>
                    <m:r>
                      <m:rPr>
                        <m:sty m:val="p"/>
                      </m:rPr>
                      <a:rPr lang="es-ES" smtClean="0">
                        <a:solidFill>
                          <a:schemeClr val="bg1"/>
                        </a:solidFill>
                        <a:latin typeface="Cambria Math" panose="02040503050406030204" pitchFamily="18" charset="0"/>
                        <a:ea typeface="Times New Roman" panose="02020603050405020304" pitchFamily="18" charset="0"/>
                      </a:rPr>
                      <m:t>t</m:t>
                    </m:r>
                    <m:r>
                      <a:rPr lang="es-ES" smtClean="0">
                        <a:solidFill>
                          <a:schemeClr val="bg1"/>
                        </a:solidFill>
                        <a:latin typeface="Cambria Math" panose="02040503050406030204" pitchFamily="18" charset="0"/>
                        <a:ea typeface="Times New Roman" panose="02020603050405020304" pitchFamily="18" charset="0"/>
                      </a:rPr>
                      <m:t>=</m:t>
                    </m:r>
                  </m:oMath>
                </a14:m>
                <a:r>
                  <a:rPr lang="es-ES" dirty="0">
                    <a:solidFill>
                      <a:schemeClr val="bg1"/>
                    </a:solidFill>
                    <a:latin typeface="Arial" panose="020B0604020202020204" pitchFamily="34" charset="0"/>
                    <a:ea typeface="Times New Roman" panose="02020603050405020304" pitchFamily="18" charset="0"/>
                  </a:rPr>
                  <a:t>     (EC 2)</a:t>
                </a:r>
                <a:endParaRPr lang="es-ES" sz="3200" dirty="0">
                  <a:solidFill>
                    <a:schemeClr val="bg1"/>
                  </a:solidFill>
                  <a:effectLst/>
                  <a:latin typeface="Times New Roman" panose="02020603050405020304" pitchFamily="18" charset="0"/>
                  <a:ea typeface="Times New Roman" panose="02020603050405020304" pitchFamily="18" charset="0"/>
                </a:endParaRPr>
              </a:p>
              <a:p>
                <a:pPr>
                  <a:spcBef>
                    <a:spcPts val="600"/>
                  </a:spcBef>
                  <a:tabLst>
                    <a:tab pos="457200" algn="l"/>
                  </a:tabLst>
                </a:pPr>
                <a14:m>
                  <m:oMath xmlns:m="http://schemas.openxmlformats.org/officeDocument/2006/math">
                    <m:sSup>
                      <m:sSupPr>
                        <m:ctrlPr>
                          <a:rPr lang="es-ES" i="1" smtClean="0">
                            <a:solidFill>
                              <a:schemeClr val="bg1"/>
                            </a:solidFill>
                            <a:latin typeface="Cambria Math" panose="02040503050406030204" pitchFamily="18" charset="0"/>
                            <a:ea typeface="Times New Roman" panose="02020603050405020304" pitchFamily="18" charset="0"/>
                          </a:rPr>
                        </m:ctrlPr>
                      </m:sSupPr>
                      <m:e>
                        <m:r>
                          <m:rPr>
                            <m:sty m:val="p"/>
                          </m:rPr>
                          <a:rPr lang="es-ES" smtClean="0">
                            <a:solidFill>
                              <a:schemeClr val="bg1"/>
                            </a:solidFill>
                            <a:latin typeface="Cambria Math" panose="02040503050406030204" pitchFamily="18" charset="0"/>
                            <a:ea typeface="Times New Roman" panose="02020603050405020304" pitchFamily="18" charset="0"/>
                          </a:rPr>
                          <m:t>V</m:t>
                        </m:r>
                      </m:e>
                      <m:sup>
                        <m:r>
                          <a:rPr lang="es-ES" smtClean="0">
                            <a:solidFill>
                              <a:schemeClr val="bg1"/>
                            </a:solidFill>
                            <a:latin typeface="Cambria Math" panose="02040503050406030204" pitchFamily="18" charset="0"/>
                            <a:ea typeface="Times New Roman" panose="02020603050405020304" pitchFamily="18" charset="0"/>
                          </a:rPr>
                          <m:t>2</m:t>
                        </m:r>
                      </m:sup>
                    </m:sSup>
                    <m:r>
                      <a:rPr lang="es-ES" smtClean="0">
                        <a:solidFill>
                          <a:schemeClr val="bg1"/>
                        </a:solidFill>
                        <a:latin typeface="Cambria Math" panose="02040503050406030204" pitchFamily="18" charset="0"/>
                        <a:ea typeface="Times New Roman" panose="02020603050405020304" pitchFamily="18" charset="0"/>
                      </a:rPr>
                      <m:t>=</m:t>
                    </m:r>
                    <m:sSup>
                      <m:sSupPr>
                        <m:ctrlPr>
                          <a:rPr lang="es-ES" i="1" smtClean="0">
                            <a:solidFill>
                              <a:schemeClr val="bg1"/>
                            </a:solidFill>
                            <a:latin typeface="Cambria Math" panose="02040503050406030204" pitchFamily="18" charset="0"/>
                            <a:ea typeface="Times New Roman" panose="02020603050405020304" pitchFamily="18" charset="0"/>
                          </a:rPr>
                        </m:ctrlPr>
                      </m:sSupPr>
                      <m:e>
                        <m:sSub>
                          <m:sSubPr>
                            <m:ctrlPr>
                              <a:rPr lang="es-ES" i="1" smtClean="0">
                                <a:solidFill>
                                  <a:schemeClr val="bg1"/>
                                </a:solidFill>
                                <a:latin typeface="Cambria Math" panose="02040503050406030204" pitchFamily="18" charset="0"/>
                                <a:ea typeface="Times New Roman" panose="02020603050405020304" pitchFamily="18" charset="0"/>
                              </a:rPr>
                            </m:ctrlPr>
                          </m:sSubPr>
                          <m:e>
                            <m:r>
                              <m:rPr>
                                <m:sty m:val="p"/>
                              </m:rPr>
                              <a:rPr lang="es-ES" smtClean="0">
                                <a:solidFill>
                                  <a:schemeClr val="bg1"/>
                                </a:solidFill>
                                <a:latin typeface="Cambria Math" panose="02040503050406030204" pitchFamily="18" charset="0"/>
                                <a:ea typeface="Times New Roman" panose="02020603050405020304" pitchFamily="18" charset="0"/>
                              </a:rPr>
                              <m:t>V</m:t>
                            </m:r>
                          </m:e>
                          <m:sub>
                            <m:r>
                              <m:rPr>
                                <m:sty m:val="p"/>
                              </m:rPr>
                              <a:rPr lang="es-ES" smtClean="0">
                                <a:solidFill>
                                  <a:schemeClr val="bg1"/>
                                </a:solidFill>
                                <a:latin typeface="Cambria Math" panose="02040503050406030204" pitchFamily="18" charset="0"/>
                                <a:ea typeface="Times New Roman" panose="02020603050405020304" pitchFamily="18" charset="0"/>
                              </a:rPr>
                              <m:t>o</m:t>
                            </m:r>
                          </m:sub>
                        </m:sSub>
                      </m:e>
                      <m:sup>
                        <m:r>
                          <a:rPr lang="es-ES" smtClean="0">
                            <a:solidFill>
                              <a:schemeClr val="bg1"/>
                            </a:solidFill>
                            <a:latin typeface="Cambria Math" panose="02040503050406030204" pitchFamily="18" charset="0"/>
                            <a:ea typeface="Times New Roman" panose="02020603050405020304" pitchFamily="18" charset="0"/>
                          </a:rPr>
                          <m:t>2</m:t>
                        </m:r>
                      </m:sup>
                    </m:sSup>
                    <m:r>
                      <a:rPr lang="es-ES" smtClean="0">
                        <a:solidFill>
                          <a:schemeClr val="bg1"/>
                        </a:solidFill>
                        <a:latin typeface="Cambria Math" panose="02040503050406030204" pitchFamily="18" charset="0"/>
                        <a:ea typeface="Times New Roman" panose="02020603050405020304" pitchFamily="18" charset="0"/>
                      </a:rPr>
                      <m:t>+2</m:t>
                    </m:r>
                    <m:r>
                      <a:rPr lang="es-ES" i="1" smtClean="0">
                        <a:solidFill>
                          <a:schemeClr val="bg1"/>
                        </a:solidFill>
                        <a:latin typeface="Cambria Math" panose="02040503050406030204" pitchFamily="18" charset="0"/>
                        <a:ea typeface="Times New Roman" panose="02020603050405020304" pitchFamily="18" charset="0"/>
                      </a:rPr>
                      <m:t>∗</m:t>
                    </m:r>
                    <m:r>
                      <m:rPr>
                        <m:sty m:val="p"/>
                      </m:rPr>
                      <a:rPr lang="es-ES" smtClean="0">
                        <a:solidFill>
                          <a:schemeClr val="bg1"/>
                        </a:solidFill>
                        <a:latin typeface="Cambria Math" panose="02040503050406030204" pitchFamily="18" charset="0"/>
                        <a:ea typeface="Times New Roman" panose="02020603050405020304" pitchFamily="18" charset="0"/>
                      </a:rPr>
                      <m:t>a</m:t>
                    </m:r>
                    <m:r>
                      <a:rPr lang="es-ES" i="1" smtClean="0">
                        <a:solidFill>
                          <a:schemeClr val="bg1"/>
                        </a:solidFill>
                        <a:latin typeface="Cambria Math" panose="02040503050406030204" pitchFamily="18" charset="0"/>
                        <a:ea typeface="Times New Roman" panose="02020603050405020304" pitchFamily="18" charset="0"/>
                      </a:rPr>
                      <m:t>∗</m:t>
                    </m:r>
                    <m:sSub>
                      <m:sSubPr>
                        <m:ctrlPr>
                          <a:rPr lang="es-ES" i="1" smtClean="0">
                            <a:solidFill>
                              <a:schemeClr val="bg1"/>
                            </a:solidFill>
                            <a:latin typeface="Cambria Math" panose="02040503050406030204" pitchFamily="18" charset="0"/>
                            <a:ea typeface="Times New Roman" panose="02020603050405020304" pitchFamily="18" charset="0"/>
                          </a:rPr>
                        </m:ctrlPr>
                      </m:sSubPr>
                      <m:e>
                        <m:r>
                          <a:rPr lang="es-ES" smtClean="0">
                            <a:solidFill>
                              <a:schemeClr val="bg1"/>
                            </a:solidFill>
                            <a:latin typeface="Cambria Math" panose="02040503050406030204" pitchFamily="18" charset="0"/>
                            <a:ea typeface="Times New Roman" panose="02020603050405020304" pitchFamily="18" charset="0"/>
                          </a:rPr>
                          <m:t>∆</m:t>
                        </m:r>
                      </m:e>
                      <m:sub>
                        <m:r>
                          <m:rPr>
                            <m:sty m:val="p"/>
                          </m:rPr>
                          <a:rPr lang="es-ES" smtClean="0">
                            <a:solidFill>
                              <a:schemeClr val="bg1"/>
                            </a:solidFill>
                            <a:latin typeface="Cambria Math" panose="02040503050406030204" pitchFamily="18" charset="0"/>
                            <a:ea typeface="Times New Roman" panose="02020603050405020304" pitchFamily="18" charset="0"/>
                          </a:rPr>
                          <m:t>x</m:t>
                        </m:r>
                      </m:sub>
                    </m:sSub>
                    <m:r>
                      <a:rPr lang="es-ES" smtClean="0">
                        <a:solidFill>
                          <a:schemeClr val="bg1"/>
                        </a:solidFill>
                        <a:latin typeface="Cambria Math" panose="02040503050406030204" pitchFamily="18" charset="0"/>
                        <a:ea typeface="Times New Roman" panose="02020603050405020304" pitchFamily="18" charset="0"/>
                      </a:rPr>
                      <m:t>=</m:t>
                    </m:r>
                  </m:oMath>
                </a14:m>
                <a:r>
                  <a:rPr lang="es-ES" dirty="0">
                    <a:solidFill>
                      <a:schemeClr val="bg1"/>
                    </a:solidFill>
                    <a:latin typeface="Arial" panose="020B0604020202020204" pitchFamily="34" charset="0"/>
                    <a:ea typeface="Times New Roman" panose="02020603050405020304" pitchFamily="18" charset="0"/>
                  </a:rPr>
                  <a:t>     (EC 3) </a:t>
                </a:r>
                <a:endParaRPr lang="es-ES" sz="3200" dirty="0">
                  <a:solidFill>
                    <a:schemeClr val="bg1"/>
                  </a:solidFill>
                  <a:effectLst/>
                  <a:latin typeface="Times New Roman" panose="02020603050405020304" pitchFamily="18" charset="0"/>
                  <a:ea typeface="Times New Roman" panose="02020603050405020304" pitchFamily="18" charset="0"/>
                </a:endParaRPr>
              </a:p>
              <a:p>
                <a:pPr>
                  <a:spcBef>
                    <a:spcPts val="600"/>
                  </a:spcBef>
                  <a:tabLst>
                    <a:tab pos="457200" algn="l"/>
                  </a:tabLst>
                </a:pPr>
                <a14:m>
                  <m:oMath xmlns:m="http://schemas.openxmlformats.org/officeDocument/2006/math">
                    <m:sSub>
                      <m:sSubPr>
                        <m:ctrlPr>
                          <a:rPr lang="es-ES" i="1" smtClean="0">
                            <a:solidFill>
                              <a:schemeClr val="bg1"/>
                            </a:solidFill>
                            <a:latin typeface="Cambria Math" panose="02040503050406030204" pitchFamily="18" charset="0"/>
                            <a:ea typeface="Times New Roman" panose="02020603050405020304" pitchFamily="18" charset="0"/>
                          </a:rPr>
                        </m:ctrlPr>
                      </m:sSubPr>
                      <m:e>
                        <m:r>
                          <a:rPr lang="es-ES" smtClean="0">
                            <a:solidFill>
                              <a:schemeClr val="bg1"/>
                            </a:solidFill>
                            <a:latin typeface="Cambria Math" panose="02040503050406030204" pitchFamily="18" charset="0"/>
                            <a:ea typeface="Times New Roman" panose="02020603050405020304" pitchFamily="18" charset="0"/>
                          </a:rPr>
                          <m:t>∆</m:t>
                        </m:r>
                      </m:e>
                      <m:sub>
                        <m:r>
                          <m:rPr>
                            <m:sty m:val="p"/>
                          </m:rPr>
                          <a:rPr lang="es-ES" smtClean="0">
                            <a:solidFill>
                              <a:schemeClr val="bg1"/>
                            </a:solidFill>
                            <a:latin typeface="Cambria Math" panose="02040503050406030204" pitchFamily="18" charset="0"/>
                            <a:ea typeface="Times New Roman" panose="02020603050405020304" pitchFamily="18" charset="0"/>
                          </a:rPr>
                          <m:t>x</m:t>
                        </m:r>
                      </m:sub>
                    </m:sSub>
                    <m:r>
                      <a:rPr lang="es-ES" smtClean="0">
                        <a:solidFill>
                          <a:schemeClr val="bg1"/>
                        </a:solidFill>
                        <a:latin typeface="Cambria Math" panose="02040503050406030204" pitchFamily="18" charset="0"/>
                        <a:ea typeface="Times New Roman" panose="02020603050405020304" pitchFamily="18" charset="0"/>
                      </a:rPr>
                      <m:t>=</m:t>
                    </m:r>
                    <m:d>
                      <m:dPr>
                        <m:ctrlPr>
                          <a:rPr lang="es-ES" i="1" smtClean="0">
                            <a:solidFill>
                              <a:schemeClr val="bg1"/>
                            </a:solidFill>
                            <a:latin typeface="Cambria Math" panose="02040503050406030204" pitchFamily="18" charset="0"/>
                            <a:ea typeface="Times New Roman" panose="02020603050405020304" pitchFamily="18" charset="0"/>
                          </a:rPr>
                        </m:ctrlPr>
                      </m:dPr>
                      <m:e>
                        <m:f>
                          <m:fPr>
                            <m:ctrlPr>
                              <a:rPr lang="es-ES" i="1" smtClean="0">
                                <a:solidFill>
                                  <a:schemeClr val="bg1"/>
                                </a:solidFill>
                                <a:latin typeface="Cambria Math" panose="02040503050406030204" pitchFamily="18" charset="0"/>
                                <a:ea typeface="Times New Roman" panose="02020603050405020304" pitchFamily="18" charset="0"/>
                              </a:rPr>
                            </m:ctrlPr>
                          </m:fPr>
                          <m:num>
                            <m:r>
                              <m:rPr>
                                <m:sty m:val="p"/>
                              </m:rPr>
                              <a:rPr lang="es-ES" smtClean="0">
                                <a:solidFill>
                                  <a:schemeClr val="bg1"/>
                                </a:solidFill>
                                <a:latin typeface="Cambria Math" panose="02040503050406030204" pitchFamily="18" charset="0"/>
                                <a:ea typeface="Times New Roman" panose="02020603050405020304" pitchFamily="18" charset="0"/>
                              </a:rPr>
                              <m:t>V</m:t>
                            </m:r>
                            <m:r>
                              <a:rPr lang="es-ES" smtClean="0">
                                <a:solidFill>
                                  <a:schemeClr val="bg1"/>
                                </a:solidFill>
                                <a:latin typeface="Cambria Math" panose="02040503050406030204" pitchFamily="18" charset="0"/>
                                <a:ea typeface="Times New Roman" panose="02020603050405020304" pitchFamily="18" charset="0"/>
                              </a:rPr>
                              <m:t>+</m:t>
                            </m:r>
                            <m:sSub>
                              <m:sSubPr>
                                <m:ctrlPr>
                                  <a:rPr lang="es-ES" i="1" smtClean="0">
                                    <a:solidFill>
                                      <a:schemeClr val="bg1"/>
                                    </a:solidFill>
                                    <a:latin typeface="Cambria Math" panose="02040503050406030204" pitchFamily="18" charset="0"/>
                                    <a:ea typeface="Times New Roman" panose="02020603050405020304" pitchFamily="18" charset="0"/>
                                  </a:rPr>
                                </m:ctrlPr>
                              </m:sSubPr>
                              <m:e>
                                <m:r>
                                  <m:rPr>
                                    <m:sty m:val="p"/>
                                  </m:rPr>
                                  <a:rPr lang="es-ES" smtClean="0">
                                    <a:solidFill>
                                      <a:schemeClr val="bg1"/>
                                    </a:solidFill>
                                    <a:latin typeface="Cambria Math" panose="02040503050406030204" pitchFamily="18" charset="0"/>
                                    <a:ea typeface="Times New Roman" panose="02020603050405020304" pitchFamily="18" charset="0"/>
                                  </a:rPr>
                                  <m:t>V</m:t>
                                </m:r>
                              </m:e>
                              <m:sub>
                                <m:r>
                                  <m:rPr>
                                    <m:sty m:val="p"/>
                                  </m:rPr>
                                  <a:rPr lang="es-ES" smtClean="0">
                                    <a:solidFill>
                                      <a:schemeClr val="bg1"/>
                                    </a:solidFill>
                                    <a:latin typeface="Cambria Math" panose="02040503050406030204" pitchFamily="18" charset="0"/>
                                    <a:ea typeface="Times New Roman" panose="02020603050405020304" pitchFamily="18" charset="0"/>
                                  </a:rPr>
                                  <m:t>o</m:t>
                                </m:r>
                              </m:sub>
                            </m:sSub>
                          </m:num>
                          <m:den>
                            <m:r>
                              <a:rPr lang="es-ES" smtClean="0">
                                <a:solidFill>
                                  <a:schemeClr val="bg1"/>
                                </a:solidFill>
                                <a:latin typeface="Cambria Math" panose="02040503050406030204" pitchFamily="18" charset="0"/>
                                <a:ea typeface="Times New Roman" panose="02020603050405020304" pitchFamily="18" charset="0"/>
                              </a:rPr>
                              <m:t>2</m:t>
                            </m:r>
                          </m:den>
                        </m:f>
                      </m:e>
                    </m:d>
                    <m:r>
                      <a:rPr lang="es-ES" i="1" smtClean="0">
                        <a:solidFill>
                          <a:schemeClr val="bg1"/>
                        </a:solidFill>
                        <a:latin typeface="Cambria Math" panose="02040503050406030204" pitchFamily="18" charset="0"/>
                        <a:ea typeface="Times New Roman" panose="02020603050405020304" pitchFamily="18" charset="0"/>
                      </a:rPr>
                      <m:t>∗</m:t>
                    </m:r>
                    <m:r>
                      <m:rPr>
                        <m:sty m:val="p"/>
                      </m:rPr>
                      <a:rPr lang="es-ES" smtClean="0">
                        <a:solidFill>
                          <a:schemeClr val="bg1"/>
                        </a:solidFill>
                        <a:latin typeface="Cambria Math" panose="02040503050406030204" pitchFamily="18" charset="0"/>
                        <a:ea typeface="Times New Roman" panose="02020603050405020304" pitchFamily="18" charset="0"/>
                      </a:rPr>
                      <m:t>t</m:t>
                    </m:r>
                    <m:r>
                      <a:rPr lang="es-ES" i="1" smtClean="0">
                        <a:solidFill>
                          <a:schemeClr val="bg1"/>
                        </a:solidFill>
                        <a:latin typeface="Cambria Math" panose="02040503050406030204" pitchFamily="18" charset="0"/>
                        <a:ea typeface="Times New Roman" panose="02020603050405020304" pitchFamily="18" charset="0"/>
                      </a:rPr>
                      <m:t>=</m:t>
                    </m:r>
                  </m:oMath>
                </a14:m>
                <a:r>
                  <a:rPr lang="es-ES" dirty="0">
                    <a:solidFill>
                      <a:schemeClr val="bg1"/>
                    </a:solidFill>
                    <a:latin typeface="Arial" panose="020B0604020202020204" pitchFamily="34" charset="0"/>
                    <a:ea typeface="Times New Roman" panose="02020603050405020304" pitchFamily="18" charset="0"/>
                  </a:rPr>
                  <a:t>     (EC 4)</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p:sp>
            <p:nvSpPr>
              <p:cNvPr id="3" name="Rectángulo 2">
                <a:extLst>
                  <a:ext uri="{FF2B5EF4-FFF2-40B4-BE49-F238E27FC236}">
                    <a16:creationId xmlns:a16="http://schemas.microsoft.com/office/drawing/2014/main" id="{F3C9DC5C-C715-4363-ADF0-8B14A7068BC4}"/>
                  </a:ext>
                </a:extLst>
              </p:cNvPr>
              <p:cNvSpPr>
                <a:spLocks noRot="1" noChangeAspect="1" noMove="1" noResize="1" noEditPoints="1" noAdjustHandles="1" noChangeArrowheads="1" noChangeShapeType="1" noTextEdit="1"/>
              </p:cNvSpPr>
              <p:nvPr/>
            </p:nvSpPr>
            <p:spPr>
              <a:xfrm>
                <a:off x="304800" y="2590800"/>
                <a:ext cx="4572000" cy="2053383"/>
              </a:xfrm>
              <a:prstGeom prst="rect">
                <a:avLst/>
              </a:prstGeom>
              <a:blipFill>
                <a:blip r:embed="rId7"/>
                <a:stretch>
                  <a:fillRect l="-1067" t="-1780" b="-2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ángulo 42">
                <a:extLst>
                  <a:ext uri="{FF2B5EF4-FFF2-40B4-BE49-F238E27FC236}">
                    <a16:creationId xmlns:a16="http://schemas.microsoft.com/office/drawing/2014/main" id="{6C0721E9-6082-40E0-89E6-60242836E9D8}"/>
                  </a:ext>
                </a:extLst>
              </p:cNvPr>
              <p:cNvSpPr/>
              <p:nvPr/>
            </p:nvSpPr>
            <p:spPr>
              <a:xfrm>
                <a:off x="314311" y="4965927"/>
                <a:ext cx="8829689" cy="525528"/>
              </a:xfrm>
              <a:prstGeom prst="rect">
                <a:avLst/>
              </a:prstGeom>
            </p:spPr>
            <p:txBody>
              <a:bodyPr wrap="square">
                <a:spAutoFit/>
              </a:bodyPr>
              <a:lstStyle/>
              <a:p>
                <a:pPr>
                  <a:spcBef>
                    <a:spcPts val="600"/>
                  </a:spcBef>
                  <a:tabLst>
                    <a:tab pos="457200" algn="l"/>
                  </a:tabLst>
                </a:pPr>
                <a:r>
                  <a:rPr lang="es-AR" dirty="0">
                    <a:solidFill>
                      <a:schemeClr val="bg1"/>
                    </a:solidFill>
                    <a:latin typeface="Arial" panose="020B0604020202020204" pitchFamily="34" charset="0"/>
                    <a:ea typeface="Times New Roman" panose="02020603050405020304" pitchFamily="18" charset="0"/>
                    <a:cs typeface="Arial" panose="020B0604020202020204" pitchFamily="34" charset="0"/>
                  </a:rPr>
                  <a:t>Si de la EC 2  v=f(t)  despejo la aceleración tendremos   </a:t>
                </a:r>
                <a14:m>
                  <m:oMath xmlns:m="http://schemas.openxmlformats.org/officeDocument/2006/math">
                    <m:r>
                      <m:rPr>
                        <m:sty m:val="p"/>
                      </m:rPr>
                      <a:rPr lang="es-AR">
                        <a:solidFill>
                          <a:schemeClr val="bg1"/>
                        </a:solidFill>
                        <a:latin typeface="Cambria Math" panose="02040503050406030204" pitchFamily="18" charset="0"/>
                        <a:ea typeface="Times New Roman" panose="02020603050405020304" pitchFamily="18" charset="0"/>
                      </a:rPr>
                      <m:t>a</m:t>
                    </m:r>
                    <m:r>
                      <a:rPr lang="es-AR">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V</m:t>
                        </m:r>
                        <m:r>
                          <a:rPr lang="es-AR"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o</m:t>
                            </m:r>
                          </m:sub>
                        </m:sSub>
                      </m:num>
                      <m:den>
                        <m:sSub>
                          <m:sSubPr>
                            <m:ctrlPr>
                              <a:rPr lang="en-US" i="1">
                                <a:solidFill>
                                  <a:schemeClr val="bg1"/>
                                </a:solidFill>
                                <a:latin typeface="Cambria Math" panose="02040503050406030204" pitchFamily="18" charset="0"/>
                                <a:ea typeface="Times New Roman" panose="02020603050405020304" pitchFamily="18" charset="0"/>
                              </a:rPr>
                            </m:ctrlPr>
                          </m:sSubPr>
                          <m:e>
                            <m:r>
                              <a:rPr lang="es-AR">
                                <a:solidFill>
                                  <a:schemeClr val="bg1"/>
                                </a:solidFill>
                                <a:latin typeface="Cambria Math" panose="02040503050406030204" pitchFamily="18" charset="0"/>
                                <a:ea typeface="Times New Roman" panose="02020603050405020304" pitchFamily="18" charset="0"/>
                              </a:rPr>
                              <m:t>∆</m:t>
                            </m:r>
                          </m:e>
                          <m:sub>
                            <m:r>
                              <m:rPr>
                                <m:sty m:val="p"/>
                              </m:rPr>
                              <a:rPr lang="es-AR">
                                <a:solidFill>
                                  <a:schemeClr val="bg1"/>
                                </a:solidFill>
                                <a:latin typeface="Cambria Math" panose="02040503050406030204" pitchFamily="18" charset="0"/>
                                <a:ea typeface="Times New Roman" panose="02020603050405020304" pitchFamily="18" charset="0"/>
                              </a:rPr>
                              <m:t>t</m:t>
                            </m:r>
                          </m:sub>
                        </m:sSub>
                      </m:den>
                    </m:f>
                    <m:r>
                      <a:rPr lang="es-AR">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cte</m:t>
                    </m:r>
                  </m:oMath>
                </a14:m>
                <a:endParaRPr lang="en-US" sz="3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mc:Choice>
        <mc:Fallback>
          <p:sp>
            <p:nvSpPr>
              <p:cNvPr id="43" name="Rectángulo 42">
                <a:extLst>
                  <a:ext uri="{FF2B5EF4-FFF2-40B4-BE49-F238E27FC236}">
                    <a16:creationId xmlns:a16="http://schemas.microsoft.com/office/drawing/2014/main" id="{6C0721E9-6082-40E0-89E6-60242836E9D8}"/>
                  </a:ext>
                </a:extLst>
              </p:cNvPr>
              <p:cNvSpPr>
                <a:spLocks noRot="1" noChangeAspect="1" noMove="1" noResize="1" noEditPoints="1" noAdjustHandles="1" noChangeArrowheads="1" noChangeShapeType="1" noTextEdit="1"/>
              </p:cNvSpPr>
              <p:nvPr/>
            </p:nvSpPr>
            <p:spPr>
              <a:xfrm>
                <a:off x="314311" y="4965927"/>
                <a:ext cx="8829689" cy="525528"/>
              </a:xfrm>
              <a:prstGeom prst="rect">
                <a:avLst/>
              </a:prstGeom>
              <a:blipFill>
                <a:blip r:embed="rId8"/>
                <a:stretch>
                  <a:fillRect l="-6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ángulo 43">
                <a:extLst>
                  <a:ext uri="{FF2B5EF4-FFF2-40B4-BE49-F238E27FC236}">
                    <a16:creationId xmlns:a16="http://schemas.microsoft.com/office/drawing/2014/main" id="{BB2F3D02-B44E-464D-920A-DD952ADBB8CC}"/>
                  </a:ext>
                </a:extLst>
              </p:cNvPr>
              <p:cNvSpPr/>
              <p:nvPr/>
            </p:nvSpPr>
            <p:spPr>
              <a:xfrm>
                <a:off x="314311" y="5737741"/>
                <a:ext cx="8829689" cy="506870"/>
              </a:xfrm>
              <a:prstGeom prst="rect">
                <a:avLst/>
              </a:prstGeom>
            </p:spPr>
            <p:txBody>
              <a:bodyPr wrap="square">
                <a:spAutoFit/>
              </a:bodyPr>
              <a:lstStyle/>
              <a:p>
                <a:pPr>
                  <a:spcBef>
                    <a:spcPts val="600"/>
                  </a:spcBef>
                  <a:tabLst>
                    <a:tab pos="457200" algn="l"/>
                  </a:tabLst>
                </a:pPr>
                <a:r>
                  <a:rPr lang="es-AR"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la reemplazo en la (EC 1) tendremos: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a:rPr lang="en-US">
                            <a:solidFill>
                              <a:schemeClr val="bg1"/>
                            </a:solidFill>
                            <a:latin typeface="Cambria Math" panose="02040503050406030204" pitchFamily="18" charset="0"/>
                            <a:ea typeface="Times New Roman" panose="02020603050405020304" pitchFamily="18" charset="0"/>
                          </a:rPr>
                          <m:t>∆</m:t>
                        </m:r>
                      </m:e>
                      <m:sub>
                        <m:r>
                          <m:rPr>
                            <m:sty m:val="p"/>
                          </m:rPr>
                          <a:rPr lang="en-US">
                            <a:solidFill>
                              <a:schemeClr val="bg1"/>
                            </a:solidFill>
                            <a:latin typeface="Cambria Math" panose="02040503050406030204" pitchFamily="18" charset="0"/>
                            <a:ea typeface="Times New Roman" panose="02020603050405020304" pitchFamily="18" charset="0"/>
                          </a:rPr>
                          <m:t>x</m:t>
                        </m:r>
                      </m:sub>
                    </m:sSub>
                    <m:r>
                      <a:rPr lang="en-US">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r>
                      <a:rPr lang="en-US" i="1">
                        <a:solidFill>
                          <a:schemeClr val="bg1"/>
                        </a:solidFill>
                        <a:latin typeface="Cambria Math" panose="02040503050406030204" pitchFamily="18" charset="0"/>
                        <a:ea typeface="Times New Roman" panose="02020603050405020304" pitchFamily="18" charset="0"/>
                      </a:rPr>
                      <m:t>∗</m:t>
                    </m:r>
                    <m:r>
                      <m:rPr>
                        <m:sty m:val="p"/>
                      </m:rPr>
                      <a:rPr lang="en-US">
                        <a:solidFill>
                          <a:schemeClr val="bg1"/>
                        </a:solidFill>
                        <a:latin typeface="Cambria Math" panose="02040503050406030204" pitchFamily="18" charset="0"/>
                        <a:ea typeface="Times New Roman" panose="02020603050405020304" pitchFamily="18" charset="0"/>
                      </a:rPr>
                      <m:t>t</m:t>
                    </m:r>
                    <m:r>
                      <a:rPr lang="en-U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n-US">
                                <a:solidFill>
                                  <a:schemeClr val="bg1"/>
                                </a:solidFill>
                                <a:latin typeface="Cambria Math" panose="02040503050406030204" pitchFamily="18" charset="0"/>
                                <a:ea typeface="Times New Roman" panose="02020603050405020304" pitchFamily="18" charset="0"/>
                              </a:rPr>
                              <m:t>V</m:t>
                            </m:r>
                            <m:r>
                              <a:rPr lang="en-US"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num>
                          <m:den>
                            <m:r>
                              <m:rPr>
                                <m:sty m:val="p"/>
                              </m:rPr>
                              <a:rPr lang="es-AR" strike="sngStrike">
                                <a:solidFill>
                                  <a:schemeClr val="bg1"/>
                                </a:solidFill>
                                <a:latin typeface="Cambria Math" panose="02040503050406030204" pitchFamily="18" charset="0"/>
                                <a:ea typeface="Times New Roman" panose="02020603050405020304" pitchFamily="18" charset="0"/>
                              </a:rPr>
                              <m:t>t</m:t>
                            </m:r>
                          </m:den>
                        </m:f>
                      </m:e>
                    </m:d>
                    <m:r>
                      <a:rPr lang="en-US" i="1">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r>
                          <m:rPr>
                            <m:sty m:val="p"/>
                          </m:rPr>
                          <a:rPr lang="en-US">
                            <a:solidFill>
                              <a:schemeClr val="bg1"/>
                            </a:solidFill>
                            <a:latin typeface="Cambria Math" panose="02040503050406030204" pitchFamily="18" charset="0"/>
                            <a:ea typeface="Times New Roman" panose="02020603050405020304" pitchFamily="18" charset="0"/>
                          </a:rPr>
                          <m:t>t</m:t>
                        </m:r>
                      </m:e>
                      <m:sup>
                        <m:r>
                          <a:rPr lang="en-US" strike="sngStrike">
                            <a:solidFill>
                              <a:schemeClr val="bg1"/>
                            </a:solidFill>
                            <a:latin typeface="Cambria Math" panose="02040503050406030204" pitchFamily="18" charset="0"/>
                            <a:ea typeface="Times New Roman" panose="02020603050405020304" pitchFamily="18" charset="0"/>
                          </a:rPr>
                          <m:t>2</m:t>
                        </m:r>
                      </m:sup>
                    </m:sSup>
                  </m:oMath>
                </a14:m>
                <a:endParaRPr lang="es-ES" i="1" strike="sngStrike"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p:txBody>
          </p:sp>
        </mc:Choice>
        <mc:Fallback>
          <p:sp>
            <p:nvSpPr>
              <p:cNvPr id="44" name="Rectángulo 43">
                <a:extLst>
                  <a:ext uri="{FF2B5EF4-FFF2-40B4-BE49-F238E27FC236}">
                    <a16:creationId xmlns:a16="http://schemas.microsoft.com/office/drawing/2014/main" id="{BB2F3D02-B44E-464D-920A-DD952ADBB8CC}"/>
                  </a:ext>
                </a:extLst>
              </p:cNvPr>
              <p:cNvSpPr>
                <a:spLocks noRot="1" noChangeAspect="1" noMove="1" noResize="1" noEditPoints="1" noAdjustHandles="1" noChangeArrowheads="1" noChangeShapeType="1" noTextEdit="1"/>
              </p:cNvSpPr>
              <p:nvPr/>
            </p:nvSpPr>
            <p:spPr>
              <a:xfrm>
                <a:off x="314311" y="5737741"/>
                <a:ext cx="8829689" cy="506870"/>
              </a:xfrm>
              <a:prstGeom prst="rect">
                <a:avLst/>
              </a:prstGeom>
              <a:blipFill>
                <a:blip r:embed="rId9"/>
                <a:stretch>
                  <a:fillRect l="-622" b="-4819"/>
                </a:stretch>
              </a:blipFill>
            </p:spPr>
            <p:txBody>
              <a:bodyPr/>
              <a:lstStyle/>
              <a:p>
                <a:r>
                  <a:rPr lang="en-US">
                    <a:noFill/>
                  </a:rPr>
                  <a:t> </a:t>
                </a:r>
              </a:p>
            </p:txBody>
          </p:sp>
        </mc:Fallback>
      </mc:AlternateContent>
    </p:spTree>
    <p:extLst>
      <p:ext uri="{BB962C8B-B14F-4D97-AF65-F5344CB8AC3E}">
        <p14:creationId xmlns:p14="http://schemas.microsoft.com/office/powerpoint/2010/main" val="74416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build="p"/>
      <p:bldP spid="3" grpId="0"/>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1.16</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4"/>
              <a:stretch>
                <a:fillRect/>
              </a:stretch>
            </p:blipFill>
            <p:spPr>
              <a:xfrm>
                <a:off x="3082623" y="2974346"/>
                <a:ext cx="36000" cy="22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6"/>
              <a:stretch>
                <a:fillRect/>
              </a:stretch>
            </p:blipFill>
            <p:spPr>
              <a:xfrm>
                <a:off x="9073023" y="2952746"/>
                <a:ext cx="41040" cy="216000"/>
              </a:xfrm>
              <a:prstGeom prst="rect">
                <a:avLst/>
              </a:prstGeom>
            </p:spPr>
          </p:pic>
        </mc:Fallback>
      </mc:AlternateContent>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C8B11D79-0B7C-4950-A3BE-9EF3FC216854}"/>
                  </a:ext>
                </a:extLst>
              </p:cNvPr>
              <p:cNvSpPr/>
              <p:nvPr/>
            </p:nvSpPr>
            <p:spPr>
              <a:xfrm>
                <a:off x="273674" y="5042770"/>
                <a:ext cx="8686800" cy="1137812"/>
              </a:xfrm>
              <a:prstGeom prst="rect">
                <a:avLst/>
              </a:prstGeom>
            </p:spPr>
            <p:txBody>
              <a:bodyPr wrap="square">
                <a:spAutoFit/>
              </a:bodyPr>
              <a:lstStyle/>
              <a:p>
                <a:pPr>
                  <a:spcBef>
                    <a:spcPts val="600"/>
                  </a:spcBef>
                  <a:tabLst>
                    <a:tab pos="457200" algn="l"/>
                  </a:tabLst>
                </a:pPr>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spcBef>
                    <a:spcPts val="600"/>
                  </a:spcBef>
                  <a:tabLst>
                    <a:tab pos="457200" algn="l"/>
                  </a:tabLst>
                </a:pPr>
                <a:r>
                  <a:rPr lang="es-AR"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Como vemos   </a:t>
                </a:r>
                <a14:m>
                  <m:oMath xmlns:m="http://schemas.openxmlformats.org/officeDocument/2006/math">
                    <m:d>
                      <m:dPr>
                        <m:ctrlPr>
                          <a:rPr lang="en-US" b="1" i="1">
                            <a:solidFill>
                              <a:schemeClr val="bg1"/>
                            </a:solidFill>
                            <a:latin typeface="Cambria Math" panose="02040503050406030204" pitchFamily="18" charset="0"/>
                            <a:ea typeface="Times New Roman" panose="02020603050405020304" pitchFamily="18" charset="0"/>
                          </a:rPr>
                        </m:ctrlPr>
                      </m:dPr>
                      <m:e>
                        <m:f>
                          <m:fPr>
                            <m:ctrlPr>
                              <a:rPr lang="en-US" b="1" i="1">
                                <a:solidFill>
                                  <a:schemeClr val="bg1"/>
                                </a:solidFill>
                                <a:latin typeface="Cambria Math" panose="02040503050406030204" pitchFamily="18" charset="0"/>
                                <a:ea typeface="Times New Roman" panose="02020603050405020304" pitchFamily="18" charset="0"/>
                              </a:rPr>
                            </m:ctrlPr>
                          </m:fPr>
                          <m:num>
                            <m:r>
                              <a:rPr lang="es-AR" b="1" i="1">
                                <a:solidFill>
                                  <a:schemeClr val="bg1"/>
                                </a:solidFill>
                                <a:latin typeface="Cambria Math" panose="02040503050406030204" pitchFamily="18" charset="0"/>
                                <a:ea typeface="Times New Roman" panose="02020603050405020304" pitchFamily="18" charset="0"/>
                              </a:rPr>
                              <m:t>𝐕</m:t>
                            </m:r>
                            <m:r>
                              <a:rPr lang="es-AR" b="1">
                                <a:solidFill>
                                  <a:schemeClr val="bg1"/>
                                </a:solidFill>
                                <a:latin typeface="Cambria Math" panose="02040503050406030204" pitchFamily="18" charset="0"/>
                                <a:ea typeface="Times New Roman" panose="02020603050405020304" pitchFamily="18" charset="0"/>
                              </a:rPr>
                              <m:t>+</m:t>
                            </m:r>
                            <m:sSub>
                              <m:sSubPr>
                                <m:ctrlPr>
                                  <a:rPr lang="en-US" b="1" i="1">
                                    <a:solidFill>
                                      <a:schemeClr val="bg1"/>
                                    </a:solidFill>
                                    <a:latin typeface="Cambria Math" panose="02040503050406030204" pitchFamily="18" charset="0"/>
                                    <a:ea typeface="Times New Roman" panose="02020603050405020304" pitchFamily="18" charset="0"/>
                                  </a:rPr>
                                </m:ctrlPr>
                              </m:sSubPr>
                              <m:e>
                                <m:r>
                                  <a:rPr lang="es-AR" b="1" i="1">
                                    <a:solidFill>
                                      <a:schemeClr val="bg1"/>
                                    </a:solidFill>
                                    <a:latin typeface="Cambria Math" panose="02040503050406030204" pitchFamily="18" charset="0"/>
                                    <a:ea typeface="Times New Roman" panose="02020603050405020304" pitchFamily="18" charset="0"/>
                                  </a:rPr>
                                  <m:t>𝐕</m:t>
                                </m:r>
                              </m:e>
                              <m:sub>
                                <m:r>
                                  <a:rPr lang="es-AR" b="1" i="1">
                                    <a:solidFill>
                                      <a:schemeClr val="bg1"/>
                                    </a:solidFill>
                                    <a:latin typeface="Cambria Math" panose="02040503050406030204" pitchFamily="18" charset="0"/>
                                    <a:ea typeface="Times New Roman" panose="02020603050405020304" pitchFamily="18" charset="0"/>
                                  </a:rPr>
                                  <m:t>𝐨</m:t>
                                </m:r>
                              </m:sub>
                            </m:sSub>
                          </m:num>
                          <m:den>
                            <m:r>
                              <a:rPr lang="es-AR" b="1" i="1">
                                <a:solidFill>
                                  <a:schemeClr val="bg1"/>
                                </a:solidFill>
                                <a:latin typeface="Cambria Math" panose="02040503050406030204" pitchFamily="18" charset="0"/>
                                <a:ea typeface="Times New Roman" panose="02020603050405020304" pitchFamily="18" charset="0"/>
                              </a:rPr>
                              <m:t>𝟐</m:t>
                            </m:r>
                          </m:den>
                        </m:f>
                      </m:e>
                    </m:d>
                  </m:oMath>
                </a14:m>
                <a:r>
                  <a:rPr lang="es-AR" b="1" dirty="0">
                    <a:solidFill>
                      <a:schemeClr val="bg1"/>
                    </a:solidFill>
                    <a:latin typeface="Arial" panose="020B0604020202020204" pitchFamily="34" charset="0"/>
                    <a:ea typeface="Times New Roman" panose="02020603050405020304" pitchFamily="18" charset="0"/>
                    <a:cs typeface="Arial" panose="020B0604020202020204" pitchFamily="34" charset="0"/>
                  </a:rPr>
                  <a:t>    es el promedio de las velocidades y queda demostrado que es igual a la Velocidad Media   </a:t>
                </a:r>
                <a14:m>
                  <m:oMath xmlns:m="http://schemas.openxmlformats.org/officeDocument/2006/math">
                    <m:sSub>
                      <m:sSubPr>
                        <m:ctrlPr>
                          <a:rPr lang="en-US" b="1" i="1">
                            <a:solidFill>
                              <a:schemeClr val="bg1"/>
                            </a:solidFill>
                            <a:latin typeface="Cambria Math" panose="02040503050406030204" pitchFamily="18" charset="0"/>
                            <a:ea typeface="Times New Roman" panose="02020603050405020304" pitchFamily="18" charset="0"/>
                          </a:rPr>
                        </m:ctrlPr>
                      </m:sSubPr>
                      <m:e>
                        <m:r>
                          <a:rPr lang="es-AR" b="1" i="1">
                            <a:solidFill>
                              <a:schemeClr val="bg1"/>
                            </a:solidFill>
                            <a:latin typeface="Cambria Math" panose="02040503050406030204" pitchFamily="18" charset="0"/>
                            <a:ea typeface="Times New Roman" panose="02020603050405020304" pitchFamily="18" charset="0"/>
                          </a:rPr>
                          <m:t>𝐕</m:t>
                        </m:r>
                      </m:e>
                      <m:sub>
                        <m:r>
                          <a:rPr lang="es-AR" b="1" i="1">
                            <a:solidFill>
                              <a:schemeClr val="bg1"/>
                            </a:solidFill>
                            <a:latin typeface="Cambria Math" panose="02040503050406030204" pitchFamily="18" charset="0"/>
                            <a:ea typeface="Times New Roman" panose="02020603050405020304" pitchFamily="18" charset="0"/>
                          </a:rPr>
                          <m:t>𝐌</m:t>
                        </m:r>
                      </m:sub>
                    </m:sSub>
                  </m:oMath>
                </a14:m>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mc:Choice>
        <mc:Fallback>
          <p:sp>
            <p:nvSpPr>
              <p:cNvPr id="6" name="Rectángulo 5">
                <a:extLst>
                  <a:ext uri="{FF2B5EF4-FFF2-40B4-BE49-F238E27FC236}">
                    <a16:creationId xmlns:a16="http://schemas.microsoft.com/office/drawing/2014/main" id="{C8B11D79-0B7C-4950-A3BE-9EF3FC216854}"/>
                  </a:ext>
                </a:extLst>
              </p:cNvPr>
              <p:cNvSpPr>
                <a:spLocks noRot="1" noChangeAspect="1" noMove="1" noResize="1" noEditPoints="1" noAdjustHandles="1" noChangeArrowheads="1" noChangeShapeType="1" noTextEdit="1"/>
              </p:cNvSpPr>
              <p:nvPr/>
            </p:nvSpPr>
            <p:spPr>
              <a:xfrm>
                <a:off x="273674" y="5042770"/>
                <a:ext cx="8686800" cy="1137812"/>
              </a:xfrm>
              <a:prstGeom prst="rect">
                <a:avLst/>
              </a:prstGeom>
              <a:blipFill>
                <a:blip r:embed="rId7"/>
                <a:stretch>
                  <a:fillRect l="-632" b="-74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ángulo 10">
                <a:extLst>
                  <a:ext uri="{FF2B5EF4-FFF2-40B4-BE49-F238E27FC236}">
                    <a16:creationId xmlns:a16="http://schemas.microsoft.com/office/drawing/2014/main" id="{D8A7AA77-AB5F-4D12-9307-23FC99CFA58F}"/>
                  </a:ext>
                </a:extLst>
              </p:cNvPr>
              <p:cNvSpPr/>
              <p:nvPr/>
            </p:nvSpPr>
            <p:spPr>
              <a:xfrm>
                <a:off x="248274" y="1828800"/>
                <a:ext cx="8829689" cy="2941446"/>
              </a:xfrm>
              <a:prstGeom prst="rect">
                <a:avLst/>
              </a:prstGeom>
            </p:spPr>
            <p:txBody>
              <a:bodyPr wrap="square">
                <a:spAutoFit/>
              </a:bodyPr>
              <a:lstStyle/>
              <a:p>
                <a:pPr>
                  <a:spcBef>
                    <a:spcPts val="600"/>
                  </a:spcBef>
                  <a:tabLst>
                    <a:tab pos="457200" algn="l"/>
                  </a:tabLst>
                </a:pPr>
                <a14:m>
                  <m:oMathPara xmlns:m="http://schemas.openxmlformats.org/officeDocument/2006/math">
                    <m:oMathParaPr>
                      <m:jc m:val="left"/>
                    </m:oMathParaPr>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rPr>
                          </m:ctrlPr>
                        </m:sSubPr>
                        <m:e>
                          <m:r>
                            <a:rPr lang="en-US">
                              <a:solidFill>
                                <a:schemeClr val="bg1"/>
                              </a:solidFill>
                              <a:latin typeface="Cambria Math" panose="02040503050406030204" pitchFamily="18" charset="0"/>
                              <a:ea typeface="Times New Roman" panose="02020603050405020304" pitchFamily="18" charset="0"/>
                            </a:rPr>
                            <m:t>∆</m:t>
                          </m:r>
                        </m:e>
                        <m:sub>
                          <m:r>
                            <m:rPr>
                              <m:sty m:val="p"/>
                            </m:rPr>
                            <a:rPr lang="en-US">
                              <a:solidFill>
                                <a:schemeClr val="bg1"/>
                              </a:solidFill>
                              <a:latin typeface="Cambria Math" panose="02040503050406030204" pitchFamily="18" charset="0"/>
                              <a:ea typeface="Times New Roman" panose="02020603050405020304" pitchFamily="18" charset="0"/>
                            </a:rPr>
                            <m:t>x</m:t>
                          </m:r>
                        </m:sub>
                      </m:sSub>
                      <m:r>
                        <a:rPr lang="en-US">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r>
                        <a:rPr lang="en-US" i="1">
                          <a:solidFill>
                            <a:schemeClr val="bg1"/>
                          </a:solidFill>
                          <a:latin typeface="Cambria Math" panose="02040503050406030204" pitchFamily="18" charset="0"/>
                          <a:ea typeface="Times New Roman" panose="02020603050405020304" pitchFamily="18" charset="0"/>
                        </a:rPr>
                        <m:t>∗</m:t>
                      </m:r>
                      <m:r>
                        <m:rPr>
                          <m:sty m:val="p"/>
                        </m:rPr>
                        <a:rPr lang="en-US">
                          <a:solidFill>
                            <a:schemeClr val="bg1"/>
                          </a:solidFill>
                          <a:latin typeface="Cambria Math" panose="02040503050406030204" pitchFamily="18" charset="0"/>
                          <a:ea typeface="Times New Roman" panose="02020603050405020304" pitchFamily="18" charset="0"/>
                        </a:rPr>
                        <m:t>t</m:t>
                      </m:r>
                      <m:r>
                        <a:rPr lang="en-US">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r>
                            <m:rPr>
                              <m:sty m:val="p"/>
                            </m:rPr>
                            <a:rPr lang="en-US">
                              <a:solidFill>
                                <a:schemeClr val="bg1"/>
                              </a:solidFill>
                              <a:latin typeface="Cambria Math" panose="02040503050406030204" pitchFamily="18" charset="0"/>
                              <a:ea typeface="Times New Roman" panose="02020603050405020304" pitchFamily="18" charset="0"/>
                            </a:rPr>
                            <m:t>V</m:t>
                          </m:r>
                          <m:r>
                            <a:rPr lang="en-US" i="1">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e>
                      </m:d>
                      <m:r>
                        <a:rPr lang="en-US"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oMath>
                  </m:oMathPara>
                </a14:m>
                <a:endParaRPr lang="es-ES"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a:spcBef>
                    <a:spcPts val="600"/>
                  </a:spcBef>
                  <a:tabLst>
                    <a:tab pos="457200" algn="l"/>
                  </a:tabLst>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a:rPr lang="en-US">
                              <a:solidFill>
                                <a:schemeClr val="bg1"/>
                              </a:solidFill>
                              <a:latin typeface="Cambria Math" panose="02040503050406030204" pitchFamily="18" charset="0"/>
                              <a:ea typeface="Times New Roman" panose="02020603050405020304" pitchFamily="18" charset="0"/>
                            </a:rPr>
                            <m:t>∆</m:t>
                          </m:r>
                        </m:e>
                        <m:sub>
                          <m:r>
                            <m:rPr>
                              <m:sty m:val="p"/>
                            </m:rPr>
                            <a:rPr lang="en-US">
                              <a:solidFill>
                                <a:schemeClr val="bg1"/>
                              </a:solidFill>
                              <a:latin typeface="Cambria Math" panose="02040503050406030204" pitchFamily="18" charset="0"/>
                              <a:ea typeface="Times New Roman" panose="02020603050405020304" pitchFamily="18" charset="0"/>
                            </a:rPr>
                            <m:t>x</m:t>
                          </m:r>
                        </m:sub>
                      </m:sSub>
                      <m:r>
                        <a:rPr lang="en-US" i="1">
                          <a:solidFill>
                            <a:schemeClr val="bg1"/>
                          </a:solidFill>
                          <a:latin typeface="Cambria Math" panose="02040503050406030204" pitchFamily="18" charset="0"/>
                          <a:ea typeface="Times New Roman" panose="02020603050405020304" pitchFamily="18" charset="0"/>
                        </a:rPr>
                        <m:t> </m:t>
                      </m:r>
                      <m:r>
                        <a:rPr lang="es-AR"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r>
                        <a:rPr lang="en-US" i="1">
                          <a:solidFill>
                            <a:schemeClr val="bg1"/>
                          </a:solidFill>
                          <a:latin typeface="Cambria Math" panose="02040503050406030204" pitchFamily="18" charset="0"/>
                          <a:ea typeface="Times New Roman" panose="02020603050405020304" pitchFamily="18" charset="0"/>
                        </a:rPr>
                        <m:t>∗</m:t>
                      </m:r>
                      <m:r>
                        <m:rPr>
                          <m:sty m:val="p"/>
                        </m:rPr>
                        <a:rPr lang="en-US">
                          <a:solidFill>
                            <a:schemeClr val="bg1"/>
                          </a:solidFill>
                          <a:latin typeface="Cambria Math" panose="02040503050406030204" pitchFamily="18" charset="0"/>
                          <a:ea typeface="Times New Roman" panose="02020603050405020304" pitchFamily="18" charset="0"/>
                        </a:rPr>
                        <m:t>t</m:t>
                      </m:r>
                      <m:r>
                        <a:rPr lang="en-U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r>
                        <m:rPr>
                          <m:sty m:val="p"/>
                        </m:rPr>
                        <a:rPr lang="en-US">
                          <a:solidFill>
                            <a:schemeClr val="bg1"/>
                          </a:solidFill>
                          <a:latin typeface="Cambria Math" panose="02040503050406030204" pitchFamily="18" charset="0"/>
                          <a:ea typeface="Times New Roman" panose="02020603050405020304" pitchFamily="18" charset="0"/>
                        </a:rPr>
                        <m:t>V</m:t>
                      </m:r>
                      <m:r>
                        <a:rPr lang="en-US"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i="1">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r>
                        <a:rPr lang="en-US"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oMath>
                  </m:oMathPara>
                </a14:m>
                <a:endParaRPr lang="es-ES"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a:spcBef>
                    <a:spcPts val="600"/>
                  </a:spcBef>
                  <a:tabLst>
                    <a:tab pos="457200" algn="l"/>
                  </a:tabLst>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a:rPr lang="en-US">
                              <a:solidFill>
                                <a:schemeClr val="bg1"/>
                              </a:solidFill>
                              <a:latin typeface="Cambria Math" panose="02040503050406030204" pitchFamily="18" charset="0"/>
                              <a:ea typeface="Times New Roman" panose="02020603050405020304" pitchFamily="18" charset="0"/>
                            </a:rPr>
                            <m:t>∆</m:t>
                          </m:r>
                        </m:e>
                        <m:sub>
                          <m:r>
                            <m:rPr>
                              <m:sty m:val="p"/>
                            </m:rPr>
                            <a:rPr lang="en-US">
                              <a:solidFill>
                                <a:schemeClr val="bg1"/>
                              </a:solidFill>
                              <a:latin typeface="Cambria Math" panose="02040503050406030204" pitchFamily="18" charset="0"/>
                              <a:ea typeface="Times New Roman" panose="02020603050405020304" pitchFamily="18" charset="0"/>
                            </a:rPr>
                            <m:t>x</m:t>
                          </m:r>
                        </m:sub>
                      </m:sSub>
                      <m:r>
                        <a:rPr lang="en-US" i="1">
                          <a:solidFill>
                            <a:schemeClr val="bg1"/>
                          </a:solidFill>
                          <a:latin typeface="Cambria Math" panose="02040503050406030204" pitchFamily="18" charset="0"/>
                          <a:ea typeface="Times New Roman" panose="02020603050405020304" pitchFamily="18" charset="0"/>
                        </a:rPr>
                        <m:t> </m:t>
                      </m:r>
                      <m:r>
                        <a:rPr lang="es-AR">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r>
                        <m:rPr>
                          <m:sty m:val="p"/>
                        </m:rPr>
                        <a:rPr lang="en-US">
                          <a:solidFill>
                            <a:schemeClr val="bg1"/>
                          </a:solidFill>
                          <a:latin typeface="Cambria Math" panose="02040503050406030204" pitchFamily="18" charset="0"/>
                          <a:ea typeface="Times New Roman" panose="02020603050405020304" pitchFamily="18" charset="0"/>
                        </a:rPr>
                        <m:t>V</m:t>
                      </m:r>
                      <m:r>
                        <a:rPr lang="en-US"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n-US">
                              <a:solidFill>
                                <a:schemeClr val="bg1"/>
                              </a:solidFill>
                              <a:latin typeface="Cambria Math" panose="02040503050406030204" pitchFamily="18" charset="0"/>
                              <a:ea typeface="Times New Roman" panose="02020603050405020304" pitchFamily="18" charset="0"/>
                            </a:rPr>
                            <m:t>1</m:t>
                          </m:r>
                        </m:num>
                        <m:den>
                          <m:r>
                            <a:rPr lang="en-US">
                              <a:solidFill>
                                <a:schemeClr val="bg1"/>
                              </a:solidFill>
                              <a:latin typeface="Cambria Math" panose="02040503050406030204" pitchFamily="18" charset="0"/>
                              <a:ea typeface="Times New Roman" panose="02020603050405020304" pitchFamily="18" charset="0"/>
                            </a:rPr>
                            <m:t>2</m:t>
                          </m:r>
                        </m:den>
                      </m:f>
                      <m:r>
                        <a:rPr lang="en-US"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o</m:t>
                          </m:r>
                        </m:sub>
                      </m:sSub>
                      <m:r>
                        <a:rPr lang="en-US"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oMath>
                  </m:oMathPara>
                </a14:m>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spcBef>
                    <a:spcPts val="600"/>
                  </a:spcBef>
                  <a:tabLst>
                    <a:tab pos="457200" algn="l"/>
                  </a:tabLst>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a:rPr lang="es-AR">
                              <a:solidFill>
                                <a:schemeClr val="bg1"/>
                              </a:solidFill>
                              <a:latin typeface="Cambria Math" panose="02040503050406030204" pitchFamily="18" charset="0"/>
                              <a:ea typeface="Times New Roman" panose="02020603050405020304" pitchFamily="18" charset="0"/>
                            </a:rPr>
                            <m:t>∆</m:t>
                          </m:r>
                        </m:e>
                        <m:sub>
                          <m:r>
                            <m:rPr>
                              <m:sty m:val="p"/>
                            </m:rPr>
                            <a:rPr lang="es-AR">
                              <a:solidFill>
                                <a:schemeClr val="bg1"/>
                              </a:solidFill>
                              <a:latin typeface="Cambria Math" panose="02040503050406030204" pitchFamily="18" charset="0"/>
                              <a:ea typeface="Times New Roman" panose="02020603050405020304" pitchFamily="18" charset="0"/>
                            </a:rPr>
                            <m:t>x</m:t>
                          </m:r>
                        </m:sub>
                      </m:sSub>
                      <m:r>
                        <a:rPr lang="es-AR">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i="1">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f>
                            <m:fPr>
                              <m:ctrlPr>
                                <a:rPr lang="en-US" i="1">
                                  <a:solidFill>
                                    <a:schemeClr val="bg1"/>
                                  </a:solidFill>
                                  <a:latin typeface="Cambria Math" panose="02040503050406030204" pitchFamily="18" charset="0"/>
                                  <a:ea typeface="Times New Roman" panose="02020603050405020304" pitchFamily="18" charset="0"/>
                                </a:rPr>
                              </m:ctrlPr>
                            </m:fPr>
                            <m:num>
                              <m:r>
                                <a:rPr lang="es-AR">
                                  <a:solidFill>
                                    <a:schemeClr val="bg1"/>
                                  </a:solidFill>
                                  <a:latin typeface="Cambria Math" panose="02040503050406030204" pitchFamily="18" charset="0"/>
                                  <a:ea typeface="Times New Roman" panose="02020603050405020304" pitchFamily="18" charset="0"/>
                                </a:rPr>
                                <m:t>1</m:t>
                              </m:r>
                            </m:num>
                            <m:den>
                              <m:r>
                                <a:rPr lang="es-AR">
                                  <a:solidFill>
                                    <a:schemeClr val="bg1"/>
                                  </a:solidFill>
                                  <a:latin typeface="Cambria Math" panose="02040503050406030204" pitchFamily="18" charset="0"/>
                                  <a:ea typeface="Times New Roman" panose="02020603050405020304" pitchFamily="18" charset="0"/>
                                </a:rPr>
                                <m:t>2</m:t>
                              </m:r>
                            </m:den>
                          </m:f>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V</m:t>
                          </m:r>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s-AR">
                                  <a:solidFill>
                                    <a:schemeClr val="bg1"/>
                                  </a:solidFill>
                                  <a:latin typeface="Cambria Math" panose="02040503050406030204" pitchFamily="18" charset="0"/>
                                  <a:ea typeface="Times New Roman" panose="02020603050405020304" pitchFamily="18" charset="0"/>
                                </a:rPr>
                                <m:t>1</m:t>
                              </m:r>
                            </m:num>
                            <m:den>
                              <m:r>
                                <a:rPr lang="es-AR">
                                  <a:solidFill>
                                    <a:schemeClr val="bg1"/>
                                  </a:solidFill>
                                  <a:latin typeface="Cambria Math" panose="02040503050406030204" pitchFamily="18" charset="0"/>
                                  <a:ea typeface="Times New Roman" panose="02020603050405020304" pitchFamily="18" charset="0"/>
                                </a:rPr>
                                <m:t>2</m:t>
                              </m:r>
                            </m:den>
                          </m:f>
                          <m:r>
                            <a:rPr lang="es-AR"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o</m:t>
                              </m:r>
                            </m:sub>
                          </m:sSub>
                        </m:e>
                      </m:d>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i="1">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V</m:t>
                              </m:r>
                              <m:r>
                                <a:rPr lang="es-AR">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o</m:t>
                                  </m:r>
                                </m:sub>
                              </m:sSub>
                            </m:num>
                            <m:den>
                              <m:r>
                                <a:rPr lang="es-AR">
                                  <a:solidFill>
                                    <a:schemeClr val="bg1"/>
                                  </a:solidFill>
                                  <a:latin typeface="Cambria Math" panose="02040503050406030204" pitchFamily="18" charset="0"/>
                                  <a:ea typeface="Times New Roman" panose="02020603050405020304" pitchFamily="18" charset="0"/>
                                </a:rPr>
                                <m:t>2</m:t>
                              </m:r>
                            </m:den>
                          </m:f>
                        </m:e>
                      </m:d>
                    </m:oMath>
                  </m:oMathPara>
                </a14:m>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spcBef>
                    <a:spcPts val="600"/>
                  </a:spcBef>
                  <a:tabLst>
                    <a:tab pos="457200" algn="l"/>
                  </a:tabLst>
                </a:pPr>
                <a14:m>
                  <m:oMathPara xmlns:m="http://schemas.openxmlformats.org/officeDocument/2006/math">
                    <m:oMathParaPr>
                      <m:jc m:val="left"/>
                    </m:oMathParaPr>
                    <m:oMath xmlns:m="http://schemas.openxmlformats.org/officeDocument/2006/math">
                      <m:f>
                        <m:fPr>
                          <m:ctrlPr>
                            <a:rPr lang="en-US" i="1">
                              <a:solidFill>
                                <a:schemeClr val="bg1"/>
                              </a:solidFill>
                              <a:latin typeface="Cambria Math" panose="02040503050406030204" pitchFamily="18" charset="0"/>
                              <a:ea typeface="Times New Roman" panose="02020603050405020304" pitchFamily="18" charset="0"/>
                            </a:rPr>
                          </m:ctrlPr>
                        </m:fPr>
                        <m:num>
                          <m:sSub>
                            <m:sSubPr>
                              <m:ctrlPr>
                                <a:rPr lang="en-US" i="1">
                                  <a:solidFill>
                                    <a:schemeClr val="bg1"/>
                                  </a:solidFill>
                                  <a:latin typeface="Cambria Math" panose="02040503050406030204" pitchFamily="18" charset="0"/>
                                  <a:ea typeface="Times New Roman" panose="02020603050405020304" pitchFamily="18" charset="0"/>
                                </a:rPr>
                              </m:ctrlPr>
                            </m:sSubPr>
                            <m:e>
                              <m:r>
                                <a:rPr lang="en-US">
                                  <a:solidFill>
                                    <a:schemeClr val="bg1"/>
                                  </a:solidFill>
                                  <a:latin typeface="Cambria Math" panose="02040503050406030204" pitchFamily="18" charset="0"/>
                                  <a:ea typeface="Times New Roman" panose="02020603050405020304" pitchFamily="18" charset="0"/>
                                </a:rPr>
                                <m:t>∆</m:t>
                              </m:r>
                            </m:e>
                            <m:sub>
                              <m:r>
                                <m:rPr>
                                  <m:sty m:val="p"/>
                                </m:rPr>
                                <a:rPr lang="en-US">
                                  <a:solidFill>
                                    <a:schemeClr val="bg1"/>
                                  </a:solidFill>
                                  <a:latin typeface="Cambria Math" panose="02040503050406030204" pitchFamily="18" charset="0"/>
                                  <a:ea typeface="Times New Roman" panose="02020603050405020304" pitchFamily="18" charset="0"/>
                                </a:rPr>
                                <m:t>x</m:t>
                              </m:r>
                            </m:sub>
                          </m:sSub>
                        </m:num>
                        <m:den>
                          <m:sSub>
                            <m:sSubPr>
                              <m:ctrlPr>
                                <a:rPr lang="en-US" i="1">
                                  <a:solidFill>
                                    <a:schemeClr val="bg1"/>
                                  </a:solidFill>
                                  <a:latin typeface="Cambria Math" panose="02040503050406030204" pitchFamily="18" charset="0"/>
                                  <a:ea typeface="Times New Roman" panose="02020603050405020304" pitchFamily="18" charset="0"/>
                                </a:rPr>
                              </m:ctrlPr>
                            </m:sSubPr>
                            <m:e>
                              <m:r>
                                <a:rPr lang="en-US">
                                  <a:solidFill>
                                    <a:schemeClr val="bg1"/>
                                  </a:solidFill>
                                  <a:latin typeface="Cambria Math" panose="02040503050406030204" pitchFamily="18" charset="0"/>
                                  <a:ea typeface="Times New Roman" panose="02020603050405020304" pitchFamily="18" charset="0"/>
                                </a:rPr>
                                <m:t>∆</m:t>
                              </m:r>
                            </m:e>
                            <m:sub>
                              <m:r>
                                <m:rPr>
                                  <m:sty m:val="p"/>
                                </m:rPr>
                                <a:rPr lang="es-AR">
                                  <a:solidFill>
                                    <a:schemeClr val="bg1"/>
                                  </a:solidFill>
                                  <a:latin typeface="Cambria Math" panose="02040503050406030204" pitchFamily="18" charset="0"/>
                                  <a:ea typeface="Times New Roman" panose="02020603050405020304" pitchFamily="18" charset="0"/>
                                </a:rPr>
                                <m:t>t</m:t>
                              </m:r>
                            </m:sub>
                          </m:sSub>
                        </m:den>
                      </m:f>
                      <m:r>
                        <a:rPr lang="en-US">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V</m:t>
                              </m:r>
                              <m:r>
                                <a:rPr lang="es-AR">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o</m:t>
                                  </m:r>
                                </m:sub>
                              </m:sSub>
                            </m:num>
                            <m:den>
                              <m:r>
                                <a:rPr lang="es-AR">
                                  <a:solidFill>
                                    <a:schemeClr val="bg1"/>
                                  </a:solidFill>
                                  <a:latin typeface="Cambria Math" panose="02040503050406030204" pitchFamily="18" charset="0"/>
                                  <a:ea typeface="Times New Roman" panose="02020603050405020304" pitchFamily="18" charset="0"/>
                                </a:rPr>
                                <m:t>2</m:t>
                              </m:r>
                            </m:den>
                          </m:f>
                        </m:e>
                      </m:d>
                      <m:r>
                        <a:rPr lang="es-AR" i="1">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n-US">
                              <a:solidFill>
                                <a:schemeClr val="bg1"/>
                              </a:solidFill>
                              <a:latin typeface="Cambria Math" panose="02040503050406030204" pitchFamily="18" charset="0"/>
                              <a:ea typeface="Times New Roman" panose="02020603050405020304" pitchFamily="18" charset="0"/>
                            </a:rPr>
                            <m:t>V</m:t>
                          </m:r>
                        </m:e>
                        <m:sub>
                          <m:r>
                            <m:rPr>
                              <m:sty m:val="p"/>
                            </m:rPr>
                            <a:rPr lang="en-US">
                              <a:solidFill>
                                <a:schemeClr val="bg1"/>
                              </a:solidFill>
                              <a:latin typeface="Cambria Math" panose="02040503050406030204" pitchFamily="18" charset="0"/>
                              <a:ea typeface="Times New Roman" panose="02020603050405020304" pitchFamily="18" charset="0"/>
                            </a:rPr>
                            <m:t>M</m:t>
                          </m:r>
                        </m:sub>
                      </m:sSub>
                    </m:oMath>
                  </m:oMathPara>
                </a14:m>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mc:Choice>
        <mc:Fallback>
          <p:sp>
            <p:nvSpPr>
              <p:cNvPr id="11" name="Rectángulo 10">
                <a:extLst>
                  <a:ext uri="{FF2B5EF4-FFF2-40B4-BE49-F238E27FC236}">
                    <a16:creationId xmlns:a16="http://schemas.microsoft.com/office/drawing/2014/main" id="{D8A7AA77-AB5F-4D12-9307-23FC99CFA58F}"/>
                  </a:ext>
                </a:extLst>
              </p:cNvPr>
              <p:cNvSpPr>
                <a:spLocks noRot="1" noChangeAspect="1" noMove="1" noResize="1" noEditPoints="1" noAdjustHandles="1" noChangeArrowheads="1" noChangeShapeType="1" noTextEdit="1"/>
              </p:cNvSpPr>
              <p:nvPr/>
            </p:nvSpPr>
            <p:spPr>
              <a:xfrm>
                <a:off x="248274" y="1828800"/>
                <a:ext cx="8829689" cy="294144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79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304800" y="1563406"/>
            <a:ext cx="8686800" cy="988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eaLnBrk="0" fontAlgn="base" hangingPunct="0">
              <a:lnSpc>
                <a:spcPct val="100000"/>
              </a:lnSpc>
              <a:spcBef>
                <a:spcPct val="0"/>
              </a:spcBef>
              <a:spcAft>
                <a:spcPct val="0"/>
              </a:spcAft>
              <a:tabLst>
                <a:tab pos="685800" algn="l"/>
              </a:tabLst>
            </a:pP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Un auto viaja por una ruta a 20 m/s, un perro se cruza a 50 m, por delante.</a:t>
            </a:r>
          </a:p>
          <a:p>
            <a:pPr marL="342900" lvl="0" indent="-342900" algn="just" eaLnBrk="0" fontAlgn="base" hangingPunct="0">
              <a:lnSpc>
                <a:spcPct val="100000"/>
              </a:lnSpc>
              <a:spcBef>
                <a:spcPct val="0"/>
              </a:spcBef>
              <a:spcAft>
                <a:spcPct val="0"/>
              </a:spcAft>
              <a:buAutoNum type="alphaLcParenR"/>
              <a:tabLst>
                <a:tab pos="685800" algn="l"/>
              </a:tabLst>
            </a:pP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¿cómo deben ser los sentidos de los vectores aceleración y velocidad para que el auto frene? [</a:t>
            </a:r>
            <a:r>
              <a:rPr lang="es-ES" altLang="en-US" sz="1800" dirty="0" err="1">
                <a:solidFill>
                  <a:schemeClr val="bg1"/>
                </a:solidFill>
                <a:latin typeface="Arial" panose="020B0604020202020204" pitchFamily="34" charset="0"/>
                <a:ea typeface="Times New Roman" panose="02020603050405020304" pitchFamily="18" charset="0"/>
                <a:cs typeface="Arial" panose="020B0604020202020204" pitchFamily="34" charset="0"/>
              </a:rPr>
              <a:t>Rta</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opuestos]</a:t>
            </a:r>
          </a:p>
          <a:p>
            <a:pPr lvl="0" algn="just" eaLnBrk="0" fontAlgn="base" hangingPunct="0">
              <a:lnSpc>
                <a:spcPct val="100000"/>
              </a:lnSpc>
              <a:spcBef>
                <a:spcPct val="0"/>
              </a:spcBef>
              <a:spcAft>
                <a:spcPct val="0"/>
              </a:spcAft>
              <a:tabLst>
                <a:tab pos="685800" algn="l"/>
              </a:tabLst>
            </a:pPr>
            <a:endPar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lvl="0" algn="just" eaLnBrk="0" fontAlgn="base" hangingPunct="0">
              <a:lnSpc>
                <a:spcPct val="100000"/>
              </a:lnSpc>
              <a:spcBef>
                <a:spcPct val="0"/>
              </a:spcBef>
              <a:spcAft>
                <a:spcPct val="0"/>
              </a:spcAft>
              <a:tabLst>
                <a:tab pos="685800" algn="l"/>
              </a:tabLst>
            </a:pPr>
            <a:endPar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lvl="0" algn="just" eaLnBrk="0" fontAlgn="base" hangingPunct="0">
              <a:lnSpc>
                <a:spcPct val="100000"/>
              </a:lnSpc>
              <a:spcBef>
                <a:spcPct val="0"/>
              </a:spcBef>
              <a:spcAft>
                <a:spcPct val="0"/>
              </a:spcAft>
              <a:tabLst>
                <a:tab pos="685800" algn="l"/>
              </a:tabLst>
            </a:pPr>
            <a:endPar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lvl="0" algn="just" eaLnBrk="0" fontAlgn="base" hangingPunct="0">
              <a:lnSpc>
                <a:spcPct val="100000"/>
              </a:lnSpc>
              <a:spcBef>
                <a:spcPct val="0"/>
              </a:spcBef>
              <a:spcAft>
                <a:spcPct val="0"/>
              </a:spcAft>
              <a:tabLst>
                <a:tab pos="685800" algn="l"/>
              </a:tabLst>
            </a:pPr>
            <a:endPar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1.21</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4"/>
              <a:stretch>
                <a:fillRect/>
              </a:stretch>
            </p:blipFill>
            <p:spPr>
              <a:xfrm>
                <a:off x="9073023" y="2952746"/>
                <a:ext cx="41040" cy="216000"/>
              </a:xfrm>
              <a:prstGeom prst="rect">
                <a:avLst/>
              </a:prstGeom>
            </p:spPr>
          </p:pic>
        </mc:Fallback>
      </mc:AlternateContent>
      <p:grpSp>
        <p:nvGrpSpPr>
          <p:cNvPr id="10" name="Grupo 9">
            <a:extLst>
              <a:ext uri="{FF2B5EF4-FFF2-40B4-BE49-F238E27FC236}">
                <a16:creationId xmlns:a16="http://schemas.microsoft.com/office/drawing/2014/main" id="{42D251A2-5875-4158-BD61-9D750A2C9033}"/>
              </a:ext>
            </a:extLst>
          </p:cNvPr>
          <p:cNvGrpSpPr/>
          <p:nvPr/>
        </p:nvGrpSpPr>
        <p:grpSpPr>
          <a:xfrm>
            <a:off x="2325804" y="2767641"/>
            <a:ext cx="3046685" cy="579437"/>
            <a:chOff x="2325804" y="2767641"/>
            <a:chExt cx="3046685" cy="579437"/>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4628807" y="3158708"/>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6"/>
                <a:stretch>
                  <a:fillRect/>
                </a:stretch>
              </p:blipFill>
              <p:spPr>
                <a:xfrm>
                  <a:off x="4611167" y="3051068"/>
                  <a:ext cx="36000" cy="221040"/>
                </a:xfrm>
                <a:prstGeom prst="rect">
                  <a:avLst/>
                </a:prstGeom>
              </p:spPr>
            </p:pic>
          </mc:Fallback>
        </mc:AlternateContent>
        <p:pic>
          <p:nvPicPr>
            <p:cNvPr id="12" name="Picture 3">
              <a:extLst>
                <a:ext uri="{FF2B5EF4-FFF2-40B4-BE49-F238E27FC236}">
                  <a16:creationId xmlns:a16="http://schemas.microsoft.com/office/drawing/2014/main" id="{DB62E817-72FA-43D2-931A-04E117B338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767641"/>
              <a:ext cx="1390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3">
              <a:extLst>
                <a:ext uri="{FF2B5EF4-FFF2-40B4-BE49-F238E27FC236}">
                  <a16:creationId xmlns:a16="http://schemas.microsoft.com/office/drawing/2014/main" id="{FE2B6050-3DA8-4B38-9D2C-7AF3056BE45B}"/>
                </a:ext>
              </a:extLst>
            </p:cNvPr>
            <p:cNvCxnSpPr>
              <a:stCxn id="12" idx="3"/>
            </p:cNvCxnSpPr>
            <p:nvPr/>
          </p:nvCxnSpPr>
          <p:spPr>
            <a:xfrm flipV="1">
              <a:off x="4438650" y="3057359"/>
              <a:ext cx="661578" cy="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7">
              <a:extLst>
                <a:ext uri="{FF2B5EF4-FFF2-40B4-BE49-F238E27FC236}">
                  <a16:creationId xmlns:a16="http://schemas.microsoft.com/office/drawing/2014/main" id="{597AAE73-0EFE-42A8-BA41-EC1E3F362E4D}"/>
                </a:ext>
              </a:extLst>
            </p:cNvPr>
            <p:cNvSpPr txBox="1"/>
            <p:nvPr/>
          </p:nvSpPr>
          <p:spPr>
            <a:xfrm>
              <a:off x="4769439" y="2767641"/>
              <a:ext cx="603050" cy="215444"/>
            </a:xfrm>
            <a:prstGeom prst="rect">
              <a:avLst/>
            </a:prstGeom>
            <a:noFill/>
          </p:spPr>
          <p:txBody>
            <a:bodyPr wrap="none" rtlCol="0">
              <a:spAutoFit/>
            </a:bodyPr>
            <a:lstStyle/>
            <a:p>
              <a:r>
                <a:rPr lang="es-AR" sz="800" dirty="0">
                  <a:solidFill>
                    <a:schemeClr val="bg1"/>
                  </a:solidFill>
                </a:rPr>
                <a:t>V= 20 m/s</a:t>
              </a:r>
            </a:p>
          </p:txBody>
        </p:sp>
        <p:cxnSp>
          <p:nvCxnSpPr>
            <p:cNvPr id="15" name="Straight Arrow Connector 5">
              <a:extLst>
                <a:ext uri="{FF2B5EF4-FFF2-40B4-BE49-F238E27FC236}">
                  <a16:creationId xmlns:a16="http://schemas.microsoft.com/office/drawing/2014/main" id="{DB6805EB-4DBD-4353-A5CA-5E7DDCDC6CE9}"/>
                </a:ext>
              </a:extLst>
            </p:cNvPr>
            <p:cNvCxnSpPr>
              <a:stCxn id="12" idx="1"/>
            </p:cNvCxnSpPr>
            <p:nvPr/>
          </p:nvCxnSpPr>
          <p:spPr>
            <a:xfrm flipH="1" flipV="1">
              <a:off x="2507940" y="3057359"/>
              <a:ext cx="540060" cy="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408CC0B9-EEB6-4B15-95A0-1BC6C253A9DD}"/>
                </a:ext>
              </a:extLst>
            </p:cNvPr>
            <p:cNvSpPr txBox="1"/>
            <p:nvPr/>
          </p:nvSpPr>
          <p:spPr>
            <a:xfrm>
              <a:off x="2325804" y="2767641"/>
              <a:ext cx="675185" cy="215444"/>
            </a:xfrm>
            <a:prstGeom prst="rect">
              <a:avLst/>
            </a:prstGeom>
            <a:noFill/>
          </p:spPr>
          <p:txBody>
            <a:bodyPr wrap="none" rtlCol="0">
              <a:spAutoFit/>
            </a:bodyPr>
            <a:lstStyle/>
            <a:p>
              <a:r>
                <a:rPr lang="es-AR" sz="800" dirty="0">
                  <a:solidFill>
                    <a:schemeClr val="bg1"/>
                  </a:solidFill>
                </a:rPr>
                <a:t>Aceleración</a:t>
              </a:r>
            </a:p>
          </p:txBody>
        </p:sp>
      </p:grpSp>
      <p:grpSp>
        <p:nvGrpSpPr>
          <p:cNvPr id="9" name="Grupo 8">
            <a:extLst>
              <a:ext uri="{FF2B5EF4-FFF2-40B4-BE49-F238E27FC236}">
                <a16:creationId xmlns:a16="http://schemas.microsoft.com/office/drawing/2014/main" id="{2B166BAC-7D98-43ED-BF99-D5DBD1465D76}"/>
              </a:ext>
            </a:extLst>
          </p:cNvPr>
          <p:cNvGrpSpPr/>
          <p:nvPr/>
        </p:nvGrpSpPr>
        <p:grpSpPr>
          <a:xfrm>
            <a:off x="1767448" y="4229451"/>
            <a:ext cx="4869229" cy="1121320"/>
            <a:chOff x="1767448" y="4229451"/>
            <a:chExt cx="4869229" cy="1121320"/>
          </a:xfrm>
        </p:grpSpPr>
        <mc:AlternateContent xmlns:mc="http://schemas.openxmlformats.org/markup-compatibility/2006">
          <mc:Choice xmlns:p14="http://schemas.microsoft.com/office/powerpoint/2010/main" xmlns:aink="http://schemas.microsoft.com/office/drawing/2016/ink" Requires="p14 aink">
            <p:contentPart p14:bwMode="auto" r:id="rId8">
              <p14:nvContentPartPr>
                <p14:cNvPr id="23" name="Entrada de lápiz 22">
                  <a:extLst>
                    <a:ext uri="{FF2B5EF4-FFF2-40B4-BE49-F238E27FC236}">
                      <a16:creationId xmlns:a16="http://schemas.microsoft.com/office/drawing/2014/main" id="{4C9AACE1-9C18-423B-A6B4-DB59B2304373}"/>
                    </a:ext>
                  </a:extLst>
                </p14:cNvPr>
                <p14:cNvContentPartPr/>
                <p14:nvPr/>
              </p14:nvContentPartPr>
              <p14:xfrm>
                <a:off x="4070451" y="4620518"/>
                <a:ext cx="360" cy="5400"/>
              </p14:xfrm>
            </p:contentPart>
          </mc:Choice>
          <mc:Fallback>
            <p:pic>
              <p:nvPicPr>
                <p:cNvPr id="23" name="Entrada de lápiz 22">
                  <a:extLst>
                    <a:ext uri="{FF2B5EF4-FFF2-40B4-BE49-F238E27FC236}">
                      <a16:creationId xmlns:a16="http://schemas.microsoft.com/office/drawing/2014/main" id="{4C9AACE1-9C18-423B-A6B4-DB59B2304373}"/>
                    </a:ext>
                  </a:extLst>
                </p:cNvPr>
                <p:cNvPicPr/>
                <p:nvPr/>
              </p:nvPicPr>
              <p:blipFill>
                <a:blip r:embed="rId9"/>
                <a:stretch>
                  <a:fillRect/>
                </a:stretch>
              </p:blipFill>
              <p:spPr>
                <a:xfrm>
                  <a:off x="4052811" y="4512878"/>
                  <a:ext cx="36000" cy="221040"/>
                </a:xfrm>
                <a:prstGeom prst="rect">
                  <a:avLst/>
                </a:prstGeom>
              </p:spPr>
            </p:pic>
          </mc:Fallback>
        </mc:AlternateContent>
        <p:pic>
          <p:nvPicPr>
            <p:cNvPr id="24" name="Picture 3">
              <a:extLst>
                <a:ext uri="{FF2B5EF4-FFF2-40B4-BE49-F238E27FC236}">
                  <a16:creationId xmlns:a16="http://schemas.microsoft.com/office/drawing/2014/main" id="{F429AB06-1F24-45D7-B2F8-2D939F31E8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9644" y="4229451"/>
              <a:ext cx="1390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3">
              <a:extLst>
                <a:ext uri="{FF2B5EF4-FFF2-40B4-BE49-F238E27FC236}">
                  <a16:creationId xmlns:a16="http://schemas.microsoft.com/office/drawing/2014/main" id="{0FD3940E-681A-4011-BA4A-A8E86D4D0CBB}"/>
                </a:ext>
              </a:extLst>
            </p:cNvPr>
            <p:cNvCxnSpPr>
              <a:stCxn id="24" idx="3"/>
            </p:cNvCxnSpPr>
            <p:nvPr/>
          </p:nvCxnSpPr>
          <p:spPr>
            <a:xfrm flipV="1">
              <a:off x="3880294" y="4519169"/>
              <a:ext cx="661578" cy="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 name="TextBox 7">
              <a:extLst>
                <a:ext uri="{FF2B5EF4-FFF2-40B4-BE49-F238E27FC236}">
                  <a16:creationId xmlns:a16="http://schemas.microsoft.com/office/drawing/2014/main" id="{338CE05D-BFF8-4999-B076-E806BBF2DB6D}"/>
                </a:ext>
              </a:extLst>
            </p:cNvPr>
            <p:cNvSpPr txBox="1"/>
            <p:nvPr/>
          </p:nvSpPr>
          <p:spPr>
            <a:xfrm>
              <a:off x="4211083" y="4229451"/>
              <a:ext cx="712054" cy="246221"/>
            </a:xfrm>
            <a:prstGeom prst="rect">
              <a:avLst/>
            </a:prstGeom>
            <a:noFill/>
          </p:spPr>
          <p:txBody>
            <a:bodyPr wrap="none" rtlCol="0">
              <a:spAutoFit/>
            </a:bodyPr>
            <a:lstStyle/>
            <a:p>
              <a:r>
                <a:rPr lang="es-AR" sz="1000" dirty="0">
                  <a:solidFill>
                    <a:schemeClr val="bg1"/>
                  </a:solidFill>
                </a:rPr>
                <a:t>V= 20 m/s</a:t>
              </a:r>
            </a:p>
          </p:txBody>
        </p:sp>
        <p:cxnSp>
          <p:nvCxnSpPr>
            <p:cNvPr id="27" name="Straight Arrow Connector 5">
              <a:extLst>
                <a:ext uri="{FF2B5EF4-FFF2-40B4-BE49-F238E27FC236}">
                  <a16:creationId xmlns:a16="http://schemas.microsoft.com/office/drawing/2014/main" id="{59FCD669-A0F4-4D58-AC69-666193DE9E65}"/>
                </a:ext>
              </a:extLst>
            </p:cNvPr>
            <p:cNvCxnSpPr>
              <a:stCxn id="24" idx="1"/>
            </p:cNvCxnSpPr>
            <p:nvPr/>
          </p:nvCxnSpPr>
          <p:spPr>
            <a:xfrm flipH="1" flipV="1">
              <a:off x="1949584" y="4519169"/>
              <a:ext cx="540060" cy="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8" name="TextBox 10">
              <a:extLst>
                <a:ext uri="{FF2B5EF4-FFF2-40B4-BE49-F238E27FC236}">
                  <a16:creationId xmlns:a16="http://schemas.microsoft.com/office/drawing/2014/main" id="{E688370C-A77B-449D-BAB6-C572DF162115}"/>
                </a:ext>
              </a:extLst>
            </p:cNvPr>
            <p:cNvSpPr txBox="1"/>
            <p:nvPr/>
          </p:nvSpPr>
          <p:spPr>
            <a:xfrm>
              <a:off x="1767448" y="4229451"/>
              <a:ext cx="793807" cy="246221"/>
            </a:xfrm>
            <a:prstGeom prst="rect">
              <a:avLst/>
            </a:prstGeom>
            <a:noFill/>
          </p:spPr>
          <p:txBody>
            <a:bodyPr wrap="none" rtlCol="0">
              <a:spAutoFit/>
            </a:bodyPr>
            <a:lstStyle/>
            <a:p>
              <a:r>
                <a:rPr lang="es-AR" sz="1000" dirty="0">
                  <a:solidFill>
                    <a:schemeClr val="bg1"/>
                  </a:solidFill>
                </a:rPr>
                <a:t>Aceleración</a:t>
              </a:r>
            </a:p>
          </p:txBody>
        </p:sp>
        <p:cxnSp>
          <p:nvCxnSpPr>
            <p:cNvPr id="29" name="Straight Connector 8">
              <a:extLst>
                <a:ext uri="{FF2B5EF4-FFF2-40B4-BE49-F238E27FC236}">
                  <a16:creationId xmlns:a16="http://schemas.microsoft.com/office/drawing/2014/main" id="{39361266-777F-4AD3-953A-3FBE54483A8A}"/>
                </a:ext>
              </a:extLst>
            </p:cNvPr>
            <p:cNvCxnSpPr/>
            <p:nvPr/>
          </p:nvCxnSpPr>
          <p:spPr>
            <a:xfrm>
              <a:off x="2647867" y="4808888"/>
              <a:ext cx="39102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6">
              <a:extLst>
                <a:ext uri="{FF2B5EF4-FFF2-40B4-BE49-F238E27FC236}">
                  <a16:creationId xmlns:a16="http://schemas.microsoft.com/office/drawing/2014/main" id="{B3200830-32F1-42B4-9B91-CB9D10B12C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49314" y="4287394"/>
              <a:ext cx="487363" cy="52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ight Brace 12">
              <a:extLst>
                <a:ext uri="{FF2B5EF4-FFF2-40B4-BE49-F238E27FC236}">
                  <a16:creationId xmlns:a16="http://schemas.microsoft.com/office/drawing/2014/main" id="{6C9E74EC-B007-4DE2-AF19-6EE1C7DE0025}"/>
                </a:ext>
              </a:extLst>
            </p:cNvPr>
            <p:cNvSpPr/>
            <p:nvPr/>
          </p:nvSpPr>
          <p:spPr>
            <a:xfrm rot="5400000">
              <a:off x="4974214" y="3733092"/>
              <a:ext cx="252028" cy="2468880"/>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2" name="TextBox 18">
              <a:extLst>
                <a:ext uri="{FF2B5EF4-FFF2-40B4-BE49-F238E27FC236}">
                  <a16:creationId xmlns:a16="http://schemas.microsoft.com/office/drawing/2014/main" id="{2076D530-ACB0-45C8-BB15-AF0B0404D6E7}"/>
                </a:ext>
              </a:extLst>
            </p:cNvPr>
            <p:cNvSpPr txBox="1"/>
            <p:nvPr/>
          </p:nvSpPr>
          <p:spPr>
            <a:xfrm>
              <a:off x="4809324" y="5104550"/>
              <a:ext cx="447558" cy="246221"/>
            </a:xfrm>
            <a:prstGeom prst="rect">
              <a:avLst/>
            </a:prstGeom>
            <a:noFill/>
          </p:spPr>
          <p:txBody>
            <a:bodyPr wrap="none" rtlCol="0">
              <a:spAutoFit/>
            </a:bodyPr>
            <a:lstStyle/>
            <a:p>
              <a:r>
                <a:rPr lang="es-AR" sz="1000" dirty="0">
                  <a:solidFill>
                    <a:schemeClr val="bg1"/>
                  </a:solidFill>
                </a:rPr>
                <a:t>50 m</a:t>
              </a:r>
            </a:p>
          </p:txBody>
        </p:sp>
      </p:grpSp>
      <p:cxnSp>
        <p:nvCxnSpPr>
          <p:cNvPr id="33" name="Straight Connector 8">
            <a:extLst>
              <a:ext uri="{FF2B5EF4-FFF2-40B4-BE49-F238E27FC236}">
                <a16:creationId xmlns:a16="http://schemas.microsoft.com/office/drawing/2014/main" id="{F497CAFF-707D-4607-B354-F13EDC4B8016}"/>
              </a:ext>
            </a:extLst>
          </p:cNvPr>
          <p:cNvCxnSpPr>
            <a:cxnSpLocks/>
          </p:cNvCxnSpPr>
          <p:nvPr/>
        </p:nvCxnSpPr>
        <p:spPr>
          <a:xfrm flipH="1">
            <a:off x="3714165" y="3429000"/>
            <a:ext cx="3910229" cy="0"/>
          </a:xfrm>
          <a:prstGeom prst="line">
            <a:avLst/>
          </a:prstGeom>
          <a:ln>
            <a:solidFill>
              <a:schemeClr val="bg1"/>
            </a:solidFill>
            <a:headEnd type="triangle"/>
          </a:ln>
        </p:spPr>
        <p:style>
          <a:lnRef idx="1">
            <a:schemeClr val="accent1"/>
          </a:lnRef>
          <a:fillRef idx="0">
            <a:schemeClr val="accent1"/>
          </a:fillRef>
          <a:effectRef idx="0">
            <a:schemeClr val="accent1"/>
          </a:effectRef>
          <a:fontRef idx="minor">
            <a:schemeClr val="tx1"/>
          </a:fontRef>
        </p:style>
      </p:cxnSp>
      <p:sp>
        <p:nvSpPr>
          <p:cNvPr id="34" name="TextBox 7">
            <a:extLst>
              <a:ext uri="{FF2B5EF4-FFF2-40B4-BE49-F238E27FC236}">
                <a16:creationId xmlns:a16="http://schemas.microsoft.com/office/drawing/2014/main" id="{E681D18D-F48E-4702-8EE6-CC323069E8CB}"/>
              </a:ext>
            </a:extLst>
          </p:cNvPr>
          <p:cNvSpPr txBox="1"/>
          <p:nvPr/>
        </p:nvSpPr>
        <p:spPr>
          <a:xfrm>
            <a:off x="7322869" y="3143548"/>
            <a:ext cx="229550" cy="215444"/>
          </a:xfrm>
          <a:prstGeom prst="rect">
            <a:avLst/>
          </a:prstGeom>
          <a:noFill/>
        </p:spPr>
        <p:txBody>
          <a:bodyPr wrap="none" rtlCol="0">
            <a:spAutoFit/>
          </a:bodyPr>
          <a:lstStyle/>
          <a:p>
            <a:r>
              <a:rPr lang="es-AR" sz="800" dirty="0">
                <a:solidFill>
                  <a:schemeClr val="bg1"/>
                </a:solidFill>
              </a:rPr>
              <a:t>x</a:t>
            </a:r>
          </a:p>
        </p:txBody>
      </p:sp>
      <mc:AlternateContent xmlns:mc="http://schemas.openxmlformats.org/markup-compatibility/2006">
        <mc:Choice xmlns:a14="http://schemas.microsoft.com/office/drawing/2010/main" Requires="a14">
          <p:sp>
            <p:nvSpPr>
              <p:cNvPr id="7" name="Rectángulo 6">
                <a:extLst>
                  <a:ext uri="{FF2B5EF4-FFF2-40B4-BE49-F238E27FC236}">
                    <a16:creationId xmlns:a16="http://schemas.microsoft.com/office/drawing/2014/main" id="{7744B343-A54C-4E4D-BF62-F6F53AA0F996}"/>
                  </a:ext>
                </a:extLst>
              </p:cNvPr>
              <p:cNvSpPr/>
              <p:nvPr/>
            </p:nvSpPr>
            <p:spPr>
              <a:xfrm>
                <a:off x="274672" y="5350283"/>
                <a:ext cx="8534400" cy="1097545"/>
              </a:xfrm>
              <a:prstGeom prst="rect">
                <a:avLst/>
              </a:prstGeom>
            </p:spPr>
            <p:txBody>
              <a:bodyPr wrap="square">
                <a:spAutoFit/>
              </a:bodyPr>
              <a:lstStyle/>
              <a:p>
                <a:r>
                  <a:rPr lang="es-ES" dirty="0">
                    <a:solidFill>
                      <a:schemeClr val="bg1"/>
                    </a:solidFill>
                    <a:latin typeface="Times New Roman" panose="02020603050405020304" pitchFamily="18" charset="0"/>
                    <a:ea typeface="Times New Roman" panose="02020603050405020304" pitchFamily="18" charset="0"/>
                  </a:rPr>
                  <a:t>Para que el auto no choque el perro la velocidad final luego de 50 metros debe ser cero.</a:t>
                </a:r>
                <a:endParaRPr lang="en-US" dirty="0">
                  <a:solidFill>
                    <a:schemeClr val="bg1"/>
                  </a:solidFill>
                  <a:latin typeface="Times New Roman" panose="02020603050405020304" pitchFamily="18" charset="0"/>
                  <a:ea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f</m:t>
                              </m:r>
                            </m:sub>
                          </m:sSub>
                        </m:e>
                        <m:sup>
                          <m:r>
                            <a:rPr lang="es-ES">
                              <a:solidFill>
                                <a:schemeClr val="bg1"/>
                              </a:solidFill>
                              <a:latin typeface="Cambria Math" panose="02040503050406030204" pitchFamily="18" charset="0"/>
                              <a:ea typeface="Times New Roman" panose="02020603050405020304" pitchFamily="18" charset="0"/>
                            </a:rPr>
                            <m:t>2</m:t>
                          </m:r>
                        </m:sup>
                      </m:sSup>
                      <m:r>
                        <a:rPr lang="es-ES">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i</m:t>
                              </m:r>
                            </m:sub>
                          </m:sSub>
                        </m:e>
                        <m:sup>
                          <m:r>
                            <a:rPr lang="es-ES">
                              <a:solidFill>
                                <a:schemeClr val="bg1"/>
                              </a:solidFill>
                              <a:latin typeface="Cambria Math" panose="02040503050406030204" pitchFamily="18" charset="0"/>
                              <a:ea typeface="Times New Roman" panose="02020603050405020304" pitchFamily="18" charset="0"/>
                            </a:rPr>
                            <m:t>2</m:t>
                          </m:r>
                        </m:sup>
                      </m:sSup>
                      <m:r>
                        <a:rPr lang="es-ES">
                          <a:solidFill>
                            <a:schemeClr val="bg1"/>
                          </a:solidFill>
                          <a:latin typeface="Cambria Math" panose="02040503050406030204" pitchFamily="18" charset="0"/>
                          <a:ea typeface="Times New Roman" panose="02020603050405020304" pitchFamily="18" charset="0"/>
                        </a:rPr>
                        <m:t>+2</m:t>
                      </m:r>
                      <m:r>
                        <a:rPr lang="es-ES" i="1">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a</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x</m:t>
                      </m:r>
                      <m:r>
                        <a:rPr lang="es-ES">
                          <a:solidFill>
                            <a:schemeClr val="bg1"/>
                          </a:solidFill>
                          <a:latin typeface="Cambria Math" panose="02040503050406030204" pitchFamily="18" charset="0"/>
                          <a:ea typeface="Times New Roman" panose="02020603050405020304" pitchFamily="18" charset="0"/>
                        </a:rPr>
                        <m:t>=      →      </m:t>
                      </m:r>
                      <m:r>
                        <m:rPr>
                          <m:sty m:val="p"/>
                        </m:rPr>
                        <a:rPr lang="es-ES">
                          <a:solidFill>
                            <a:schemeClr val="bg1"/>
                          </a:solidFill>
                          <a:latin typeface="Cambria Math" panose="02040503050406030204" pitchFamily="18" charset="0"/>
                          <a:ea typeface="Times New Roman" panose="02020603050405020304" pitchFamily="18" charset="0"/>
                        </a:rPr>
                        <m:t>a</m:t>
                      </m:r>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f</m:t>
                                  </m:r>
                                </m:sub>
                              </m:sSub>
                            </m:e>
                            <m:sup>
                              <m:r>
                                <a:rPr lang="es-ES">
                                  <a:solidFill>
                                    <a:schemeClr val="bg1"/>
                                  </a:solidFill>
                                  <a:latin typeface="Cambria Math" panose="02040503050406030204" pitchFamily="18" charset="0"/>
                                  <a:ea typeface="Times New Roman" panose="02020603050405020304" pitchFamily="18" charset="0"/>
                                </a:rPr>
                                <m:t>2</m:t>
                              </m:r>
                            </m:sup>
                          </m:sSup>
                          <m:r>
                            <a:rPr lang="es-ES" i="1">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i</m:t>
                                  </m:r>
                                </m:sub>
                              </m:sSub>
                            </m:e>
                            <m:sup>
                              <m:r>
                                <a:rPr lang="es-ES">
                                  <a:solidFill>
                                    <a:schemeClr val="bg1"/>
                                  </a:solidFill>
                                  <a:latin typeface="Cambria Math" panose="02040503050406030204" pitchFamily="18" charset="0"/>
                                  <a:ea typeface="Times New Roman" panose="02020603050405020304" pitchFamily="18" charset="0"/>
                                </a:rPr>
                                <m:t>2</m:t>
                              </m:r>
                            </m:sup>
                          </m:sSup>
                        </m:num>
                        <m:den>
                          <m:r>
                            <a:rPr lang="es-ES">
                              <a:solidFill>
                                <a:schemeClr val="bg1"/>
                              </a:solidFill>
                              <a:latin typeface="Cambria Math" panose="02040503050406030204" pitchFamily="18" charset="0"/>
                              <a:ea typeface="Times New Roman" panose="02020603050405020304" pitchFamily="18" charset="0"/>
                            </a:rPr>
                            <m:t>2</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x</m:t>
                          </m:r>
                        </m:den>
                      </m:f>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sSup>
                            <m:sSupPr>
                              <m:ctrlPr>
                                <a:rPr lang="en-US" i="1">
                                  <a:solidFill>
                                    <a:schemeClr val="bg1"/>
                                  </a:solidFill>
                                  <a:latin typeface="Cambria Math" panose="02040503050406030204" pitchFamily="18" charset="0"/>
                                  <a:ea typeface="Times New Roman" panose="02020603050405020304" pitchFamily="18" charset="0"/>
                                </a:rPr>
                              </m:ctrlPr>
                            </m:sSupPr>
                            <m:e>
                              <m:r>
                                <a:rPr lang="es-ES">
                                  <a:solidFill>
                                    <a:schemeClr val="bg1"/>
                                  </a:solidFill>
                                  <a:latin typeface="Cambria Math" panose="02040503050406030204" pitchFamily="18" charset="0"/>
                                  <a:ea typeface="Times New Roman" panose="02020603050405020304" pitchFamily="18" charset="0"/>
                                </a:rPr>
                                <m:t>0</m:t>
                              </m:r>
                              <m:r>
                                <a:rPr lang="es-ES" i="1">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r>
                                    <a:rPr lang="es-ES">
                                      <a:solidFill>
                                        <a:schemeClr val="bg1"/>
                                      </a:solidFill>
                                      <a:latin typeface="Cambria Math" panose="02040503050406030204" pitchFamily="18" charset="0"/>
                                      <a:ea typeface="Times New Roman" panose="02020603050405020304" pitchFamily="18" charset="0"/>
                                    </a:rPr>
                                    <m:t>20</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ES">
                                          <a:solidFill>
                                            <a:schemeClr val="bg1"/>
                                          </a:solidFill>
                                          <a:latin typeface="Cambria Math" panose="02040503050406030204" pitchFamily="18" charset="0"/>
                                          <a:ea typeface="Times New Roman" panose="02020603050405020304" pitchFamily="18" charset="0"/>
                                        </a:rPr>
                                        <m:t>m</m:t>
                                      </m:r>
                                    </m:num>
                                    <m:den>
                                      <m:r>
                                        <m:rPr>
                                          <m:sty m:val="p"/>
                                        </m:rPr>
                                        <a:rPr lang="es-ES">
                                          <a:solidFill>
                                            <a:schemeClr val="bg1"/>
                                          </a:solidFill>
                                          <a:latin typeface="Cambria Math" panose="02040503050406030204" pitchFamily="18" charset="0"/>
                                          <a:ea typeface="Times New Roman" panose="02020603050405020304" pitchFamily="18" charset="0"/>
                                        </a:rPr>
                                        <m:t>s</m:t>
                                      </m:r>
                                    </m:den>
                                  </m:f>
                                </m:e>
                              </m:d>
                            </m:e>
                            <m:sup>
                              <m:r>
                                <a:rPr lang="es-ES">
                                  <a:solidFill>
                                    <a:schemeClr val="bg1"/>
                                  </a:solidFill>
                                  <a:latin typeface="Cambria Math" panose="02040503050406030204" pitchFamily="18" charset="0"/>
                                  <a:ea typeface="Times New Roman" panose="02020603050405020304" pitchFamily="18" charset="0"/>
                                </a:rPr>
                                <m:t>2</m:t>
                              </m:r>
                            </m:sup>
                          </m:sSup>
                        </m:num>
                        <m:den>
                          <m:r>
                            <a:rPr lang="es-ES">
                              <a:solidFill>
                                <a:schemeClr val="bg1"/>
                              </a:solidFill>
                              <a:latin typeface="Cambria Math" panose="02040503050406030204" pitchFamily="18" charset="0"/>
                              <a:ea typeface="Times New Roman" panose="02020603050405020304" pitchFamily="18" charset="0"/>
                            </a:rPr>
                            <m:t>2</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50 </m:t>
                          </m:r>
                          <m:r>
                            <m:rPr>
                              <m:sty m:val="p"/>
                            </m:rPr>
                            <a:rPr lang="es-ES">
                              <a:solidFill>
                                <a:schemeClr val="bg1"/>
                              </a:solidFill>
                              <a:latin typeface="Cambria Math" panose="02040503050406030204" pitchFamily="18" charset="0"/>
                              <a:ea typeface="Times New Roman" panose="02020603050405020304" pitchFamily="18" charset="0"/>
                            </a:rPr>
                            <m:t>m</m:t>
                          </m:r>
                        </m:den>
                      </m:f>
                      <m:r>
                        <a:rPr lang="es-ES">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𝟒𝐦</m:t>
                      </m:r>
                      <m:r>
                        <a:rPr lang="es-ES" b="1">
                          <a:solidFill>
                            <a:schemeClr val="bg1"/>
                          </a:solidFill>
                          <a:latin typeface="Cambria Math" panose="02040503050406030204" pitchFamily="18" charset="0"/>
                          <a:ea typeface="Times New Roman" panose="02020603050405020304" pitchFamily="18" charset="0"/>
                        </a:rPr>
                        <m:t>/</m:t>
                      </m:r>
                      <m:sSup>
                        <m:sSupPr>
                          <m:ctrlPr>
                            <a:rPr lang="en-US" b="1" i="1">
                              <a:solidFill>
                                <a:schemeClr val="bg1"/>
                              </a:solidFill>
                              <a:latin typeface="Cambria Math" panose="02040503050406030204" pitchFamily="18" charset="0"/>
                              <a:ea typeface="Times New Roman" panose="02020603050405020304" pitchFamily="18" charset="0"/>
                            </a:rPr>
                          </m:ctrlPr>
                        </m:sSupPr>
                        <m:e>
                          <m:r>
                            <a:rPr lang="es-ES" b="1" i="1">
                              <a:solidFill>
                                <a:schemeClr val="bg1"/>
                              </a:solidFill>
                              <a:latin typeface="Cambria Math" panose="02040503050406030204" pitchFamily="18" charset="0"/>
                              <a:ea typeface="Times New Roman" panose="02020603050405020304" pitchFamily="18" charset="0"/>
                            </a:rPr>
                            <m:t>𝐬</m:t>
                          </m:r>
                        </m:e>
                        <m:sup>
                          <m:r>
                            <a:rPr lang="es-ES" b="1" i="1">
                              <a:solidFill>
                                <a:schemeClr val="bg1"/>
                              </a:solidFill>
                              <a:latin typeface="Cambria Math" panose="02040503050406030204" pitchFamily="18" charset="0"/>
                              <a:ea typeface="Times New Roman" panose="02020603050405020304" pitchFamily="18" charset="0"/>
                            </a:rPr>
                            <m:t>𝟐</m:t>
                          </m:r>
                        </m:sup>
                      </m:sSup>
                    </m:oMath>
                  </m:oMathPara>
                </a14:m>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7" name="Rectángulo 6">
                <a:extLst>
                  <a:ext uri="{FF2B5EF4-FFF2-40B4-BE49-F238E27FC236}">
                    <a16:creationId xmlns:a16="http://schemas.microsoft.com/office/drawing/2014/main" id="{7744B343-A54C-4E4D-BF62-F6F53AA0F996}"/>
                  </a:ext>
                </a:extLst>
              </p:cNvPr>
              <p:cNvSpPr>
                <a:spLocks noRot="1" noChangeAspect="1" noMove="1" noResize="1" noEditPoints="1" noAdjustHandles="1" noChangeArrowheads="1" noChangeShapeType="1" noTextEdit="1"/>
              </p:cNvSpPr>
              <p:nvPr/>
            </p:nvSpPr>
            <p:spPr>
              <a:xfrm>
                <a:off x="274672" y="5350283"/>
                <a:ext cx="8534400" cy="1097545"/>
              </a:xfrm>
              <a:prstGeom prst="rect">
                <a:avLst/>
              </a:prstGeom>
              <a:blipFill>
                <a:blip r:embed="rId11"/>
                <a:stretch>
                  <a:fillRect l="-571" t="-3333"/>
                </a:stretch>
              </a:blipFill>
            </p:spPr>
            <p:txBody>
              <a:bodyPr/>
              <a:lstStyle/>
              <a:p>
                <a:r>
                  <a:rPr lang="en-US">
                    <a:noFill/>
                  </a:rPr>
                  <a:t> </a:t>
                </a:r>
              </a:p>
            </p:txBody>
          </p:sp>
        </mc:Fallback>
      </mc:AlternateContent>
      <p:sp>
        <p:nvSpPr>
          <p:cNvPr id="8" name="Rectángulo 7">
            <a:extLst>
              <a:ext uri="{FF2B5EF4-FFF2-40B4-BE49-F238E27FC236}">
                <a16:creationId xmlns:a16="http://schemas.microsoft.com/office/drawing/2014/main" id="{AE4E9842-7A8B-4030-A726-53EF16E48909}"/>
              </a:ext>
            </a:extLst>
          </p:cNvPr>
          <p:cNvSpPr/>
          <p:nvPr/>
        </p:nvSpPr>
        <p:spPr>
          <a:xfrm>
            <a:off x="304153" y="3448426"/>
            <a:ext cx="8564528" cy="646331"/>
          </a:xfrm>
          <a:prstGeom prst="rect">
            <a:avLst/>
          </a:prstGeom>
        </p:spPr>
        <p:txBody>
          <a:bodyPr wrap="square">
            <a:spAutoFit/>
          </a:bodyPr>
          <a:lstStyle/>
          <a:p>
            <a:pPr lvl="0" algn="just" eaLnBrk="0" fontAlgn="base" hangingPunct="0">
              <a:lnSpc>
                <a:spcPct val="100000"/>
              </a:lnSpc>
              <a:spcBef>
                <a:spcPct val="0"/>
              </a:spcBef>
              <a:spcAft>
                <a:spcPct val="0"/>
              </a:spcAft>
              <a:tabLst>
                <a:tab pos="685800" algn="l"/>
              </a:tabLst>
            </a:pPr>
            <a:r>
              <a:rPr lang="es-ES" altLang="en-US" dirty="0">
                <a:solidFill>
                  <a:schemeClr val="bg1"/>
                </a:solidFill>
                <a:latin typeface="Arial" panose="020B0604020202020204" pitchFamily="34" charset="0"/>
                <a:ea typeface="Times New Roman" panose="02020603050405020304" pitchFamily="18" charset="0"/>
                <a:cs typeface="Arial" panose="020B0604020202020204" pitchFamily="34" charset="0"/>
              </a:rPr>
              <a:t>b) ¿Cuál es la desaceleración mínima que debe imprimirse al automóvil para no chocar al perro?; [</a:t>
            </a:r>
            <a:r>
              <a:rPr lang="es-ES" altLang="en-US" dirty="0" err="1">
                <a:solidFill>
                  <a:schemeClr val="bg1"/>
                </a:solidFill>
                <a:latin typeface="Arial" panose="020B0604020202020204" pitchFamily="34" charset="0"/>
                <a:ea typeface="Times New Roman" panose="02020603050405020304" pitchFamily="18" charset="0"/>
                <a:cs typeface="Arial" panose="020B0604020202020204" pitchFamily="34" charset="0"/>
              </a:rPr>
              <a:t>Rta</a:t>
            </a:r>
            <a:r>
              <a:rPr lang="es-ES" altLang="en-US" dirty="0">
                <a:solidFill>
                  <a:schemeClr val="bg1"/>
                </a:solidFill>
                <a:latin typeface="Arial" panose="020B0604020202020204" pitchFamily="34" charset="0"/>
                <a:ea typeface="Times New Roman" panose="02020603050405020304" pitchFamily="18" charset="0"/>
                <a:cs typeface="Arial" panose="020B0604020202020204" pitchFamily="34" charset="0"/>
              </a:rPr>
              <a:t>.: a = -4 m/s2 ]</a:t>
            </a:r>
          </a:p>
        </p:txBody>
      </p:sp>
    </p:spTree>
    <p:extLst>
      <p:ext uri="{BB962C8B-B14F-4D97-AF65-F5344CB8AC3E}">
        <p14:creationId xmlns:p14="http://schemas.microsoft.com/office/powerpoint/2010/main" val="40263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animEffect transition="in" filter="wipe(down)">
                                      <p:cBhvr>
                                        <p:cTn id="9" dur="10"/>
                                        <p:tgtEl>
                                          <p:spTgt spid="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build="p"/>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304800" y="1563406"/>
            <a:ext cx="8686800" cy="988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eaLnBrk="0" fontAlgn="base" hangingPunct="0">
              <a:lnSpc>
                <a:spcPct val="100000"/>
              </a:lnSpc>
              <a:spcBef>
                <a:spcPct val="0"/>
              </a:spcBef>
              <a:spcAft>
                <a:spcPct val="0"/>
              </a:spcAft>
              <a:tabLst>
                <a:tab pos="685800" algn="l"/>
              </a:tabLst>
            </a:pP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c) Ídem que (b) teniendo en cuenta que el tiempo de respuesta del chofer es 0.5 s. [</a:t>
            </a:r>
            <a:r>
              <a:rPr lang="es-ES" altLang="en-US" sz="1800" dirty="0" err="1">
                <a:solidFill>
                  <a:schemeClr val="bg1"/>
                </a:solidFill>
                <a:latin typeface="Arial" panose="020B0604020202020204" pitchFamily="34" charset="0"/>
                <a:ea typeface="Times New Roman" panose="02020603050405020304" pitchFamily="18" charset="0"/>
                <a:cs typeface="Arial" panose="020B0604020202020204" pitchFamily="34" charset="0"/>
              </a:rPr>
              <a:t>Rta</a:t>
            </a: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 = -5 m/s2 ]</a:t>
            </a:r>
            <a:endParaRPr lang="es-ES" sz="2000" dirty="0">
              <a:solidFill>
                <a:schemeClr val="bg1"/>
              </a:solidFill>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1.21</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4"/>
              <a:stretch>
                <a:fillRect/>
              </a:stretch>
            </p:blipFill>
            <p:spPr>
              <a:xfrm>
                <a:off x="9073023" y="2952746"/>
                <a:ext cx="41040" cy="216000"/>
              </a:xfrm>
              <a:prstGeom prst="rect">
                <a:avLst/>
              </a:prstGeom>
            </p:spPr>
          </p:pic>
        </mc:Fallback>
      </mc:AlternateContent>
      <p:grpSp>
        <p:nvGrpSpPr>
          <p:cNvPr id="24" name="Grupo 23">
            <a:extLst>
              <a:ext uri="{FF2B5EF4-FFF2-40B4-BE49-F238E27FC236}">
                <a16:creationId xmlns:a16="http://schemas.microsoft.com/office/drawing/2014/main" id="{8334BCB8-7454-41AD-B11A-B74E9D9320C6}"/>
              </a:ext>
            </a:extLst>
          </p:cNvPr>
          <p:cNvGrpSpPr/>
          <p:nvPr/>
        </p:nvGrpSpPr>
        <p:grpSpPr>
          <a:xfrm>
            <a:off x="1705476" y="2469919"/>
            <a:ext cx="4968151" cy="1121320"/>
            <a:chOff x="1705476" y="2469919"/>
            <a:chExt cx="4968151" cy="1121320"/>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6"/>
                <a:stretch>
                  <a:fillRect/>
                </a:stretch>
              </p:blipFill>
              <p:spPr>
                <a:xfrm>
                  <a:off x="3082623" y="2974346"/>
                  <a:ext cx="36000" cy="221040"/>
                </a:xfrm>
                <a:prstGeom prst="rect">
                  <a:avLst/>
                </a:prstGeom>
              </p:spPr>
            </p:pic>
          </mc:Fallback>
        </mc:AlternateContent>
        <p:pic>
          <p:nvPicPr>
            <p:cNvPr id="7" name="Picture 3">
              <a:extLst>
                <a:ext uri="{FF2B5EF4-FFF2-40B4-BE49-F238E27FC236}">
                  <a16:creationId xmlns:a16="http://schemas.microsoft.com/office/drawing/2014/main" id="{3283337D-6981-4C9F-9A0B-C2F742425D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7672" y="2469919"/>
              <a:ext cx="1390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20">
              <a:extLst>
                <a:ext uri="{FF2B5EF4-FFF2-40B4-BE49-F238E27FC236}">
                  <a16:creationId xmlns:a16="http://schemas.microsoft.com/office/drawing/2014/main" id="{0EE387F9-8419-4C16-8A42-A9E0C5959BE2}"/>
                </a:ext>
              </a:extLst>
            </p:cNvPr>
            <p:cNvCxnSpPr>
              <a:stCxn id="7" idx="3"/>
            </p:cNvCxnSpPr>
            <p:nvPr/>
          </p:nvCxnSpPr>
          <p:spPr>
            <a:xfrm flipV="1">
              <a:off x="3818322" y="2759637"/>
              <a:ext cx="661578" cy="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21">
              <a:extLst>
                <a:ext uri="{FF2B5EF4-FFF2-40B4-BE49-F238E27FC236}">
                  <a16:creationId xmlns:a16="http://schemas.microsoft.com/office/drawing/2014/main" id="{6C48A9B7-9748-40D3-BF29-9C004ABFBD31}"/>
                </a:ext>
              </a:extLst>
            </p:cNvPr>
            <p:cNvSpPr txBox="1"/>
            <p:nvPr/>
          </p:nvSpPr>
          <p:spPr>
            <a:xfrm>
              <a:off x="4149111" y="2469919"/>
              <a:ext cx="712054" cy="246221"/>
            </a:xfrm>
            <a:prstGeom prst="rect">
              <a:avLst/>
            </a:prstGeom>
            <a:noFill/>
          </p:spPr>
          <p:txBody>
            <a:bodyPr wrap="none" rtlCol="0">
              <a:spAutoFit/>
            </a:bodyPr>
            <a:lstStyle/>
            <a:p>
              <a:r>
                <a:rPr lang="es-AR" sz="1000" dirty="0">
                  <a:solidFill>
                    <a:schemeClr val="bg1"/>
                  </a:solidFill>
                </a:rPr>
                <a:t>V= 20 m/s</a:t>
              </a:r>
            </a:p>
          </p:txBody>
        </p:sp>
        <p:cxnSp>
          <p:nvCxnSpPr>
            <p:cNvPr id="10" name="Straight Arrow Connector 22">
              <a:extLst>
                <a:ext uri="{FF2B5EF4-FFF2-40B4-BE49-F238E27FC236}">
                  <a16:creationId xmlns:a16="http://schemas.microsoft.com/office/drawing/2014/main" id="{CE5B5968-7A5A-4B5F-87C1-94BDF67D489B}"/>
                </a:ext>
              </a:extLst>
            </p:cNvPr>
            <p:cNvCxnSpPr>
              <a:stCxn id="7" idx="1"/>
            </p:cNvCxnSpPr>
            <p:nvPr/>
          </p:nvCxnSpPr>
          <p:spPr>
            <a:xfrm flipH="1" flipV="1">
              <a:off x="1887612" y="2759637"/>
              <a:ext cx="540060" cy="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TextBox 23">
              <a:extLst>
                <a:ext uri="{FF2B5EF4-FFF2-40B4-BE49-F238E27FC236}">
                  <a16:creationId xmlns:a16="http://schemas.microsoft.com/office/drawing/2014/main" id="{43A994EA-8E57-449A-8327-437B86275190}"/>
                </a:ext>
              </a:extLst>
            </p:cNvPr>
            <p:cNvSpPr txBox="1"/>
            <p:nvPr/>
          </p:nvSpPr>
          <p:spPr>
            <a:xfrm>
              <a:off x="1705476" y="2469919"/>
              <a:ext cx="793807" cy="246221"/>
            </a:xfrm>
            <a:prstGeom prst="rect">
              <a:avLst/>
            </a:prstGeom>
            <a:noFill/>
          </p:spPr>
          <p:txBody>
            <a:bodyPr wrap="none" rtlCol="0">
              <a:spAutoFit/>
            </a:bodyPr>
            <a:lstStyle/>
            <a:p>
              <a:r>
                <a:rPr lang="es-AR" sz="1000" dirty="0">
                  <a:solidFill>
                    <a:schemeClr val="bg1"/>
                  </a:solidFill>
                </a:rPr>
                <a:t>Aceleración</a:t>
              </a:r>
            </a:p>
          </p:txBody>
        </p:sp>
        <p:cxnSp>
          <p:nvCxnSpPr>
            <p:cNvPr id="12" name="Straight Connector 24">
              <a:extLst>
                <a:ext uri="{FF2B5EF4-FFF2-40B4-BE49-F238E27FC236}">
                  <a16:creationId xmlns:a16="http://schemas.microsoft.com/office/drawing/2014/main" id="{9897796B-3890-464C-BB48-2EB817598BD2}"/>
                </a:ext>
              </a:extLst>
            </p:cNvPr>
            <p:cNvCxnSpPr/>
            <p:nvPr/>
          </p:nvCxnSpPr>
          <p:spPr>
            <a:xfrm>
              <a:off x="2585895" y="3049356"/>
              <a:ext cx="39102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6">
              <a:extLst>
                <a:ext uri="{FF2B5EF4-FFF2-40B4-BE49-F238E27FC236}">
                  <a16:creationId xmlns:a16="http://schemas.microsoft.com/office/drawing/2014/main" id="{4B643092-9391-45DB-BE7B-CC6F070567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86264" y="2527862"/>
              <a:ext cx="487363" cy="52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ight Brace 26">
              <a:extLst>
                <a:ext uri="{FF2B5EF4-FFF2-40B4-BE49-F238E27FC236}">
                  <a16:creationId xmlns:a16="http://schemas.microsoft.com/office/drawing/2014/main" id="{E971E385-6F3B-48A5-8640-111B935D09AE}"/>
                </a:ext>
              </a:extLst>
            </p:cNvPr>
            <p:cNvSpPr/>
            <p:nvPr/>
          </p:nvSpPr>
          <p:spPr>
            <a:xfrm rot="5400000">
              <a:off x="4918426" y="1973560"/>
              <a:ext cx="252028" cy="2468880"/>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solidFill>
                  <a:schemeClr val="bg1"/>
                </a:solidFill>
              </a:endParaRPr>
            </a:p>
          </p:txBody>
        </p:sp>
        <p:sp>
          <p:nvSpPr>
            <p:cNvPr id="15" name="TextBox 27">
              <a:extLst>
                <a:ext uri="{FF2B5EF4-FFF2-40B4-BE49-F238E27FC236}">
                  <a16:creationId xmlns:a16="http://schemas.microsoft.com/office/drawing/2014/main" id="{7F90A239-63F7-46E7-9E4D-4A111575DC96}"/>
                </a:ext>
              </a:extLst>
            </p:cNvPr>
            <p:cNvSpPr txBox="1"/>
            <p:nvPr/>
          </p:nvSpPr>
          <p:spPr>
            <a:xfrm>
              <a:off x="4753536" y="3345018"/>
              <a:ext cx="447558" cy="246221"/>
            </a:xfrm>
            <a:prstGeom prst="rect">
              <a:avLst/>
            </a:prstGeom>
            <a:noFill/>
          </p:spPr>
          <p:txBody>
            <a:bodyPr wrap="none" rtlCol="0">
              <a:spAutoFit/>
            </a:bodyPr>
            <a:lstStyle/>
            <a:p>
              <a:r>
                <a:rPr lang="es-AR" sz="1000" dirty="0">
                  <a:solidFill>
                    <a:schemeClr val="bg1"/>
                  </a:solidFill>
                </a:rPr>
                <a:t>50 m</a:t>
              </a:r>
            </a:p>
          </p:txBody>
        </p:sp>
        <p:cxnSp>
          <p:nvCxnSpPr>
            <p:cNvPr id="17" name="Straight Connector 14">
              <a:extLst>
                <a:ext uri="{FF2B5EF4-FFF2-40B4-BE49-F238E27FC236}">
                  <a16:creationId xmlns:a16="http://schemas.microsoft.com/office/drawing/2014/main" id="{B3B9A054-D0DA-45A7-B852-3EA4A5652273}"/>
                </a:ext>
              </a:extLst>
            </p:cNvPr>
            <p:cNvCxnSpPr/>
            <p:nvPr/>
          </p:nvCxnSpPr>
          <p:spPr>
            <a:xfrm>
              <a:off x="3817992" y="3023956"/>
              <a:ext cx="0" cy="914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30">
              <a:extLst>
                <a:ext uri="{FF2B5EF4-FFF2-40B4-BE49-F238E27FC236}">
                  <a16:creationId xmlns:a16="http://schemas.microsoft.com/office/drawing/2014/main" id="{F935599D-B2C7-4552-9705-A10DBFE8BC2A}"/>
                </a:ext>
              </a:extLst>
            </p:cNvPr>
            <p:cNvCxnSpPr/>
            <p:nvPr/>
          </p:nvCxnSpPr>
          <p:spPr>
            <a:xfrm>
              <a:off x="4242048" y="3026550"/>
              <a:ext cx="0" cy="914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33">
              <a:extLst>
                <a:ext uri="{FF2B5EF4-FFF2-40B4-BE49-F238E27FC236}">
                  <a16:creationId xmlns:a16="http://schemas.microsoft.com/office/drawing/2014/main" id="{31B13EC4-4F6A-4F34-8B3E-C6400470EE4E}"/>
                </a:ext>
              </a:extLst>
            </p:cNvPr>
            <p:cNvSpPr txBox="1"/>
            <p:nvPr/>
          </p:nvSpPr>
          <p:spPr>
            <a:xfrm>
              <a:off x="3836266" y="2843715"/>
              <a:ext cx="397866" cy="246221"/>
            </a:xfrm>
            <a:prstGeom prst="rect">
              <a:avLst/>
            </a:prstGeom>
            <a:noFill/>
          </p:spPr>
          <p:txBody>
            <a:bodyPr wrap="none" rtlCol="0">
              <a:spAutoFit/>
            </a:bodyPr>
            <a:lstStyle/>
            <a:p>
              <a:r>
                <a:rPr lang="es-AR" sz="1000" dirty="0">
                  <a:solidFill>
                    <a:schemeClr val="bg1"/>
                  </a:solidFill>
                </a:rPr>
                <a:t>0,5s</a:t>
              </a:r>
            </a:p>
          </p:txBody>
        </p:sp>
      </p:grpSp>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8FB165E5-6522-491E-AB8F-380169651129}"/>
                  </a:ext>
                </a:extLst>
              </p:cNvPr>
              <p:cNvSpPr/>
              <p:nvPr/>
            </p:nvSpPr>
            <p:spPr>
              <a:xfrm>
                <a:off x="207516" y="4923993"/>
                <a:ext cx="8544767" cy="86966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f</m:t>
                              </m:r>
                            </m:sub>
                          </m:sSub>
                        </m:e>
                        <m:sup>
                          <m:r>
                            <a:rPr lang="es-ES">
                              <a:solidFill>
                                <a:schemeClr val="bg1"/>
                              </a:solidFill>
                              <a:latin typeface="Cambria Math" panose="02040503050406030204" pitchFamily="18" charset="0"/>
                              <a:ea typeface="Times New Roman" panose="02020603050405020304" pitchFamily="18" charset="0"/>
                            </a:rPr>
                            <m:t>2</m:t>
                          </m:r>
                        </m:sup>
                      </m:sSup>
                      <m:r>
                        <a:rPr lang="es-ES">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i</m:t>
                              </m:r>
                            </m:sub>
                          </m:sSub>
                        </m:e>
                        <m:sup>
                          <m:r>
                            <a:rPr lang="es-ES">
                              <a:solidFill>
                                <a:schemeClr val="bg1"/>
                              </a:solidFill>
                              <a:latin typeface="Cambria Math" panose="02040503050406030204" pitchFamily="18" charset="0"/>
                              <a:ea typeface="Times New Roman" panose="02020603050405020304" pitchFamily="18" charset="0"/>
                            </a:rPr>
                            <m:t>2</m:t>
                          </m:r>
                        </m:sup>
                      </m:sSup>
                      <m:r>
                        <a:rPr lang="es-ES">
                          <a:solidFill>
                            <a:schemeClr val="bg1"/>
                          </a:solidFill>
                          <a:latin typeface="Cambria Math" panose="02040503050406030204" pitchFamily="18" charset="0"/>
                          <a:ea typeface="Times New Roman" panose="02020603050405020304" pitchFamily="18" charset="0"/>
                        </a:rPr>
                        <m:t>+2</m:t>
                      </m:r>
                      <m:r>
                        <a:rPr lang="es-ES" i="1">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a</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x</m:t>
                      </m:r>
                      <m:r>
                        <a:rPr lang="es-ES">
                          <a:solidFill>
                            <a:schemeClr val="bg1"/>
                          </a:solidFill>
                          <a:latin typeface="Cambria Math" panose="02040503050406030204" pitchFamily="18" charset="0"/>
                          <a:ea typeface="Times New Roman" panose="02020603050405020304" pitchFamily="18" charset="0"/>
                        </a:rPr>
                        <m:t>=      →      </m:t>
                      </m:r>
                      <m:r>
                        <m:rPr>
                          <m:sty m:val="p"/>
                        </m:rPr>
                        <a:rPr lang="es-ES">
                          <a:solidFill>
                            <a:schemeClr val="bg1"/>
                          </a:solidFill>
                          <a:latin typeface="Cambria Math" panose="02040503050406030204" pitchFamily="18" charset="0"/>
                          <a:ea typeface="Times New Roman" panose="02020603050405020304" pitchFamily="18" charset="0"/>
                        </a:rPr>
                        <m:t>a</m:t>
                      </m:r>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f</m:t>
                                  </m:r>
                                </m:sub>
                              </m:sSub>
                            </m:e>
                            <m:sup>
                              <m:r>
                                <a:rPr lang="es-ES">
                                  <a:solidFill>
                                    <a:schemeClr val="bg1"/>
                                  </a:solidFill>
                                  <a:latin typeface="Cambria Math" panose="02040503050406030204" pitchFamily="18" charset="0"/>
                                  <a:ea typeface="Times New Roman" panose="02020603050405020304" pitchFamily="18" charset="0"/>
                                </a:rPr>
                                <m:t>2</m:t>
                              </m:r>
                            </m:sup>
                          </m:sSup>
                          <m:r>
                            <a:rPr lang="es-ES" i="1">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ES">
                                      <a:solidFill>
                                        <a:schemeClr val="bg1"/>
                                      </a:solidFill>
                                      <a:latin typeface="Cambria Math" panose="02040503050406030204" pitchFamily="18" charset="0"/>
                                      <a:ea typeface="Times New Roman" panose="02020603050405020304" pitchFamily="18" charset="0"/>
                                    </a:rPr>
                                    <m:t>V</m:t>
                                  </m:r>
                                </m:e>
                                <m:sub>
                                  <m:r>
                                    <m:rPr>
                                      <m:sty m:val="p"/>
                                    </m:rPr>
                                    <a:rPr lang="es-ES">
                                      <a:solidFill>
                                        <a:schemeClr val="bg1"/>
                                      </a:solidFill>
                                      <a:latin typeface="Cambria Math" panose="02040503050406030204" pitchFamily="18" charset="0"/>
                                      <a:ea typeface="Times New Roman" panose="02020603050405020304" pitchFamily="18" charset="0"/>
                                    </a:rPr>
                                    <m:t>i</m:t>
                                  </m:r>
                                </m:sub>
                              </m:sSub>
                            </m:e>
                            <m:sup>
                              <m:r>
                                <a:rPr lang="es-ES">
                                  <a:solidFill>
                                    <a:schemeClr val="bg1"/>
                                  </a:solidFill>
                                  <a:latin typeface="Cambria Math" panose="02040503050406030204" pitchFamily="18" charset="0"/>
                                  <a:ea typeface="Times New Roman" panose="02020603050405020304" pitchFamily="18" charset="0"/>
                                </a:rPr>
                                <m:t>2</m:t>
                              </m:r>
                            </m:sup>
                          </m:sSup>
                        </m:num>
                        <m:den>
                          <m:r>
                            <a:rPr lang="es-ES">
                              <a:solidFill>
                                <a:schemeClr val="bg1"/>
                              </a:solidFill>
                              <a:latin typeface="Cambria Math" panose="02040503050406030204" pitchFamily="18" charset="0"/>
                              <a:ea typeface="Times New Roman" panose="02020603050405020304" pitchFamily="18" charset="0"/>
                            </a:rPr>
                            <m:t>2</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x</m:t>
                          </m:r>
                        </m:den>
                      </m:f>
                      <m:r>
                        <a:rPr lang="es-ES">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sSup>
                            <m:sSupPr>
                              <m:ctrlPr>
                                <a:rPr lang="en-US" i="1">
                                  <a:solidFill>
                                    <a:schemeClr val="bg1"/>
                                  </a:solidFill>
                                  <a:latin typeface="Cambria Math" panose="02040503050406030204" pitchFamily="18" charset="0"/>
                                  <a:ea typeface="Times New Roman" panose="02020603050405020304" pitchFamily="18" charset="0"/>
                                </a:rPr>
                              </m:ctrlPr>
                            </m:sSupPr>
                            <m:e>
                              <m:r>
                                <a:rPr lang="es-ES">
                                  <a:solidFill>
                                    <a:schemeClr val="bg1"/>
                                  </a:solidFill>
                                  <a:latin typeface="Cambria Math" panose="02040503050406030204" pitchFamily="18" charset="0"/>
                                  <a:ea typeface="Times New Roman" panose="02020603050405020304" pitchFamily="18" charset="0"/>
                                </a:rPr>
                                <m:t>0</m:t>
                              </m:r>
                              <m:r>
                                <a:rPr lang="es-ES" i="1">
                                  <a:solidFill>
                                    <a:schemeClr val="bg1"/>
                                  </a:solidFill>
                                  <a:latin typeface="Cambria Math" panose="02040503050406030204" pitchFamily="18" charset="0"/>
                                  <a:ea typeface="Times New Roman" panose="02020603050405020304" pitchFamily="18" charset="0"/>
                                </a:rPr>
                                <m:t>−</m:t>
                              </m:r>
                              <m:d>
                                <m:dPr>
                                  <m:ctrlPr>
                                    <a:rPr lang="en-US" i="1">
                                      <a:solidFill>
                                        <a:schemeClr val="bg1"/>
                                      </a:solidFill>
                                      <a:latin typeface="Cambria Math" panose="02040503050406030204" pitchFamily="18" charset="0"/>
                                      <a:ea typeface="Times New Roman" panose="02020603050405020304" pitchFamily="18" charset="0"/>
                                    </a:rPr>
                                  </m:ctrlPr>
                                </m:dPr>
                                <m:e>
                                  <m:r>
                                    <a:rPr lang="es-ES">
                                      <a:solidFill>
                                        <a:schemeClr val="bg1"/>
                                      </a:solidFill>
                                      <a:latin typeface="Cambria Math" panose="02040503050406030204" pitchFamily="18" charset="0"/>
                                      <a:ea typeface="Times New Roman" panose="02020603050405020304" pitchFamily="18" charset="0"/>
                                    </a:rPr>
                                    <m:t>20</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ES">
                                          <a:solidFill>
                                            <a:schemeClr val="bg1"/>
                                          </a:solidFill>
                                          <a:latin typeface="Cambria Math" panose="02040503050406030204" pitchFamily="18" charset="0"/>
                                          <a:ea typeface="Times New Roman" panose="02020603050405020304" pitchFamily="18" charset="0"/>
                                        </a:rPr>
                                        <m:t>m</m:t>
                                      </m:r>
                                    </m:num>
                                    <m:den>
                                      <m:r>
                                        <m:rPr>
                                          <m:sty m:val="p"/>
                                        </m:rPr>
                                        <a:rPr lang="es-ES">
                                          <a:solidFill>
                                            <a:schemeClr val="bg1"/>
                                          </a:solidFill>
                                          <a:latin typeface="Cambria Math" panose="02040503050406030204" pitchFamily="18" charset="0"/>
                                          <a:ea typeface="Times New Roman" panose="02020603050405020304" pitchFamily="18" charset="0"/>
                                        </a:rPr>
                                        <m:t>s</m:t>
                                      </m:r>
                                    </m:den>
                                  </m:f>
                                </m:e>
                              </m:d>
                            </m:e>
                            <m:sup>
                              <m:r>
                                <a:rPr lang="es-ES">
                                  <a:solidFill>
                                    <a:schemeClr val="bg1"/>
                                  </a:solidFill>
                                  <a:latin typeface="Cambria Math" panose="02040503050406030204" pitchFamily="18" charset="0"/>
                                  <a:ea typeface="Times New Roman" panose="02020603050405020304" pitchFamily="18" charset="0"/>
                                </a:rPr>
                                <m:t>2</m:t>
                              </m:r>
                            </m:sup>
                          </m:sSup>
                        </m:num>
                        <m:den>
                          <m:r>
                            <a:rPr lang="es-ES">
                              <a:solidFill>
                                <a:schemeClr val="bg1"/>
                              </a:solidFill>
                              <a:latin typeface="Cambria Math" panose="02040503050406030204" pitchFamily="18" charset="0"/>
                              <a:ea typeface="Times New Roman" panose="02020603050405020304" pitchFamily="18" charset="0"/>
                            </a:rPr>
                            <m:t>2</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(50 </m:t>
                          </m:r>
                          <m:r>
                            <m:rPr>
                              <m:sty m:val="p"/>
                            </m:rPr>
                            <a:rPr lang="es-ES">
                              <a:solidFill>
                                <a:schemeClr val="bg1"/>
                              </a:solidFill>
                              <a:latin typeface="Cambria Math" panose="02040503050406030204" pitchFamily="18" charset="0"/>
                              <a:ea typeface="Times New Roman" panose="02020603050405020304" pitchFamily="18" charset="0"/>
                            </a:rPr>
                            <m:t>m</m:t>
                          </m:r>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10</m:t>
                          </m:r>
                          <m:r>
                            <m:rPr>
                              <m:sty m:val="p"/>
                            </m:rPr>
                            <a:rPr lang="es-ES">
                              <a:solidFill>
                                <a:schemeClr val="bg1"/>
                              </a:solidFill>
                              <a:latin typeface="Cambria Math" panose="02040503050406030204" pitchFamily="18" charset="0"/>
                              <a:ea typeface="Times New Roman" panose="02020603050405020304" pitchFamily="18" charset="0"/>
                            </a:rPr>
                            <m:t>m</m:t>
                          </m:r>
                          <m:r>
                            <a:rPr lang="es-ES">
                              <a:solidFill>
                                <a:schemeClr val="bg1"/>
                              </a:solidFill>
                              <a:latin typeface="Cambria Math" panose="02040503050406030204" pitchFamily="18" charset="0"/>
                              <a:ea typeface="Times New Roman" panose="02020603050405020304" pitchFamily="18" charset="0"/>
                            </a:rPr>
                            <m:t>)</m:t>
                          </m:r>
                        </m:den>
                      </m:f>
                      <m:r>
                        <a:rPr lang="es-ES">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m:t>
                      </m:r>
                      <m:r>
                        <a:rPr lang="es-ES" b="1" i="1">
                          <a:solidFill>
                            <a:schemeClr val="bg1"/>
                          </a:solidFill>
                          <a:latin typeface="Cambria Math" panose="02040503050406030204" pitchFamily="18" charset="0"/>
                          <a:ea typeface="Times New Roman" panose="02020603050405020304" pitchFamily="18" charset="0"/>
                        </a:rPr>
                        <m:t>𝟓𝐦</m:t>
                      </m:r>
                      <m:r>
                        <a:rPr lang="es-ES" b="1">
                          <a:solidFill>
                            <a:schemeClr val="bg1"/>
                          </a:solidFill>
                          <a:latin typeface="Cambria Math" panose="02040503050406030204" pitchFamily="18" charset="0"/>
                          <a:ea typeface="Times New Roman" panose="02020603050405020304" pitchFamily="18" charset="0"/>
                        </a:rPr>
                        <m:t>/</m:t>
                      </m:r>
                      <m:sSup>
                        <m:sSupPr>
                          <m:ctrlPr>
                            <a:rPr lang="en-US" b="1" i="1">
                              <a:solidFill>
                                <a:schemeClr val="bg1"/>
                              </a:solidFill>
                              <a:latin typeface="Cambria Math" panose="02040503050406030204" pitchFamily="18" charset="0"/>
                              <a:ea typeface="Times New Roman" panose="02020603050405020304" pitchFamily="18" charset="0"/>
                            </a:rPr>
                          </m:ctrlPr>
                        </m:sSupPr>
                        <m:e>
                          <m:r>
                            <a:rPr lang="es-ES" b="1" i="1">
                              <a:solidFill>
                                <a:schemeClr val="bg1"/>
                              </a:solidFill>
                              <a:latin typeface="Cambria Math" panose="02040503050406030204" pitchFamily="18" charset="0"/>
                              <a:ea typeface="Times New Roman" panose="02020603050405020304" pitchFamily="18" charset="0"/>
                            </a:rPr>
                            <m:t>𝐬</m:t>
                          </m:r>
                        </m:e>
                        <m:sup>
                          <m:r>
                            <a:rPr lang="es-ES" b="1" i="1">
                              <a:solidFill>
                                <a:schemeClr val="bg1"/>
                              </a:solidFill>
                              <a:latin typeface="Cambria Math" panose="02040503050406030204" pitchFamily="18" charset="0"/>
                              <a:ea typeface="Times New Roman" panose="02020603050405020304" pitchFamily="18" charset="0"/>
                            </a:rPr>
                            <m:t>𝟐</m:t>
                          </m:r>
                        </m:sup>
                      </m:sSup>
                    </m:oMath>
                  </m:oMathPara>
                </a14:m>
                <a:endParaRPr lang="en-US" dirty="0">
                  <a:solidFill>
                    <a:schemeClr val="bg1"/>
                  </a:solidFill>
                  <a:latin typeface="Times New Roman" panose="02020603050405020304" pitchFamily="18" charset="0"/>
                  <a:ea typeface="Times New Roman" panose="02020603050405020304" pitchFamily="18" charset="0"/>
                </a:endParaRPr>
              </a:p>
            </p:txBody>
          </p:sp>
        </mc:Choice>
        <mc:Fallback>
          <p:sp>
            <p:nvSpPr>
              <p:cNvPr id="3" name="Rectángulo 2">
                <a:extLst>
                  <a:ext uri="{FF2B5EF4-FFF2-40B4-BE49-F238E27FC236}">
                    <a16:creationId xmlns:a16="http://schemas.microsoft.com/office/drawing/2014/main" id="{8FB165E5-6522-491E-AB8F-380169651129}"/>
                  </a:ext>
                </a:extLst>
              </p:cNvPr>
              <p:cNvSpPr>
                <a:spLocks noRot="1" noChangeAspect="1" noMove="1" noResize="1" noEditPoints="1" noAdjustHandles="1" noChangeArrowheads="1" noChangeShapeType="1" noTextEdit="1"/>
              </p:cNvSpPr>
              <p:nvPr/>
            </p:nvSpPr>
            <p:spPr>
              <a:xfrm>
                <a:off x="207516" y="4923993"/>
                <a:ext cx="8544767" cy="869662"/>
              </a:xfrm>
              <a:prstGeom prst="rect">
                <a:avLst/>
              </a:prstGeom>
              <a:blipFill>
                <a:blip r:embed="rId9"/>
                <a:stretch>
                  <a:fillRect/>
                </a:stretch>
              </a:blipFill>
            </p:spPr>
            <p:txBody>
              <a:bodyPr/>
              <a:lstStyle/>
              <a:p>
                <a:r>
                  <a:rPr lang="en-US">
                    <a:noFill/>
                  </a:rPr>
                  <a:t> </a:t>
                </a:r>
              </a:p>
            </p:txBody>
          </p:sp>
        </mc:Fallback>
      </mc:AlternateContent>
      <p:sp>
        <p:nvSpPr>
          <p:cNvPr id="22" name="Rectángulo 21">
            <a:extLst>
              <a:ext uri="{FF2B5EF4-FFF2-40B4-BE49-F238E27FC236}">
                <a16:creationId xmlns:a16="http://schemas.microsoft.com/office/drawing/2014/main" id="{AB74FB57-7F99-455E-A4AF-F999ECA52D11}"/>
              </a:ext>
            </a:extLst>
          </p:cNvPr>
          <p:cNvSpPr/>
          <p:nvPr/>
        </p:nvSpPr>
        <p:spPr>
          <a:xfrm>
            <a:off x="436466" y="3594470"/>
            <a:ext cx="8544767" cy="646331"/>
          </a:xfrm>
          <a:prstGeom prst="rect">
            <a:avLst/>
          </a:prstGeom>
        </p:spPr>
        <p:txBody>
          <a:bodyPr wrap="square">
            <a:spAutoFit/>
          </a:bodyPr>
          <a:lstStyle/>
          <a:p>
            <a:r>
              <a:rPr lang="es-ES" dirty="0">
                <a:solidFill>
                  <a:schemeClr val="bg1"/>
                </a:solidFill>
                <a:latin typeface="Times New Roman" panose="02020603050405020304" pitchFamily="18" charset="0"/>
                <a:ea typeface="Times New Roman" panose="02020603050405020304" pitchFamily="18" charset="0"/>
              </a:rPr>
              <a:t>Como el conductor tiene un tiempo de respuesta de 0,5 segundos, tendremos que en primera medida calcular cuánto recorre el auto en ese tiempo.</a:t>
            </a:r>
            <a:endParaRPr lang="en-US" dirty="0">
              <a:solidFill>
                <a:schemeClr val="bg1"/>
              </a:solidFill>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158D5039-3469-4561-9FC0-0F18B789371E}"/>
                  </a:ext>
                </a:extLst>
              </p:cNvPr>
              <p:cNvSpPr/>
              <p:nvPr/>
            </p:nvSpPr>
            <p:spPr>
              <a:xfrm>
                <a:off x="1649024" y="4252874"/>
                <a:ext cx="5571396" cy="56663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s-ES" smtClean="0">
                          <a:solidFill>
                            <a:schemeClr val="bg1"/>
                          </a:solidFill>
                          <a:latin typeface="Cambria Math" panose="02040503050406030204" pitchFamily="18" charset="0"/>
                          <a:ea typeface="Times New Roman" panose="02020603050405020304" pitchFamily="18" charset="0"/>
                        </a:rPr>
                        <m:t>MRU</m:t>
                      </m:r>
                      <m:r>
                        <a:rPr lang="es-ES" b="0" i="0" smtClean="0">
                          <a:solidFill>
                            <a:schemeClr val="bg1"/>
                          </a:solidFill>
                          <a:latin typeface="Cambria Math" panose="02040503050406030204" pitchFamily="18" charset="0"/>
                          <a:ea typeface="Times New Roman" panose="02020603050405020304" pitchFamily="18" charset="0"/>
                        </a:rPr>
                        <m:t>    →    </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x</m:t>
                      </m:r>
                      <m:r>
                        <a:rPr lang="es-ES">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v</m:t>
                      </m:r>
                      <m:r>
                        <a:rPr lang="es-ES" i="1">
                          <a:solidFill>
                            <a:schemeClr val="bg1"/>
                          </a:solidFill>
                          <a:latin typeface="Cambria Math" panose="02040503050406030204" pitchFamily="18" charset="0"/>
                          <a:ea typeface="Times New Roman" panose="02020603050405020304" pitchFamily="18" charset="0"/>
                        </a:rPr>
                        <m:t>∗</m:t>
                      </m:r>
                      <m:r>
                        <m:rPr>
                          <m:sty m:val="p"/>
                        </m:rPr>
                        <a:rPr lang="es-ES">
                          <a:solidFill>
                            <a:schemeClr val="bg1"/>
                          </a:solidFill>
                          <a:latin typeface="Cambria Math" panose="02040503050406030204" pitchFamily="18" charset="0"/>
                          <a:ea typeface="Times New Roman" panose="02020603050405020304" pitchFamily="18" charset="0"/>
                        </a:rPr>
                        <m:t>t</m:t>
                      </m:r>
                      <m:r>
                        <a:rPr lang="es-ES">
                          <a:solidFill>
                            <a:schemeClr val="bg1"/>
                          </a:solidFill>
                          <a:latin typeface="Cambria Math" panose="02040503050406030204" pitchFamily="18" charset="0"/>
                          <a:ea typeface="Times New Roman" panose="02020603050405020304" pitchFamily="18" charset="0"/>
                        </a:rPr>
                        <m:t>=20</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ES">
                              <a:solidFill>
                                <a:schemeClr val="bg1"/>
                              </a:solidFill>
                              <a:latin typeface="Cambria Math" panose="02040503050406030204" pitchFamily="18" charset="0"/>
                              <a:ea typeface="Times New Roman" panose="02020603050405020304" pitchFamily="18" charset="0"/>
                            </a:rPr>
                            <m:t>m</m:t>
                          </m:r>
                        </m:num>
                        <m:den>
                          <m:r>
                            <m:rPr>
                              <m:sty m:val="p"/>
                            </m:rPr>
                            <a:rPr lang="es-ES">
                              <a:solidFill>
                                <a:schemeClr val="bg1"/>
                              </a:solidFill>
                              <a:latin typeface="Cambria Math" panose="02040503050406030204" pitchFamily="18" charset="0"/>
                              <a:ea typeface="Times New Roman" panose="02020603050405020304" pitchFamily="18" charset="0"/>
                            </a:rPr>
                            <m:t>s</m:t>
                          </m:r>
                        </m:den>
                      </m:f>
                      <m:r>
                        <a:rPr lang="es-ES" i="1">
                          <a:solidFill>
                            <a:schemeClr val="bg1"/>
                          </a:solidFill>
                          <a:latin typeface="Cambria Math" panose="02040503050406030204" pitchFamily="18" charset="0"/>
                          <a:ea typeface="Times New Roman" panose="02020603050405020304" pitchFamily="18" charset="0"/>
                        </a:rPr>
                        <m:t>∗</m:t>
                      </m:r>
                      <m:r>
                        <a:rPr lang="es-ES">
                          <a:solidFill>
                            <a:schemeClr val="bg1"/>
                          </a:solidFill>
                          <a:latin typeface="Cambria Math" panose="02040503050406030204" pitchFamily="18" charset="0"/>
                          <a:ea typeface="Times New Roman" panose="02020603050405020304" pitchFamily="18" charset="0"/>
                        </a:rPr>
                        <m:t>0,5 </m:t>
                      </m:r>
                      <m:r>
                        <m:rPr>
                          <m:sty m:val="p"/>
                        </m:rPr>
                        <a:rPr lang="es-ES">
                          <a:solidFill>
                            <a:schemeClr val="bg1"/>
                          </a:solidFill>
                          <a:latin typeface="Cambria Math" panose="02040503050406030204" pitchFamily="18" charset="0"/>
                          <a:ea typeface="Times New Roman" panose="02020603050405020304" pitchFamily="18" charset="0"/>
                        </a:rPr>
                        <m:t>s</m:t>
                      </m:r>
                      <m:r>
                        <a:rPr lang="es-ES">
                          <a:solidFill>
                            <a:schemeClr val="bg1"/>
                          </a:solidFill>
                          <a:latin typeface="Cambria Math" panose="02040503050406030204" pitchFamily="18" charset="0"/>
                          <a:ea typeface="Times New Roman" panose="02020603050405020304" pitchFamily="18" charset="0"/>
                        </a:rPr>
                        <m:t>=10 </m:t>
                      </m:r>
                      <m:r>
                        <m:rPr>
                          <m:sty m:val="p"/>
                        </m:rPr>
                        <a:rPr lang="es-ES">
                          <a:solidFill>
                            <a:schemeClr val="bg1"/>
                          </a:solidFill>
                          <a:latin typeface="Cambria Math" panose="02040503050406030204" pitchFamily="18" charset="0"/>
                          <a:ea typeface="Times New Roman" panose="02020603050405020304" pitchFamily="18" charset="0"/>
                        </a:rPr>
                        <m:t>m</m:t>
                      </m:r>
                    </m:oMath>
                  </m:oMathPara>
                </a14:m>
                <a:endParaRPr lang="es-ES" dirty="0">
                  <a:solidFill>
                    <a:schemeClr val="bg1"/>
                  </a:solidFill>
                </a:endParaRPr>
              </a:p>
            </p:txBody>
          </p:sp>
        </mc:Choice>
        <mc:Fallback>
          <p:sp>
            <p:nvSpPr>
              <p:cNvPr id="6" name="Rectángulo 5">
                <a:extLst>
                  <a:ext uri="{FF2B5EF4-FFF2-40B4-BE49-F238E27FC236}">
                    <a16:creationId xmlns:a16="http://schemas.microsoft.com/office/drawing/2014/main" id="{158D5039-3469-4561-9FC0-0F18B789371E}"/>
                  </a:ext>
                </a:extLst>
              </p:cNvPr>
              <p:cNvSpPr>
                <a:spLocks noRot="1" noChangeAspect="1" noMove="1" noResize="1" noEditPoints="1" noAdjustHandles="1" noChangeArrowheads="1" noChangeShapeType="1" noTextEdit="1"/>
              </p:cNvSpPr>
              <p:nvPr/>
            </p:nvSpPr>
            <p:spPr>
              <a:xfrm>
                <a:off x="1649024" y="4252874"/>
                <a:ext cx="5571396" cy="566630"/>
              </a:xfrm>
              <a:prstGeom prst="rect">
                <a:avLst/>
              </a:prstGeom>
              <a:blipFill>
                <a:blip r:embed="rId10"/>
                <a:stretch>
                  <a:fillRect/>
                </a:stretch>
              </a:blipFill>
            </p:spPr>
            <p:txBody>
              <a:bodyPr/>
              <a:lstStyle/>
              <a:p>
                <a:r>
                  <a:rPr lang="en-US">
                    <a:noFill/>
                  </a:rPr>
                  <a:t> </a:t>
                </a:r>
              </a:p>
            </p:txBody>
          </p:sp>
        </mc:Fallback>
      </mc:AlternateContent>
      <p:sp>
        <p:nvSpPr>
          <p:cNvPr id="23" name="Content Placeholder 2">
            <a:extLst>
              <a:ext uri="{FF2B5EF4-FFF2-40B4-BE49-F238E27FC236}">
                <a16:creationId xmlns:a16="http://schemas.microsoft.com/office/drawing/2014/main" id="{4404CA2D-8308-4B95-8FA2-E28EB0F54EA7}"/>
              </a:ext>
            </a:extLst>
          </p:cNvPr>
          <p:cNvSpPr txBox="1">
            <a:spLocks/>
          </p:cNvSpPr>
          <p:nvPr/>
        </p:nvSpPr>
        <p:spPr>
          <a:xfrm>
            <a:off x="245616" y="6022832"/>
            <a:ext cx="8686800" cy="988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eaLnBrk="0" fontAlgn="base" hangingPunct="0">
              <a:lnSpc>
                <a:spcPct val="100000"/>
              </a:lnSpc>
              <a:spcBef>
                <a:spcPct val="0"/>
              </a:spcBef>
              <a:spcAft>
                <a:spcPct val="0"/>
              </a:spcAft>
              <a:tabLst>
                <a:tab pos="685800" algn="l"/>
              </a:tabLst>
            </a:pPr>
            <a:r>
              <a:rPr lang="es-ES"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d) Muestre la situación calculada en (b) y (c) en un gráfico posición vs tiempo. </a:t>
            </a:r>
            <a:endParaRPr lang="es-E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33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build="p"/>
      <p:bldP spid="3" grpId="0"/>
      <p:bldP spid="22" grpId="0"/>
      <p:bldP spid="6"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Tiro vertical y caída libre</a:t>
            </a:r>
          </a:p>
        </p:txBody>
      </p:sp>
      <p:sp>
        <p:nvSpPr>
          <p:cNvPr id="3" name="Content Placeholder 2"/>
          <p:cNvSpPr>
            <a:spLocks noGrp="1"/>
          </p:cNvSpPr>
          <p:nvPr>
            <p:ph idx="1"/>
          </p:nvPr>
        </p:nvSpPr>
        <p:spPr/>
        <p:txBody>
          <a:bodyPr>
            <a:normAutofit/>
          </a:bodyPr>
          <a:lstStyle/>
          <a:p>
            <a:r>
              <a:rPr lang="es-ES" sz="2000" dirty="0"/>
              <a:t>Dentro de los MRUV, hay dos movimientos particularmente importantes por el hecho de ocurrir espontáneamente en la naturaleza, que son la caída libre y el tiro vertical</a:t>
            </a:r>
          </a:p>
        </p:txBody>
      </p:sp>
      <mc:AlternateContent xmlns:mc="http://schemas.openxmlformats.org/markup-compatibility/2006" xmlns:a14="http://schemas.microsoft.com/office/drawing/2010/main">
        <mc:Choice Requires="a14">
          <p:sp>
            <p:nvSpPr>
              <p:cNvPr id="4" name="46 Rectángulo"/>
              <p:cNvSpPr/>
              <p:nvPr/>
            </p:nvSpPr>
            <p:spPr>
              <a:xfrm>
                <a:off x="914400" y="3352800"/>
                <a:ext cx="1795107" cy="5078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i="0">
                              <a:latin typeface="Cambria Math"/>
                            </a:rPr>
                            <m:t>V</m:t>
                          </m:r>
                        </m:e>
                        <m:sub>
                          <m:r>
                            <m:rPr>
                              <m:sty m:val="p"/>
                            </m:rPr>
                            <a:rPr lang="es-AR" b="0" i="0" smtClean="0">
                              <a:latin typeface="Cambria Math"/>
                            </a:rPr>
                            <m:t>Y</m:t>
                          </m:r>
                        </m:sub>
                      </m:sSub>
                      <m:r>
                        <a:rPr lang="es-AR" i="0">
                          <a:latin typeface="Cambria Math"/>
                        </a:rPr>
                        <m:t>=</m:t>
                      </m:r>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o</m:t>
                          </m:r>
                          <m:r>
                            <m:rPr>
                              <m:sty m:val="p"/>
                            </m:rPr>
                            <a:rPr lang="es-AR" b="0" i="0" smtClean="0">
                              <a:latin typeface="Cambria Math"/>
                            </a:rPr>
                            <m:t>Y</m:t>
                          </m:r>
                        </m:sub>
                      </m:sSub>
                      <m:r>
                        <a:rPr lang="es-AR" i="0">
                          <a:latin typeface="Cambria Math"/>
                        </a:rPr>
                        <m:t>+</m:t>
                      </m:r>
                      <m:r>
                        <m:rPr>
                          <m:sty m:val="p"/>
                        </m:rPr>
                        <a:rPr lang="es-AR" b="0" i="0" smtClean="0">
                          <a:latin typeface="Cambria Math"/>
                        </a:rPr>
                        <m:t>g</m:t>
                      </m:r>
                      <m:r>
                        <a:rPr lang="es-AR" i="0">
                          <a:latin typeface="Cambria Math"/>
                        </a:rPr>
                        <m:t>∗</m:t>
                      </m:r>
                      <m:r>
                        <m:rPr>
                          <m:sty m:val="p"/>
                        </m:rPr>
                        <a:rPr lang="es-AR" i="0">
                          <a:latin typeface="Cambria Math"/>
                        </a:rPr>
                        <m:t>t</m:t>
                      </m:r>
                    </m:oMath>
                  </m:oMathPara>
                </a14:m>
                <a:endParaRPr lang="es-ES" dirty="0"/>
              </a:p>
            </p:txBody>
          </p:sp>
        </mc:Choice>
        <mc:Fallback xmlns="">
          <p:sp>
            <p:nvSpPr>
              <p:cNvPr id="4" name="46 Rectángulo"/>
              <p:cNvSpPr>
                <a:spLocks noRot="1" noChangeAspect="1" noMove="1" noResize="1" noEditPoints="1" noAdjustHandles="1" noChangeArrowheads="1" noChangeShapeType="1" noTextEdit="1"/>
              </p:cNvSpPr>
              <p:nvPr/>
            </p:nvSpPr>
            <p:spPr>
              <a:xfrm>
                <a:off x="914400" y="3352800"/>
                <a:ext cx="1795107" cy="507831"/>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48 Rectángulo"/>
              <p:cNvSpPr/>
              <p:nvPr/>
            </p:nvSpPr>
            <p:spPr>
              <a:xfrm>
                <a:off x="914400" y="2590800"/>
                <a:ext cx="2943947" cy="8702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s-AR" b="0" i="0" smtClean="0">
                          <a:latin typeface="Cambria Math"/>
                        </a:rPr>
                        <m:t>Y</m:t>
                      </m:r>
                      <m:r>
                        <a:rPr lang="es-AR" i="0">
                          <a:latin typeface="Cambria Math"/>
                        </a:rPr>
                        <m:t>=</m:t>
                      </m:r>
                      <m:sSub>
                        <m:sSubPr>
                          <m:ctrlPr>
                            <a:rPr lang="es-AR" i="1">
                              <a:latin typeface="Cambria Math" panose="02040503050406030204" pitchFamily="18" charset="0"/>
                            </a:rPr>
                          </m:ctrlPr>
                        </m:sSubPr>
                        <m:e>
                          <m:r>
                            <m:rPr>
                              <m:sty m:val="p"/>
                            </m:rPr>
                            <a:rPr lang="es-AR" b="0" i="0" smtClean="0">
                              <a:latin typeface="Cambria Math"/>
                            </a:rPr>
                            <m:t>Y</m:t>
                          </m:r>
                        </m:e>
                        <m:sub>
                          <m:r>
                            <m:rPr>
                              <m:sty m:val="p"/>
                            </m:rPr>
                            <a:rPr lang="es-AR" i="0">
                              <a:latin typeface="Cambria Math"/>
                            </a:rPr>
                            <m:t>o</m:t>
                          </m:r>
                        </m:sub>
                      </m:sSub>
                      <m:r>
                        <a:rPr lang="es-AR" b="0" i="0" smtClean="0">
                          <a:latin typeface="Cambria Math"/>
                        </a:rPr>
                        <m:t>+</m:t>
                      </m:r>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o</m:t>
                          </m:r>
                          <m:r>
                            <m:rPr>
                              <m:sty m:val="p"/>
                            </m:rPr>
                            <a:rPr lang="es-AR" b="0" i="0" smtClean="0">
                              <a:latin typeface="Cambria Math"/>
                            </a:rPr>
                            <m:t>Y</m:t>
                          </m:r>
                        </m:sub>
                      </m:sSub>
                      <m:r>
                        <a:rPr lang="es-AR" b="0" i="0" smtClean="0">
                          <a:latin typeface="Cambria Math"/>
                        </a:rPr>
                        <m:t>∗</m:t>
                      </m:r>
                      <m:r>
                        <m:rPr>
                          <m:sty m:val="p"/>
                        </m:rPr>
                        <a:rPr lang="es-AR" b="0" i="0" smtClean="0">
                          <a:latin typeface="Cambria Math"/>
                        </a:rPr>
                        <m:t>t</m:t>
                      </m:r>
                      <m:r>
                        <a:rPr lang="es-AR" i="0">
                          <a:latin typeface="Cambria Math"/>
                        </a:rPr>
                        <m:t>+</m:t>
                      </m:r>
                      <m:f>
                        <m:fPr>
                          <m:ctrlPr>
                            <a:rPr lang="es-AR" i="1" smtClean="0">
                              <a:latin typeface="Cambria Math" panose="02040503050406030204" pitchFamily="18" charset="0"/>
                            </a:rPr>
                          </m:ctrlPr>
                        </m:fPr>
                        <m:num>
                          <m:r>
                            <a:rPr lang="es-AR" b="0" i="0" smtClean="0">
                              <a:latin typeface="Cambria Math"/>
                            </a:rPr>
                            <m:t>1</m:t>
                          </m:r>
                        </m:num>
                        <m:den>
                          <m:r>
                            <a:rPr lang="es-AR" b="0" i="0" smtClean="0">
                              <a:latin typeface="Cambria Math"/>
                            </a:rPr>
                            <m:t>2</m:t>
                          </m:r>
                        </m:den>
                      </m:f>
                      <m:r>
                        <a:rPr lang="es-AR" b="0" i="0" smtClean="0">
                          <a:latin typeface="Cambria Math"/>
                        </a:rPr>
                        <m:t>∗</m:t>
                      </m:r>
                      <m:r>
                        <m:rPr>
                          <m:sty m:val="p"/>
                        </m:rPr>
                        <a:rPr lang="es-AR" b="0" i="0" smtClean="0">
                          <a:latin typeface="Cambria Math"/>
                        </a:rPr>
                        <m:t>g</m:t>
                      </m:r>
                      <m:r>
                        <a:rPr lang="es-AR" i="0">
                          <a:latin typeface="Cambria Math"/>
                        </a:rPr>
                        <m:t>∗</m:t>
                      </m:r>
                      <m:sSup>
                        <m:sSupPr>
                          <m:ctrlPr>
                            <a:rPr lang="es-AR" i="1" smtClean="0">
                              <a:latin typeface="Cambria Math" panose="02040503050406030204" pitchFamily="18" charset="0"/>
                            </a:rPr>
                          </m:ctrlPr>
                        </m:sSupPr>
                        <m:e>
                          <m:r>
                            <m:rPr>
                              <m:sty m:val="p"/>
                            </m:rPr>
                            <a:rPr lang="es-AR" b="0" i="0" smtClean="0">
                              <a:latin typeface="Cambria Math"/>
                            </a:rPr>
                            <m:t>t</m:t>
                          </m:r>
                        </m:e>
                        <m:sup>
                          <m:r>
                            <a:rPr lang="es-AR" b="0" i="0" smtClean="0">
                              <a:latin typeface="Cambria Math"/>
                            </a:rPr>
                            <m:t>2</m:t>
                          </m:r>
                        </m:sup>
                      </m:sSup>
                    </m:oMath>
                  </m:oMathPara>
                </a14:m>
                <a:endParaRPr lang="es-ES" dirty="0"/>
              </a:p>
            </p:txBody>
          </p:sp>
        </mc:Choice>
        <mc:Fallback xmlns="">
          <p:sp>
            <p:nvSpPr>
              <p:cNvPr id="5" name="48 Rectángulo"/>
              <p:cNvSpPr>
                <a:spLocks noRot="1" noChangeAspect="1" noMove="1" noResize="1" noEditPoints="1" noAdjustHandles="1" noChangeArrowheads="1" noChangeShapeType="1" noTextEdit="1"/>
              </p:cNvSpPr>
              <p:nvPr/>
            </p:nvSpPr>
            <p:spPr>
              <a:xfrm>
                <a:off x="914400" y="2590800"/>
                <a:ext cx="2943947" cy="870238"/>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14400" y="3973896"/>
                <a:ext cx="4572000" cy="417807"/>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p>
                        <m:sSupPr>
                          <m:ctrlPr>
                            <a:rPr lang="es-AR" i="1" smtClean="0">
                              <a:latin typeface="Cambria Math" panose="02040503050406030204" pitchFamily="18" charset="0"/>
                            </a:rPr>
                          </m:ctrlPr>
                        </m:sSupPr>
                        <m:e>
                          <m:sSub>
                            <m:sSubPr>
                              <m:ctrlPr>
                                <a:rPr lang="es-AR" i="1">
                                  <a:latin typeface="Cambria Math" panose="02040503050406030204" pitchFamily="18" charset="0"/>
                                </a:rPr>
                              </m:ctrlPr>
                            </m:sSubPr>
                            <m:e>
                              <m:r>
                                <m:rPr>
                                  <m:sty m:val="p"/>
                                </m:rPr>
                                <a:rPr lang="es-AR">
                                  <a:latin typeface="Cambria Math"/>
                                </a:rPr>
                                <m:t>V</m:t>
                              </m:r>
                            </m:e>
                            <m:sub>
                              <m:r>
                                <m:rPr>
                                  <m:sty m:val="p"/>
                                </m:rPr>
                                <a:rPr lang="es-AR" b="0" i="0" smtClean="0">
                                  <a:latin typeface="Cambria Math"/>
                                </a:rPr>
                                <m:t>y</m:t>
                              </m:r>
                            </m:sub>
                          </m:sSub>
                        </m:e>
                        <m:sup>
                          <m:r>
                            <a:rPr lang="es-AR">
                              <a:latin typeface="Cambria Math"/>
                            </a:rPr>
                            <m:t>2</m:t>
                          </m:r>
                        </m:sup>
                      </m:sSup>
                      <m:r>
                        <a:rPr lang="es-AR" i="1">
                          <a:latin typeface="Cambria Math"/>
                        </a:rPr>
                        <m:t>=</m:t>
                      </m:r>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m:rPr>
                                  <m:sty m:val="p"/>
                                </m:rPr>
                                <a:rPr lang="es-AR">
                                  <a:latin typeface="Cambria Math"/>
                                </a:rPr>
                                <m:t>V</m:t>
                              </m:r>
                            </m:e>
                            <m:sub>
                              <m:r>
                                <m:rPr>
                                  <m:sty m:val="p"/>
                                </m:rPr>
                                <a:rPr lang="es-AR">
                                  <a:latin typeface="Cambria Math"/>
                                </a:rPr>
                                <m:t>o</m:t>
                              </m:r>
                              <m:r>
                                <m:rPr>
                                  <m:sty m:val="p"/>
                                </m:rPr>
                                <a:rPr lang="es-AR" b="0" i="0" smtClean="0">
                                  <a:latin typeface="Cambria Math"/>
                                </a:rPr>
                                <m:t>y</m:t>
                              </m:r>
                            </m:sub>
                          </m:sSub>
                        </m:e>
                        <m:sup>
                          <m:r>
                            <a:rPr lang="es-AR">
                              <a:latin typeface="Cambria Math"/>
                            </a:rPr>
                            <m:t>2</m:t>
                          </m:r>
                        </m:sup>
                      </m:sSup>
                      <m:r>
                        <a:rPr lang="es-AR">
                          <a:latin typeface="Cambria Math"/>
                        </a:rPr>
                        <m:t>+2∗</m:t>
                      </m:r>
                      <m:r>
                        <m:rPr>
                          <m:sty m:val="p"/>
                        </m:rPr>
                        <a:rPr lang="es-AR" b="0" i="0" smtClean="0">
                          <a:latin typeface="Cambria Math"/>
                        </a:rPr>
                        <m:t>g</m:t>
                      </m:r>
                      <m:r>
                        <a:rPr lang="es-AR" i="1">
                          <a:latin typeface="Cambria Math"/>
                        </a:rPr>
                        <m:t>∗</m:t>
                      </m:r>
                      <m:sSub>
                        <m:sSubPr>
                          <m:ctrlPr>
                            <a:rPr lang="es-ES" i="1">
                              <a:latin typeface="Cambria Math" panose="02040503050406030204" pitchFamily="18" charset="0"/>
                              <a:ea typeface="Cambria Math"/>
                            </a:rPr>
                          </m:ctrlPr>
                        </m:sSubPr>
                        <m:e>
                          <m:r>
                            <a:rPr lang="es-ES">
                              <a:latin typeface="Cambria Math"/>
                              <a:ea typeface="Cambria Math"/>
                            </a:rPr>
                            <m:t>∆</m:t>
                          </m:r>
                        </m:e>
                        <m:sub>
                          <m:r>
                            <a:rPr lang="es-AR" b="0" i="1" smtClean="0">
                              <a:latin typeface="Cambria Math"/>
                              <a:ea typeface="Cambria Math"/>
                            </a:rPr>
                            <m:t>𝑦</m:t>
                          </m:r>
                        </m:sub>
                      </m:sSub>
                    </m:oMath>
                  </m:oMathPara>
                </a14:m>
                <a:endParaRPr lang="es-ES" dirty="0"/>
              </a:p>
            </p:txBody>
          </p:sp>
        </mc:Choice>
        <mc:Fallback xmlns="">
          <p:sp>
            <p:nvSpPr>
              <p:cNvPr id="6" name="Rectangle 5"/>
              <p:cNvSpPr>
                <a:spLocks noRot="1" noChangeAspect="1" noMove="1" noResize="1" noEditPoints="1" noAdjustHandles="1" noChangeArrowheads="1" noChangeShapeType="1" noTextEdit="1"/>
              </p:cNvSpPr>
              <p:nvPr/>
            </p:nvSpPr>
            <p:spPr>
              <a:xfrm>
                <a:off x="914400" y="3973896"/>
                <a:ext cx="4572000" cy="417807"/>
              </a:xfrm>
              <a:prstGeom prst="rect">
                <a:avLst/>
              </a:prstGeom>
              <a:blipFill rotWithShape="1">
                <a:blip r:embed="rId5"/>
                <a:stretch>
                  <a:fillRect b="-4412"/>
                </a:stretch>
              </a:blipFill>
            </p:spPr>
            <p:txBody>
              <a:bodyPr/>
              <a:lstStyle/>
              <a:p>
                <a:r>
                  <a:rPr lang="es-ES">
                    <a:noFill/>
                  </a:rPr>
                  <a:t> </a:t>
                </a:r>
              </a:p>
            </p:txBody>
          </p:sp>
        </mc:Fallback>
      </mc:AlternateContent>
      <p:cxnSp>
        <p:nvCxnSpPr>
          <p:cNvPr id="13" name="5 Conector recto de flecha"/>
          <p:cNvCxnSpPr/>
          <p:nvPr/>
        </p:nvCxnSpPr>
        <p:spPr>
          <a:xfrm>
            <a:off x="4844446" y="3541495"/>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7 Conector recto de flecha"/>
          <p:cNvCxnSpPr/>
          <p:nvPr/>
        </p:nvCxnSpPr>
        <p:spPr>
          <a:xfrm flipV="1">
            <a:off x="4953531" y="2614996"/>
            <a:ext cx="0" cy="173736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16 Conector recto"/>
          <p:cNvCxnSpPr/>
          <p:nvPr/>
        </p:nvCxnSpPr>
        <p:spPr>
          <a:xfrm>
            <a:off x="4953531" y="2943994"/>
            <a:ext cx="1584000" cy="1195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17 Conector recto"/>
          <p:cNvCxnSpPr/>
          <p:nvPr/>
        </p:nvCxnSpPr>
        <p:spPr>
          <a:xfrm>
            <a:off x="4953531" y="4114800"/>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18 Conector recto"/>
          <p:cNvCxnSpPr/>
          <p:nvPr/>
        </p:nvCxnSpPr>
        <p:spPr>
          <a:xfrm>
            <a:off x="6537531" y="3564000"/>
            <a:ext cx="0" cy="246888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19 CuadroTexto"/>
              <p:cNvSpPr txBox="1"/>
              <p:nvPr/>
            </p:nvSpPr>
            <p:spPr>
              <a:xfrm>
                <a:off x="4508623" y="3395589"/>
                <a:ext cx="363112"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𝑓</m:t>
                          </m:r>
                        </m:sub>
                      </m:sSub>
                    </m:oMath>
                  </m:oMathPara>
                </a14:m>
                <a:endParaRPr lang="es-AR" sz="1200" dirty="0"/>
              </a:p>
            </p:txBody>
          </p:sp>
        </mc:Choice>
        <mc:Fallback xmlns="">
          <p:sp>
            <p:nvSpPr>
              <p:cNvPr id="27" name="19 CuadroTexto"/>
              <p:cNvSpPr txBox="1">
                <a:spLocks noRot="1" noChangeAspect="1" noMove="1" noResize="1" noEditPoints="1" noAdjustHandles="1" noChangeArrowheads="1" noChangeShapeType="1" noTextEdit="1"/>
              </p:cNvSpPr>
              <p:nvPr/>
            </p:nvSpPr>
            <p:spPr>
              <a:xfrm>
                <a:off x="4508623" y="3395589"/>
                <a:ext cx="363112" cy="291811"/>
              </a:xfrm>
              <a:prstGeom prst="rect">
                <a:avLst/>
              </a:prstGeom>
              <a:blipFill rotWithShape="1">
                <a:blip r:embed="rId6"/>
                <a:stretch>
                  <a:fillRect b="-208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20 CuadroTexto"/>
              <p:cNvSpPr txBox="1"/>
              <p:nvPr/>
            </p:nvSpPr>
            <p:spPr>
              <a:xfrm>
                <a:off x="4558346" y="2805494"/>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28" name="20 CuadroTexto"/>
              <p:cNvSpPr txBox="1">
                <a:spLocks noRot="1" noChangeAspect="1" noMove="1" noResize="1" noEditPoints="1" noAdjustHandles="1" noChangeArrowheads="1" noChangeShapeType="1" noTextEdit="1"/>
              </p:cNvSpPr>
              <p:nvPr/>
            </p:nvSpPr>
            <p:spPr>
              <a:xfrm>
                <a:off x="4558346" y="2805494"/>
                <a:ext cx="354648" cy="276999"/>
              </a:xfrm>
              <a:prstGeom prst="rect">
                <a:avLst/>
              </a:prstGeom>
              <a:blipFill rotWithShape="1">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22 CuadroTexto"/>
              <p:cNvSpPr txBox="1"/>
              <p:nvPr/>
            </p:nvSpPr>
            <p:spPr>
              <a:xfrm>
                <a:off x="4575178" y="2484869"/>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𝑉</m:t>
                      </m:r>
                    </m:oMath>
                  </m:oMathPara>
                </a14:m>
                <a:endParaRPr lang="es-AR" sz="1200" dirty="0"/>
              </a:p>
            </p:txBody>
          </p:sp>
        </mc:Choice>
        <mc:Fallback xmlns="">
          <p:sp>
            <p:nvSpPr>
              <p:cNvPr id="30" name="22 CuadroTexto"/>
              <p:cNvSpPr txBox="1">
                <a:spLocks noRot="1" noChangeAspect="1" noMove="1" noResize="1" noEditPoints="1" noAdjustHandles="1" noChangeArrowheads="1" noChangeShapeType="1" noTextEdit="1"/>
              </p:cNvSpPr>
              <p:nvPr/>
            </p:nvSpPr>
            <p:spPr>
              <a:xfrm>
                <a:off x="4575178" y="2484869"/>
                <a:ext cx="320985" cy="276999"/>
              </a:xfrm>
              <a:prstGeom prst="rect">
                <a:avLst/>
              </a:prstGeom>
              <a:blipFill rotWithShape="1">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23 CuadroTexto"/>
              <p:cNvSpPr txBox="1"/>
              <p:nvPr/>
            </p:nvSpPr>
            <p:spPr>
              <a:xfrm>
                <a:off x="6878323" y="3456801"/>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31" name="23 CuadroTexto"/>
              <p:cNvSpPr txBox="1">
                <a:spLocks noRot="1" noChangeAspect="1" noMove="1" noResize="1" noEditPoints="1" noAdjustHandles="1" noChangeArrowheads="1" noChangeShapeType="1" noTextEdit="1"/>
              </p:cNvSpPr>
              <p:nvPr/>
            </p:nvSpPr>
            <p:spPr>
              <a:xfrm>
                <a:off x="6878323" y="3456801"/>
                <a:ext cx="284629" cy="276999"/>
              </a:xfrm>
              <a:prstGeom prst="rect">
                <a:avLst/>
              </a:prstGeom>
              <a:blipFill rotWithShape="1">
                <a:blip r:embed="rId9"/>
                <a:stretch>
                  <a:fillRect/>
                </a:stretch>
              </a:blipFill>
            </p:spPr>
            <p:txBody>
              <a:bodyPr/>
              <a:lstStyle/>
              <a:p>
                <a:r>
                  <a:rPr lang="es-ES">
                    <a:noFill/>
                  </a:rPr>
                  <a:t> </a:t>
                </a:r>
              </a:p>
            </p:txBody>
          </p:sp>
        </mc:Fallback>
      </mc:AlternateContent>
      <p:cxnSp>
        <p:nvCxnSpPr>
          <p:cNvPr id="35" name="29 Conector recto de flecha"/>
          <p:cNvCxnSpPr/>
          <p:nvPr/>
        </p:nvCxnSpPr>
        <p:spPr>
          <a:xfrm>
            <a:off x="4851044" y="6067492"/>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30 Conector recto de flecha"/>
          <p:cNvCxnSpPr/>
          <p:nvPr/>
        </p:nvCxnSpPr>
        <p:spPr>
          <a:xfrm flipV="1">
            <a:off x="4960129" y="4708592"/>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34 CuadroTexto"/>
              <p:cNvSpPr txBox="1"/>
              <p:nvPr/>
            </p:nvSpPr>
            <p:spPr>
              <a:xfrm>
                <a:off x="4512022" y="4950947"/>
                <a:ext cx="53271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𝑌</m:t>
                          </m:r>
                        </m:e>
                        <m:sub>
                          <m:r>
                            <a:rPr lang="es-AR" sz="1200" b="0" i="1" smtClean="0">
                              <a:latin typeface="Cambria Math"/>
                            </a:rPr>
                            <m:t>𝑀𝑎𝑥</m:t>
                          </m:r>
                        </m:sub>
                      </m:sSub>
                    </m:oMath>
                  </m:oMathPara>
                </a14:m>
                <a:endParaRPr lang="es-AR" sz="1200" dirty="0"/>
              </a:p>
            </p:txBody>
          </p:sp>
        </mc:Choice>
        <mc:Fallback xmlns="">
          <p:sp>
            <p:nvSpPr>
              <p:cNvPr id="37" name="34 CuadroTexto"/>
              <p:cNvSpPr txBox="1">
                <a:spLocks noRot="1" noChangeAspect="1" noMove="1" noResize="1" noEditPoints="1" noAdjustHandles="1" noChangeArrowheads="1" noChangeShapeType="1" noTextEdit="1"/>
              </p:cNvSpPr>
              <p:nvPr/>
            </p:nvSpPr>
            <p:spPr>
              <a:xfrm>
                <a:off x="4512022" y="4950947"/>
                <a:ext cx="532710" cy="276999"/>
              </a:xfrm>
              <a:prstGeom prst="rect">
                <a:avLst/>
              </a:prstGeom>
              <a:blipFill rotWithShape="1">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36 CuadroTexto"/>
              <p:cNvSpPr txBox="1"/>
              <p:nvPr/>
            </p:nvSpPr>
            <p:spPr>
              <a:xfrm>
                <a:off x="5448300" y="6094866"/>
                <a:ext cx="61504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𝐻𝑚𝑎𝑥</m:t>
                          </m:r>
                        </m:sub>
                      </m:sSub>
                    </m:oMath>
                  </m:oMathPara>
                </a14:m>
                <a:endParaRPr lang="es-AR" sz="1200" dirty="0"/>
              </a:p>
            </p:txBody>
          </p:sp>
        </mc:Choice>
        <mc:Fallback xmlns="">
          <p:sp>
            <p:nvSpPr>
              <p:cNvPr id="39" name="36 CuadroTexto"/>
              <p:cNvSpPr txBox="1">
                <a:spLocks noRot="1" noChangeAspect="1" noMove="1" noResize="1" noEditPoints="1" noAdjustHandles="1" noChangeArrowheads="1" noChangeShapeType="1" noTextEdit="1"/>
              </p:cNvSpPr>
              <p:nvPr/>
            </p:nvSpPr>
            <p:spPr>
              <a:xfrm>
                <a:off x="5448300" y="6094866"/>
                <a:ext cx="615040" cy="276999"/>
              </a:xfrm>
              <a:prstGeom prst="rect">
                <a:avLst/>
              </a:prstGeom>
              <a:blipFill rotWithShape="1">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37 CuadroTexto"/>
              <p:cNvSpPr txBox="1"/>
              <p:nvPr/>
            </p:nvSpPr>
            <p:spPr>
              <a:xfrm>
                <a:off x="4581776" y="4578465"/>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𝑌</m:t>
                      </m:r>
                    </m:oMath>
                  </m:oMathPara>
                </a14:m>
                <a:endParaRPr lang="es-AR" sz="1200" dirty="0"/>
              </a:p>
            </p:txBody>
          </p:sp>
        </mc:Choice>
        <mc:Fallback xmlns="">
          <p:sp>
            <p:nvSpPr>
              <p:cNvPr id="40" name="37 CuadroTexto"/>
              <p:cNvSpPr txBox="1">
                <a:spLocks noRot="1" noChangeAspect="1" noMove="1" noResize="1" noEditPoints="1" noAdjustHandles="1" noChangeArrowheads="1" noChangeShapeType="1" noTextEdit="1"/>
              </p:cNvSpPr>
              <p:nvPr/>
            </p:nvSpPr>
            <p:spPr>
              <a:xfrm>
                <a:off x="4581776" y="4578465"/>
                <a:ext cx="320985" cy="276999"/>
              </a:xfrm>
              <a:prstGeom prst="rect">
                <a:avLst/>
              </a:prstGeom>
              <a:blipFill rotWithShape="1">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38 CuadroTexto"/>
              <p:cNvSpPr txBox="1"/>
              <p:nvPr/>
            </p:nvSpPr>
            <p:spPr>
              <a:xfrm>
                <a:off x="6884921" y="6104391"/>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41" name="38 CuadroTexto"/>
              <p:cNvSpPr txBox="1">
                <a:spLocks noRot="1" noChangeAspect="1" noMove="1" noResize="1" noEditPoints="1" noAdjustHandles="1" noChangeArrowheads="1" noChangeShapeType="1" noTextEdit="1"/>
              </p:cNvSpPr>
              <p:nvPr/>
            </p:nvSpPr>
            <p:spPr>
              <a:xfrm>
                <a:off x="6884921" y="6104391"/>
                <a:ext cx="284629" cy="276999"/>
              </a:xfrm>
              <a:prstGeom prst="rect">
                <a:avLst/>
              </a:prstGeom>
              <a:blipFill rotWithShape="1">
                <a:blip r:embed="rId9"/>
                <a:stretch>
                  <a:fillRect/>
                </a:stretch>
              </a:blipFill>
            </p:spPr>
            <p:txBody>
              <a:bodyPr/>
              <a:lstStyle/>
              <a:p>
                <a:r>
                  <a:rPr lang="es-ES">
                    <a:noFill/>
                  </a:rPr>
                  <a:t> </a:t>
                </a:r>
              </a:p>
            </p:txBody>
          </p:sp>
        </mc:Fallback>
      </mc:AlternateContent>
      <p:sp>
        <p:nvSpPr>
          <p:cNvPr id="10" name="43 Arco"/>
          <p:cNvSpPr/>
          <p:nvPr/>
        </p:nvSpPr>
        <p:spPr>
          <a:xfrm rot="17127039">
            <a:off x="4704260" y="5291999"/>
            <a:ext cx="2377440" cy="1828800"/>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45" name="20 CuadroTexto"/>
              <p:cNvSpPr txBox="1"/>
              <p:nvPr/>
            </p:nvSpPr>
            <p:spPr>
              <a:xfrm>
                <a:off x="4517087" y="4000496"/>
                <a:ext cx="47006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m:t>
                          </m:r>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45" name="20 CuadroTexto"/>
              <p:cNvSpPr txBox="1">
                <a:spLocks noRot="1" noChangeAspect="1" noMove="1" noResize="1" noEditPoints="1" noAdjustHandles="1" noChangeArrowheads="1" noChangeShapeType="1" noTextEdit="1"/>
              </p:cNvSpPr>
              <p:nvPr/>
            </p:nvSpPr>
            <p:spPr>
              <a:xfrm>
                <a:off x="4517087" y="4000496"/>
                <a:ext cx="470065" cy="276999"/>
              </a:xfrm>
              <a:prstGeom prst="rect">
                <a:avLst/>
              </a:prstGeom>
              <a:blipFill rotWithShape="1">
                <a:blip r:embed="rId13"/>
                <a:stretch>
                  <a:fillRect/>
                </a:stretch>
              </a:blipFill>
            </p:spPr>
            <p:txBody>
              <a:bodyPr/>
              <a:lstStyle/>
              <a:p>
                <a:r>
                  <a:rPr lang="es-ES">
                    <a:noFill/>
                  </a:rPr>
                  <a:t> </a:t>
                </a:r>
              </a:p>
            </p:txBody>
          </p:sp>
        </mc:Fallback>
      </mc:AlternateContent>
      <p:sp>
        <p:nvSpPr>
          <p:cNvPr id="46" name="43 Arco"/>
          <p:cNvSpPr/>
          <p:nvPr/>
        </p:nvSpPr>
        <p:spPr>
          <a:xfrm rot="4472961" flipH="1">
            <a:off x="4457704" y="5261482"/>
            <a:ext cx="2329223" cy="1920240"/>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47" name="18 Conector recto"/>
          <p:cNvCxnSpPr/>
          <p:nvPr/>
        </p:nvCxnSpPr>
        <p:spPr>
          <a:xfrm>
            <a:off x="5745531" y="3564000"/>
            <a:ext cx="0" cy="246888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36 CuadroTexto"/>
              <p:cNvSpPr txBox="1"/>
              <p:nvPr/>
            </p:nvSpPr>
            <p:spPr>
              <a:xfrm>
                <a:off x="6172200" y="6104391"/>
                <a:ext cx="8420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2∗</m:t>
                          </m:r>
                          <m:r>
                            <a:rPr lang="es-AR" sz="1200" i="1">
                              <a:latin typeface="Cambria Math"/>
                            </a:rPr>
                            <m:t>𝑡</m:t>
                          </m:r>
                        </m:e>
                        <m:sub>
                          <m:r>
                            <a:rPr lang="es-AR" sz="1200" i="1">
                              <a:latin typeface="Cambria Math"/>
                            </a:rPr>
                            <m:t>𝐻𝑚𝑎𝑥</m:t>
                          </m:r>
                        </m:sub>
                      </m:sSub>
                    </m:oMath>
                  </m:oMathPara>
                </a14:m>
                <a:endParaRPr lang="es-AR" sz="1200" dirty="0"/>
              </a:p>
            </p:txBody>
          </p:sp>
        </mc:Choice>
        <mc:Fallback xmlns="">
          <p:sp>
            <p:nvSpPr>
              <p:cNvPr id="48" name="36 CuadroTexto"/>
              <p:cNvSpPr txBox="1">
                <a:spLocks noRot="1" noChangeAspect="1" noMove="1" noResize="1" noEditPoints="1" noAdjustHandles="1" noChangeArrowheads="1" noChangeShapeType="1" noTextEdit="1"/>
              </p:cNvSpPr>
              <p:nvPr/>
            </p:nvSpPr>
            <p:spPr>
              <a:xfrm>
                <a:off x="6172200" y="6104391"/>
                <a:ext cx="842090" cy="276999"/>
              </a:xfrm>
              <a:prstGeom prst="rect">
                <a:avLst/>
              </a:prstGeom>
              <a:blipFill rotWithShape="1">
                <a:blip r:embed="rId14"/>
                <a:stretch>
                  <a:fillRect/>
                </a:stretch>
              </a:blipFill>
            </p:spPr>
            <p:txBody>
              <a:bodyPr/>
              <a:lstStyle/>
              <a:p>
                <a:r>
                  <a:rPr lang="es-ES">
                    <a:noFill/>
                  </a:rPr>
                  <a:t> </a:t>
                </a:r>
              </a:p>
            </p:txBody>
          </p:sp>
        </mc:Fallback>
      </mc:AlternateContent>
      <p:cxnSp>
        <p:nvCxnSpPr>
          <p:cNvPr id="49" name="17 Conector recto"/>
          <p:cNvCxnSpPr/>
          <p:nvPr/>
        </p:nvCxnSpPr>
        <p:spPr>
          <a:xfrm>
            <a:off x="4951094" y="5089447"/>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76200" y="1103868"/>
            <a:ext cx="3118995" cy="307777"/>
          </a:xfrm>
          <a:prstGeom prst="rect">
            <a:avLst/>
          </a:prstGeom>
          <a:noFill/>
        </p:spPr>
        <p:txBody>
          <a:bodyPr wrap="none" rtlCol="0">
            <a:spAutoFit/>
          </a:bodyPr>
          <a:lstStyle/>
          <a:p>
            <a:r>
              <a:rPr lang="es-AR" sz="1400" dirty="0">
                <a:solidFill>
                  <a:schemeClr val="bg1">
                    <a:lumMod val="50000"/>
                  </a:schemeClr>
                </a:solidFill>
              </a:rPr>
              <a:t>Ejercicios: 2.32 - 2.37 - 2.40 (Encuentro)</a:t>
            </a:r>
          </a:p>
        </p:txBody>
      </p:sp>
      <mc:AlternateContent xmlns:mc="http://schemas.openxmlformats.org/markup-compatibility/2006">
        <mc:Choice xmlns:a14="http://schemas.microsoft.com/office/drawing/2010/main" Requires="a14">
          <p:sp>
            <p:nvSpPr>
              <p:cNvPr id="7" name="Rectángulo 6">
                <a:extLst>
                  <a:ext uri="{FF2B5EF4-FFF2-40B4-BE49-F238E27FC236}">
                    <a16:creationId xmlns:a16="http://schemas.microsoft.com/office/drawing/2014/main" id="{500C1FFC-4482-4ABE-9111-E30BBB353089}"/>
                  </a:ext>
                </a:extLst>
              </p:cNvPr>
              <p:cNvSpPr/>
              <p:nvPr/>
            </p:nvSpPr>
            <p:spPr>
              <a:xfrm>
                <a:off x="340994" y="5089446"/>
                <a:ext cx="3557467" cy="1200329"/>
              </a:xfrm>
              <a:prstGeom prst="rect">
                <a:avLst/>
              </a:prstGeom>
            </p:spPr>
            <p:txBody>
              <a:bodyPr wrap="square">
                <a:spAutoFit/>
              </a:bodyPr>
              <a:lstStyle/>
              <a:p>
                <a:r>
                  <a:rPr lang="es-ES" dirty="0"/>
                  <a:t>El valor de g depende sólo de la Tierra y es de 9,8 </a:t>
                </a:r>
                <a14:m>
                  <m:oMath xmlns:m="http://schemas.openxmlformats.org/officeDocument/2006/math">
                    <m:sSup>
                      <m:sSupPr>
                        <m:ctrlPr>
                          <a:rPr lang="es-AR">
                            <a:latin typeface="Cambria Math" panose="02040503050406030204" pitchFamily="18" charset="0"/>
                          </a:rPr>
                        </m:ctrlPr>
                      </m:sSupPr>
                      <m:e>
                        <m:r>
                          <m:rPr>
                            <m:sty m:val="p"/>
                          </m:rPr>
                          <a:rPr lang="es-ES" b="0" i="0" smtClean="0">
                            <a:latin typeface="Cambria Math" panose="02040503050406030204" pitchFamily="18" charset="0"/>
                          </a:rPr>
                          <m:t>m</m:t>
                        </m:r>
                        <m:r>
                          <a:rPr lang="es-ES" b="0" i="0" smtClean="0">
                            <a:latin typeface="Cambria Math" panose="02040503050406030204" pitchFamily="18" charset="0"/>
                          </a:rPr>
                          <m:t>/</m:t>
                        </m:r>
                        <m:r>
                          <m:rPr>
                            <m:sty m:val="p"/>
                          </m:rPr>
                          <a:rPr lang="es-ES" b="0" i="0" smtClean="0">
                            <a:latin typeface="Cambria Math" panose="02040503050406030204" pitchFamily="18" charset="0"/>
                          </a:rPr>
                          <m:t>s</m:t>
                        </m:r>
                      </m:e>
                      <m:sup>
                        <m:r>
                          <a:rPr lang="es-AR" i="0">
                            <a:latin typeface="Cambria Math"/>
                          </a:rPr>
                          <m:t>2</m:t>
                        </m:r>
                      </m:sup>
                    </m:sSup>
                  </m:oMath>
                </a14:m>
                <a:r>
                  <a:rPr lang="es-ES" dirty="0"/>
                  <a:t>. El vector </a:t>
                </a:r>
                <a:r>
                  <a:rPr lang="es-ES" i="1" dirty="0"/>
                  <a:t>g  </a:t>
                </a:r>
                <a:r>
                  <a:rPr lang="es-ES" dirty="0"/>
                  <a:t>tiene dirección vertical y sentido hacia abajo, </a:t>
                </a:r>
                <a:r>
                  <a:rPr lang="es-ES" b="1" dirty="0"/>
                  <a:t>siempre</a:t>
                </a:r>
                <a:r>
                  <a:rPr lang="es-ES" dirty="0"/>
                  <a:t>.</a:t>
                </a:r>
              </a:p>
            </p:txBody>
          </p:sp>
        </mc:Choice>
        <mc:Fallback>
          <p:sp>
            <p:nvSpPr>
              <p:cNvPr id="7" name="Rectángulo 6">
                <a:extLst>
                  <a:ext uri="{FF2B5EF4-FFF2-40B4-BE49-F238E27FC236}">
                    <a16:creationId xmlns:a16="http://schemas.microsoft.com/office/drawing/2014/main" id="{500C1FFC-4482-4ABE-9111-E30BBB353089}"/>
                  </a:ext>
                </a:extLst>
              </p:cNvPr>
              <p:cNvSpPr>
                <a:spLocks noRot="1" noChangeAspect="1" noMove="1" noResize="1" noEditPoints="1" noAdjustHandles="1" noChangeArrowheads="1" noChangeShapeType="1" noTextEdit="1"/>
              </p:cNvSpPr>
              <p:nvPr/>
            </p:nvSpPr>
            <p:spPr>
              <a:xfrm>
                <a:off x="340994" y="5089446"/>
                <a:ext cx="3557467" cy="1200329"/>
              </a:xfrm>
              <a:prstGeom prst="rect">
                <a:avLst/>
              </a:prstGeom>
              <a:blipFill>
                <a:blip r:embed="rId15"/>
                <a:stretch>
                  <a:fillRect l="-1541" t="-3046" r="-342" b="-7107"/>
                </a:stretch>
              </a:blipFill>
            </p:spPr>
            <p:txBody>
              <a:bodyPr/>
              <a:lstStyle/>
              <a:p>
                <a:r>
                  <a:rPr lang="en-US">
                    <a:noFill/>
                  </a:rPr>
                  <a:t> </a:t>
                </a:r>
              </a:p>
            </p:txBody>
          </p:sp>
        </mc:Fallback>
      </mc:AlternateContent>
    </p:spTree>
    <p:extLst>
      <p:ext uri="{BB962C8B-B14F-4D97-AF65-F5344CB8AC3E}">
        <p14:creationId xmlns:p14="http://schemas.microsoft.com/office/powerpoint/2010/main" val="375168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Movimientos parabólicos 1/2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ES" sz="2000" dirty="0"/>
                  <a:t>Supóngase el caso de una bala de cañón recorriendo su trayectoria. En la dirección vertical habrá aceleración: la de la gravedad, vertical y constante, mientras que en la dirección horizontal al no haber fuerza ni componente de fuerza, la aceleración será nula. </a:t>
                </a:r>
              </a:p>
              <a:p>
                <a:pPr lvl="1" algn="just"/>
                <a:r>
                  <a:rPr lang="es-AR" sz="1800" dirty="0"/>
                  <a:t>Las componentes  de la velocidad serán: </a:t>
                </a:r>
                <a14:m>
                  <m:oMath xmlns:m="http://schemas.openxmlformats.org/officeDocument/2006/math">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𝑥𝑜</m:t>
                        </m:r>
                      </m:sub>
                    </m:sSub>
                    <m:r>
                      <a:rPr lang="es-AR" sz="1800">
                        <a:latin typeface="Cambria Math"/>
                      </a:rPr>
                      <m:t>=</m:t>
                    </m:r>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𝑜</m:t>
                        </m:r>
                      </m:sub>
                    </m:sSub>
                    <m:r>
                      <a:rPr lang="es-AR" sz="1800">
                        <a:latin typeface="Cambria Math"/>
                      </a:rPr>
                      <m:t>.</m:t>
                    </m:r>
                    <m:func>
                      <m:funcPr>
                        <m:ctrlPr>
                          <a:rPr lang="en-US" sz="1800" i="1">
                            <a:latin typeface="Cambria Math" panose="02040503050406030204" pitchFamily="18" charset="0"/>
                          </a:rPr>
                        </m:ctrlPr>
                      </m:funcPr>
                      <m:fName>
                        <m:r>
                          <m:rPr>
                            <m:sty m:val="p"/>
                          </m:rPr>
                          <a:rPr lang="es-ES" sz="1800">
                            <a:latin typeface="Cambria Math"/>
                          </a:rPr>
                          <m:t>cos</m:t>
                        </m:r>
                      </m:fName>
                      <m:e>
                        <m:sSub>
                          <m:sSubPr>
                            <m:ctrlPr>
                              <a:rPr lang="en-US" sz="1800" i="1">
                                <a:latin typeface="Cambria Math" panose="02040503050406030204" pitchFamily="18" charset="0"/>
                              </a:rPr>
                            </m:ctrlPr>
                          </m:sSubPr>
                          <m:e>
                            <m:r>
                              <a:rPr lang="es-AR" sz="1800">
                                <a:latin typeface="Cambria Math"/>
                              </a:rPr>
                              <m:t>∅</m:t>
                            </m:r>
                          </m:e>
                          <m:sub>
                            <m:r>
                              <a:rPr lang="es-AR" sz="1800">
                                <a:latin typeface="Cambria Math"/>
                              </a:rPr>
                              <m:t>𝑜</m:t>
                            </m:r>
                          </m:sub>
                        </m:sSub>
                      </m:e>
                    </m:func>
                  </m:oMath>
                </a14:m>
                <a:r>
                  <a:rPr lang="es-AR" sz="1800" dirty="0"/>
                  <a:t>   y </a:t>
                </a:r>
                <a14:m>
                  <m:oMath xmlns:m="http://schemas.openxmlformats.org/officeDocument/2006/math">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𝑦𝑜</m:t>
                        </m:r>
                      </m:sub>
                    </m:sSub>
                    <m:r>
                      <a:rPr lang="es-AR" sz="1800">
                        <a:latin typeface="Cambria Math"/>
                      </a:rPr>
                      <m:t>=</m:t>
                    </m:r>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𝑜</m:t>
                        </m:r>
                      </m:sub>
                    </m:sSub>
                    <m:r>
                      <a:rPr lang="es-AR" sz="1800">
                        <a:latin typeface="Cambria Math"/>
                      </a:rPr>
                      <m:t>.</m:t>
                    </m:r>
                    <m:func>
                      <m:funcPr>
                        <m:ctrlPr>
                          <a:rPr lang="en-US" sz="1800" i="1">
                            <a:latin typeface="Cambria Math" panose="02040503050406030204" pitchFamily="18" charset="0"/>
                          </a:rPr>
                        </m:ctrlPr>
                      </m:funcPr>
                      <m:fName>
                        <m:r>
                          <m:rPr>
                            <m:sty m:val="p"/>
                          </m:rPr>
                          <a:rPr lang="es-ES" sz="1800">
                            <a:latin typeface="Cambria Math"/>
                          </a:rPr>
                          <m:t>sen</m:t>
                        </m:r>
                      </m:fName>
                      <m:e>
                        <m:sSub>
                          <m:sSubPr>
                            <m:ctrlPr>
                              <a:rPr lang="en-US" sz="1800" i="1">
                                <a:latin typeface="Cambria Math" panose="02040503050406030204" pitchFamily="18" charset="0"/>
                              </a:rPr>
                            </m:ctrlPr>
                          </m:sSubPr>
                          <m:e>
                            <m:r>
                              <a:rPr lang="es-AR" sz="1800">
                                <a:latin typeface="Cambria Math"/>
                              </a:rPr>
                              <m:t>∅</m:t>
                            </m:r>
                          </m:e>
                          <m:sub>
                            <m:r>
                              <a:rPr lang="es-AR" sz="1800">
                                <a:latin typeface="Cambria Math"/>
                              </a:rPr>
                              <m:t>𝑜</m:t>
                            </m:r>
                          </m:sub>
                        </m:sSub>
                      </m:e>
                    </m:func>
                  </m:oMath>
                </a14:m>
                <a:endParaRPr lang="en-US" sz="1800" dirty="0"/>
              </a:p>
              <a:p>
                <a:pPr lvl="1" algn="just"/>
                <a:r>
                  <a:rPr lang="es-ES" sz="1800" dirty="0"/>
                  <a:t>Al sustituir en las ecuaciones de MRUV y MRU tendremos:</a:t>
                </a:r>
                <a:endParaRPr lang="en-US" sz="1800" dirty="0"/>
              </a:p>
              <a:p>
                <a:pPr lvl="1" algn="just"/>
                <a:endParaRPr lang="es-ES" sz="1600" dirty="0"/>
              </a:p>
              <a:p>
                <a:pPr algn="just"/>
                <a:endParaRPr lang="es-ES" sz="2000" dirty="0"/>
              </a:p>
              <a:p>
                <a:pPr algn="just"/>
                <a:endParaRPr lang="es-ES" sz="2000" dirty="0"/>
              </a:p>
              <a:p>
                <a:pPr algn="just"/>
                <a:endParaRPr lang="es-ES" sz="2000" dirty="0"/>
              </a:p>
              <a:p>
                <a:pPr algn="just"/>
                <a:r>
                  <a:rPr lang="es-ES" sz="2000" dirty="0"/>
                  <a:t>Todo tiro oblicuo tiene por trayectoria a una parábola </a:t>
                </a:r>
              </a:p>
              <a:p>
                <a:pPr lvl="1" algn="just"/>
                <a14:m>
                  <m:oMath xmlns:m="http://schemas.openxmlformats.org/officeDocument/2006/math">
                    <m:r>
                      <m:rPr>
                        <m:sty m:val="p"/>
                      </m:rPr>
                      <a:rPr lang="es-AR" sz="1800" b="0" i="0" smtClean="0">
                        <a:latin typeface="Cambria Math"/>
                      </a:rPr>
                      <m:t>Y</m:t>
                    </m:r>
                    <m:r>
                      <a:rPr lang="es-AR" sz="1800" i="0">
                        <a:latin typeface="Cambria Math"/>
                      </a:rPr>
                      <m:t>=</m:t>
                    </m:r>
                    <m:sSub>
                      <m:sSubPr>
                        <m:ctrlPr>
                          <a:rPr lang="en-US" sz="1800" i="1">
                            <a:latin typeface="Cambria Math" panose="02040503050406030204" pitchFamily="18" charset="0"/>
                          </a:rPr>
                        </m:ctrlPr>
                      </m:sSubPr>
                      <m:e>
                        <m:r>
                          <m:rPr>
                            <m:sty m:val="p"/>
                          </m:rPr>
                          <a:rPr lang="es-AR" sz="1800" i="0">
                            <a:latin typeface="Cambria Math"/>
                          </a:rPr>
                          <m:t>Y</m:t>
                        </m:r>
                      </m:e>
                      <m:sub>
                        <m:r>
                          <m:rPr>
                            <m:sty m:val="p"/>
                          </m:rPr>
                          <a:rPr lang="es-AR" sz="1800" i="0">
                            <a:latin typeface="Cambria Math"/>
                          </a:rPr>
                          <m:t>o</m:t>
                        </m:r>
                      </m:sub>
                    </m:sSub>
                    <m:r>
                      <a:rPr lang="es-AR" sz="1800" b="0" i="0" smtClean="0">
                        <a:latin typeface="Cambria Math"/>
                      </a:rPr>
                      <m:t>+</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s-ES" sz="1800" i="0">
                                <a:latin typeface="Cambria Math"/>
                              </a:rPr>
                              <m:t>tan</m:t>
                            </m:r>
                          </m:fName>
                          <m:e>
                            <m:sSub>
                              <m:sSubPr>
                                <m:ctrlPr>
                                  <a:rPr lang="en-US" sz="1800" i="1">
                                    <a:latin typeface="Cambria Math" panose="02040503050406030204" pitchFamily="18" charset="0"/>
                                  </a:rPr>
                                </m:ctrlPr>
                              </m:sSubPr>
                              <m:e>
                                <m:r>
                                  <a:rPr lang="es-AR" sz="1800" i="0">
                                    <a:latin typeface="Cambria Math"/>
                                  </a:rPr>
                                  <m:t>∅</m:t>
                                </m:r>
                              </m:e>
                              <m:sub>
                                <m:r>
                                  <m:rPr>
                                    <m:sty m:val="p"/>
                                  </m:rPr>
                                  <a:rPr lang="es-AR" sz="1800" i="0">
                                    <a:latin typeface="Cambria Math"/>
                                  </a:rPr>
                                  <m:t>o</m:t>
                                </m:r>
                              </m:sub>
                            </m:sSub>
                          </m:e>
                        </m:func>
                      </m:e>
                    </m:d>
                    <m:r>
                      <a:rPr lang="es-AR" sz="1800" i="0">
                        <a:latin typeface="Cambria Math"/>
                      </a:rPr>
                      <m:t>.</m:t>
                    </m:r>
                    <m:r>
                      <m:rPr>
                        <m:sty m:val="p"/>
                      </m:rPr>
                      <a:rPr lang="es-AR" sz="1800" i="0">
                        <a:latin typeface="Cambria Math"/>
                      </a:rPr>
                      <m:t>x</m:t>
                    </m:r>
                    <m:r>
                      <a:rPr lang="es-AR" sz="1800" b="0" i="0" smtClean="0">
                        <a:latin typeface="Cambria Math"/>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m:rPr>
                                <m:sty m:val="p"/>
                              </m:rPr>
                              <a:rPr lang="es-AR" sz="1800" i="0">
                                <a:latin typeface="Cambria Math"/>
                              </a:rPr>
                              <m:t>g</m:t>
                            </m:r>
                          </m:num>
                          <m:den>
                            <m:r>
                              <a:rPr lang="es-AR" sz="1800" i="0">
                                <a:latin typeface="Cambria Math"/>
                              </a:rPr>
                              <m:t>2.</m:t>
                            </m:r>
                            <m:sSubSup>
                              <m:sSubSupPr>
                                <m:ctrlPr>
                                  <a:rPr lang="en-US" sz="1800" i="1">
                                    <a:latin typeface="Cambria Math" panose="02040503050406030204" pitchFamily="18" charset="0"/>
                                  </a:rPr>
                                </m:ctrlPr>
                              </m:sSubSupPr>
                              <m:e>
                                <m:r>
                                  <m:rPr>
                                    <m:sty m:val="p"/>
                                  </m:rPr>
                                  <a:rPr lang="es-AR" sz="1800" i="0">
                                    <a:latin typeface="Cambria Math"/>
                                  </a:rPr>
                                  <m:t>v</m:t>
                                </m:r>
                              </m:e>
                              <m:sub>
                                <m:r>
                                  <m:rPr>
                                    <m:sty m:val="p"/>
                                  </m:rPr>
                                  <a:rPr lang="es-AR" sz="1800" i="0">
                                    <a:latin typeface="Cambria Math"/>
                                  </a:rPr>
                                  <m:t>o</m:t>
                                </m:r>
                              </m:sub>
                              <m:sup>
                                <m:r>
                                  <a:rPr lang="es-AR" sz="1800" i="0">
                                    <a:latin typeface="Cambria Math"/>
                                  </a:rPr>
                                  <m:t>2</m:t>
                                </m:r>
                              </m:sup>
                            </m:sSubSup>
                            <m:r>
                              <a:rPr lang="es-AR" sz="1800" i="0">
                                <a:latin typeface="Cambria Math"/>
                              </a:rPr>
                              <m:t>.</m:t>
                            </m:r>
                            <m:func>
                              <m:funcPr>
                                <m:ctrlPr>
                                  <a:rPr lang="en-US" sz="1800" i="1">
                                    <a:latin typeface="Cambria Math" panose="02040503050406030204" pitchFamily="18" charset="0"/>
                                  </a:rPr>
                                </m:ctrlPr>
                              </m:funcPr>
                              <m:fName>
                                <m:sSup>
                                  <m:sSupPr>
                                    <m:ctrlPr>
                                      <a:rPr lang="en-US" sz="1800" i="1">
                                        <a:latin typeface="Cambria Math" panose="02040503050406030204" pitchFamily="18" charset="0"/>
                                      </a:rPr>
                                    </m:ctrlPr>
                                  </m:sSupPr>
                                  <m:e>
                                    <m:r>
                                      <m:rPr>
                                        <m:sty m:val="p"/>
                                      </m:rPr>
                                      <a:rPr lang="es-ES" sz="1800" i="0">
                                        <a:latin typeface="Cambria Math"/>
                                      </a:rPr>
                                      <m:t>cos</m:t>
                                    </m:r>
                                  </m:e>
                                  <m:sup>
                                    <m:r>
                                      <a:rPr lang="es-ES" sz="1800" i="0">
                                        <a:latin typeface="Cambria Math"/>
                                      </a:rPr>
                                      <m:t>2</m:t>
                                    </m:r>
                                  </m:sup>
                                </m:sSup>
                              </m:fName>
                              <m:e>
                                <m:sSub>
                                  <m:sSubPr>
                                    <m:ctrlPr>
                                      <a:rPr lang="en-US" sz="1800" i="1">
                                        <a:latin typeface="Cambria Math" panose="02040503050406030204" pitchFamily="18" charset="0"/>
                                      </a:rPr>
                                    </m:ctrlPr>
                                  </m:sSubPr>
                                  <m:e>
                                    <m:r>
                                      <a:rPr lang="es-AR" sz="1800" i="0">
                                        <a:latin typeface="Cambria Math"/>
                                      </a:rPr>
                                      <m:t>∅</m:t>
                                    </m:r>
                                  </m:e>
                                  <m:sub>
                                    <m:r>
                                      <m:rPr>
                                        <m:sty m:val="p"/>
                                      </m:rPr>
                                      <a:rPr lang="es-AR" sz="1800" i="0">
                                        <a:latin typeface="Cambria Math"/>
                                      </a:rPr>
                                      <m:t>o</m:t>
                                    </m:r>
                                  </m:sub>
                                </m:sSub>
                              </m:e>
                            </m:func>
                          </m:den>
                        </m:f>
                      </m:e>
                    </m:d>
                    <m:r>
                      <a:rPr lang="es-AR" sz="1800" i="0">
                        <a:latin typeface="Cambria Math"/>
                      </a:rPr>
                      <m:t>.</m:t>
                    </m:r>
                    <m:sSup>
                      <m:sSupPr>
                        <m:ctrlPr>
                          <a:rPr lang="en-US" sz="1800" i="1">
                            <a:latin typeface="Cambria Math" panose="02040503050406030204" pitchFamily="18" charset="0"/>
                          </a:rPr>
                        </m:ctrlPr>
                      </m:sSupPr>
                      <m:e>
                        <m:r>
                          <m:rPr>
                            <m:sty m:val="p"/>
                          </m:rPr>
                          <a:rPr lang="es-AR" sz="1800" i="0">
                            <a:latin typeface="Cambria Math"/>
                          </a:rPr>
                          <m:t>x</m:t>
                        </m:r>
                      </m:e>
                      <m:sup>
                        <m:r>
                          <a:rPr lang="es-AR" sz="1800" i="0">
                            <a:latin typeface="Cambria Math"/>
                          </a:rPr>
                          <m:t>2</m:t>
                        </m:r>
                      </m:sup>
                    </m:sSup>
                  </m:oMath>
                </a14:m>
                <a:r>
                  <a:rPr lang="es-ES" sz="1800" dirty="0"/>
                  <a:t>      </a:t>
                </a:r>
                <a:r>
                  <a:rPr lang="es-AR" sz="1800" dirty="0"/>
                  <a:t>Para </a:t>
                </a:r>
                <a14:m>
                  <m:oMath xmlns:m="http://schemas.openxmlformats.org/officeDocument/2006/math">
                    <m:r>
                      <a:rPr lang="es-AR" sz="1800" i="1">
                        <a:latin typeface="Cambria Math"/>
                      </a:rPr>
                      <m:t>0&lt;</m:t>
                    </m:r>
                    <m:sSub>
                      <m:sSubPr>
                        <m:ctrlPr>
                          <a:rPr lang="en-US" sz="1800" i="1">
                            <a:latin typeface="Cambria Math" panose="02040503050406030204" pitchFamily="18" charset="0"/>
                          </a:rPr>
                        </m:ctrlPr>
                      </m:sSubPr>
                      <m:e>
                        <m:r>
                          <a:rPr lang="es-AR" sz="1800" i="1">
                            <a:latin typeface="Cambria Math"/>
                          </a:rPr>
                          <m:t>∅</m:t>
                        </m:r>
                      </m:e>
                      <m:sub>
                        <m:r>
                          <a:rPr lang="es-AR" sz="1800" i="1">
                            <a:latin typeface="Cambria Math"/>
                          </a:rPr>
                          <m:t>𝑜</m:t>
                        </m:r>
                      </m:sub>
                    </m:sSub>
                    <m:r>
                      <a:rPr lang="es-AR" sz="1800" i="1">
                        <a:latin typeface="Cambria Math"/>
                      </a:rPr>
                      <m:t>&lt;</m:t>
                    </m:r>
                    <m:f>
                      <m:fPr>
                        <m:ctrlPr>
                          <a:rPr lang="en-US" sz="1800" i="1">
                            <a:latin typeface="Cambria Math" panose="02040503050406030204" pitchFamily="18" charset="0"/>
                          </a:rPr>
                        </m:ctrlPr>
                      </m:fPr>
                      <m:num>
                        <m:r>
                          <a:rPr lang="es-AR" sz="1800" i="1">
                            <a:latin typeface="Cambria Math"/>
                          </a:rPr>
                          <m:t>𝜋</m:t>
                        </m:r>
                      </m:num>
                      <m:den>
                        <m:r>
                          <a:rPr lang="es-AR" sz="1800" i="1">
                            <a:latin typeface="Cambria Math"/>
                          </a:rPr>
                          <m:t>2</m:t>
                        </m:r>
                      </m:den>
                    </m:f>
                  </m:oMath>
                </a14:m>
                <a:endParaRPr lang="es-ES" sz="1800" dirty="0"/>
              </a:p>
              <a:p>
                <a:pPr algn="just"/>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7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268629864"/>
                  </p:ext>
                </p:extLst>
              </p:nvPr>
            </p:nvGraphicFramePr>
            <p:xfrm>
              <a:off x="1295400" y="3581400"/>
              <a:ext cx="7162800" cy="1149223"/>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70840">
                    <a:tc>
                      <a:txBody>
                        <a:bodyPr/>
                        <a:lstStyle/>
                        <a:p>
                          <a:pPr algn="ctr"/>
                          <a:r>
                            <a:rPr lang="es-ES" b="0" dirty="0">
                              <a:solidFill>
                                <a:schemeClr val="tx1"/>
                              </a:solidFill>
                            </a:rPr>
                            <a:t>En “Y” (MRUV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b="0" dirty="0">
                              <a:solidFill>
                                <a:schemeClr val="tx1"/>
                              </a:solidFill>
                            </a:rPr>
                            <a:t>En  “X” (MRU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14:m>
                            <m:oMath xmlns:m="http://schemas.openxmlformats.org/officeDocument/2006/math">
                              <m:r>
                                <m:rPr>
                                  <m:sty m:val="p"/>
                                </m:rPr>
                                <a:rPr lang="es-AR" sz="1800" b="0" i="0" kern="1200" smtClean="0">
                                  <a:solidFill>
                                    <a:schemeClr val="tx1"/>
                                  </a:solidFill>
                                  <a:effectLst/>
                                  <a:latin typeface="Cambria Math"/>
                                  <a:ea typeface="+mn-ea"/>
                                  <a:cs typeface="+mn-cs"/>
                                </a:rPr>
                                <m:t>Y</m:t>
                              </m:r>
                              <m:r>
                                <a:rPr lang="es-AR" sz="1800" i="0" kern="1200" smtClean="0">
                                  <a:solidFill>
                                    <a:schemeClr val="tx1"/>
                                  </a:solidFill>
                                  <a:effectLst/>
                                  <a:latin typeface="Cambria Math"/>
                                  <a:ea typeface="+mn-ea"/>
                                  <a:cs typeface="+mn-cs"/>
                                </a:rPr>
                                <m:t>=</m:t>
                              </m:r>
                              <m:sSub>
                                <m:sSubPr>
                                  <m:ctrlPr>
                                    <a:rPr lang="en-US" sz="1800" i="1" kern="1200" smtClean="0">
                                      <a:solidFill>
                                        <a:schemeClr val="tx1"/>
                                      </a:solidFill>
                                      <a:effectLst/>
                                      <a:latin typeface="Cambria Math" panose="02040503050406030204" pitchFamily="18" charset="0"/>
                                      <a:ea typeface="+mn-ea"/>
                                      <a:cs typeface="+mn-cs"/>
                                    </a:rPr>
                                  </m:ctrlPr>
                                </m:sSubPr>
                                <m:e>
                                  <m:r>
                                    <m:rPr>
                                      <m:sty m:val="p"/>
                                    </m:rPr>
                                    <a:rPr lang="es-AR" sz="1800" b="0" i="0" kern="1200" smtClean="0">
                                      <a:solidFill>
                                        <a:schemeClr val="tx1"/>
                                      </a:solidFill>
                                      <a:effectLst/>
                                      <a:latin typeface="Cambria Math"/>
                                      <a:ea typeface="+mn-ea"/>
                                      <a:cs typeface="+mn-cs"/>
                                    </a:rPr>
                                    <m:t>Y</m:t>
                                  </m:r>
                                </m:e>
                                <m:sub>
                                  <m:r>
                                    <m:rPr>
                                      <m:sty m:val="p"/>
                                    </m:rPr>
                                    <a:rPr lang="es-AR" sz="1800" i="0" kern="1200">
                                      <a:solidFill>
                                        <a:schemeClr val="tx1"/>
                                      </a:solidFill>
                                      <a:effectLst/>
                                      <a:latin typeface="Cambria Math"/>
                                      <a:ea typeface="+mn-ea"/>
                                      <a:cs typeface="+mn-cs"/>
                                    </a:rPr>
                                    <m:t>o</m:t>
                                  </m:r>
                                </m:sub>
                              </m:sSub>
                              <m:r>
                                <a:rPr lang="es-AR" sz="1800" b="0" i="0" kern="1200" smtClean="0">
                                  <a:solidFill>
                                    <a:schemeClr val="tx1"/>
                                  </a:solidFill>
                                  <a:effectLst/>
                                  <a:latin typeface="Cambria Math"/>
                                  <a:ea typeface="+mn-ea"/>
                                  <a:cs typeface="+mn-cs"/>
                                </a:rPr>
                                <m:t>+</m:t>
                              </m:r>
                              <m:sSub>
                                <m:sSubPr>
                                  <m:ctrlPr>
                                    <a:rPr lang="en-US" sz="1800" i="1" kern="120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yo</m:t>
                                  </m:r>
                                </m:sub>
                              </m:sSub>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t</m:t>
                              </m:r>
                              <m:r>
                                <a:rPr lang="es-AR" sz="1800" b="0" i="0" kern="1200" smtClean="0">
                                  <a:solidFill>
                                    <a:schemeClr val="tx1"/>
                                  </a:solidFill>
                                  <a:effectLst/>
                                  <a:latin typeface="Cambria Math"/>
                                  <a:ea typeface="+mn-ea"/>
                                  <a:cs typeface="+mn-cs"/>
                                </a:rPr>
                                <m:t>+</m:t>
                              </m:r>
                              <m:f>
                                <m:fPr>
                                  <m:ctrlPr>
                                    <a:rPr lang="en-US" sz="1800" i="1" kern="1200">
                                      <a:solidFill>
                                        <a:schemeClr val="tx1"/>
                                      </a:solidFill>
                                      <a:effectLst/>
                                      <a:latin typeface="Cambria Math" panose="02040503050406030204" pitchFamily="18" charset="0"/>
                                      <a:ea typeface="+mn-ea"/>
                                      <a:cs typeface="+mn-cs"/>
                                    </a:rPr>
                                  </m:ctrlPr>
                                </m:fPr>
                                <m:num>
                                  <m:r>
                                    <a:rPr lang="es-AR" sz="1800" i="0" kern="1200">
                                      <a:solidFill>
                                        <a:schemeClr val="tx1"/>
                                      </a:solidFill>
                                      <a:effectLst/>
                                      <a:latin typeface="Cambria Math"/>
                                      <a:ea typeface="+mn-ea"/>
                                      <a:cs typeface="+mn-cs"/>
                                    </a:rPr>
                                    <m:t>1</m:t>
                                  </m:r>
                                </m:num>
                                <m:den>
                                  <m:r>
                                    <a:rPr lang="es-AR" sz="1800" i="0" kern="1200">
                                      <a:solidFill>
                                        <a:schemeClr val="tx1"/>
                                      </a:solidFill>
                                      <a:effectLst/>
                                      <a:latin typeface="Cambria Math"/>
                                      <a:ea typeface="+mn-ea"/>
                                      <a:cs typeface="+mn-cs"/>
                                    </a:rPr>
                                    <m:t>2</m:t>
                                  </m:r>
                                </m:den>
                              </m:f>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g</m:t>
                              </m:r>
                              <m:r>
                                <a:rPr lang="es-AR" sz="1800" i="0" kern="1200">
                                  <a:solidFill>
                                    <a:schemeClr val="tx1"/>
                                  </a:solidFill>
                                  <a:effectLst/>
                                  <a:latin typeface="Cambria Math"/>
                                  <a:ea typeface="+mn-ea"/>
                                  <a:cs typeface="+mn-cs"/>
                                </a:rPr>
                                <m:t>.</m:t>
                              </m:r>
                              <m:sSup>
                                <m:sSupPr>
                                  <m:ctrlPr>
                                    <a:rPr lang="en-US" sz="1800" i="1" kern="1200">
                                      <a:solidFill>
                                        <a:schemeClr val="tx1"/>
                                      </a:solidFill>
                                      <a:effectLst/>
                                      <a:latin typeface="Cambria Math" panose="02040503050406030204" pitchFamily="18" charset="0"/>
                                      <a:ea typeface="+mn-ea"/>
                                      <a:cs typeface="+mn-cs"/>
                                    </a:rPr>
                                  </m:ctrlPr>
                                </m:sSupPr>
                                <m:e>
                                  <m:r>
                                    <m:rPr>
                                      <m:sty m:val="p"/>
                                    </m:rPr>
                                    <a:rPr lang="es-AR" sz="1800" i="0" kern="1200">
                                      <a:solidFill>
                                        <a:schemeClr val="tx1"/>
                                      </a:solidFill>
                                      <a:effectLst/>
                                      <a:latin typeface="Cambria Math"/>
                                      <a:ea typeface="+mn-ea"/>
                                      <a:cs typeface="+mn-cs"/>
                                    </a:rPr>
                                    <m:t>t</m:t>
                                  </m:r>
                                </m:e>
                                <m:sup>
                                  <m:r>
                                    <a:rPr lang="es-AR" sz="1800" i="0" kern="1200">
                                      <a:solidFill>
                                        <a:schemeClr val="tx1"/>
                                      </a:solidFill>
                                      <a:effectLst/>
                                      <a:latin typeface="Cambria Math"/>
                                      <a:ea typeface="+mn-ea"/>
                                      <a:cs typeface="+mn-cs"/>
                                    </a:rPr>
                                    <m:t>2</m:t>
                                  </m:r>
                                </m:sup>
                              </m:sSup>
                              <m:r>
                                <a:rPr lang="es-AR" sz="1800" i="0" kern="1200">
                                  <a:solidFill>
                                    <a:schemeClr val="tx1"/>
                                  </a:solidFill>
                                  <a:effectLst/>
                                  <a:latin typeface="Cambria Math"/>
                                  <a:ea typeface="+mn-ea"/>
                                  <a:cs typeface="+mn-cs"/>
                                </a:rPr>
                                <m:t>=</m:t>
                              </m:r>
                            </m:oMath>
                          </a14:m>
                          <a:r>
                            <a:rPr lang="es-ES" sz="1800" i="0" dirty="0">
                              <a:solidFill>
                                <a:schemeClr val="tx1"/>
                              </a:solidFill>
                            </a:rPr>
                            <a:t>        (1)</a:t>
                          </a:r>
                        </a:p>
                        <a:p>
                          <a14:m>
                            <m:oMath xmlns:m="http://schemas.openxmlformats.org/officeDocument/2006/math">
                              <m:sSub>
                                <m:sSubPr>
                                  <m:ctrlPr>
                                    <a:rPr lang="en-US" sz="1800" i="1" kern="1200" smtClean="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y</m:t>
                                  </m:r>
                                </m:sub>
                              </m:sSub>
                              <m:r>
                                <a:rPr lang="es-AR" sz="1800" i="0" kern="1200">
                                  <a:solidFill>
                                    <a:schemeClr val="tx1"/>
                                  </a:solidFill>
                                  <a:effectLst/>
                                  <a:latin typeface="Cambria Math"/>
                                  <a:ea typeface="+mn-ea"/>
                                  <a:cs typeface="+mn-cs"/>
                                </a:rPr>
                                <m:t>=</m:t>
                              </m:r>
                              <m:sSub>
                                <m:sSubPr>
                                  <m:ctrlPr>
                                    <a:rPr lang="en-US" sz="1800" i="1" kern="120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yo</m:t>
                                  </m:r>
                                </m:sub>
                              </m:sSub>
                              <m:r>
                                <a:rPr lang="es-AR" sz="1800" b="0" i="0" kern="1200" smtClean="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g</m:t>
                              </m:r>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t</m:t>
                              </m:r>
                              <m:r>
                                <a:rPr lang="es-AR" sz="1800" i="0" kern="1200">
                                  <a:solidFill>
                                    <a:schemeClr val="tx1"/>
                                  </a:solidFill>
                                  <a:effectLst/>
                                  <a:latin typeface="Cambria Math"/>
                                  <a:ea typeface="+mn-ea"/>
                                  <a:cs typeface="+mn-cs"/>
                                </a:rPr>
                                <m:t>=</m:t>
                              </m:r>
                            </m:oMath>
                          </a14:m>
                          <a:r>
                            <a:rPr lang="es-ES" sz="1800" i="0" dirty="0">
                              <a:solidFill>
                                <a:schemeClr val="tx1"/>
                              </a:solidFill>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m:rPr>
                                  <m:sty m:val="p"/>
                                </m:rPr>
                                <a:rPr lang="es-AR" sz="1800" i="0" kern="1200" smtClean="0">
                                  <a:solidFill>
                                    <a:schemeClr val="tx1"/>
                                  </a:solidFill>
                                  <a:effectLst/>
                                  <a:latin typeface="Cambria Math"/>
                                  <a:ea typeface="+mn-ea"/>
                                  <a:cs typeface="+mn-cs"/>
                                </a:rPr>
                                <m:t>x</m:t>
                              </m:r>
                              <m:r>
                                <a:rPr lang="es-AR" sz="1800" i="0" kern="1200" smtClean="0">
                                  <a:solidFill>
                                    <a:schemeClr val="tx1"/>
                                  </a:solidFill>
                                  <a:effectLst/>
                                  <a:latin typeface="Cambria Math"/>
                                  <a:ea typeface="+mn-ea"/>
                                  <a:cs typeface="+mn-cs"/>
                                </a:rPr>
                                <m:t>=</m:t>
                              </m:r>
                              <m:sSub>
                                <m:sSubPr>
                                  <m:ctrlPr>
                                    <a:rPr lang="en-US" sz="1800" i="1" kern="120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xo</m:t>
                                  </m:r>
                                </m:sub>
                              </m:sSub>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t</m:t>
                              </m:r>
                              <m:r>
                                <a:rPr lang="es-AR" sz="1800" i="0" kern="1200">
                                  <a:solidFill>
                                    <a:schemeClr val="tx1"/>
                                  </a:solidFill>
                                  <a:effectLst/>
                                  <a:latin typeface="Cambria Math"/>
                                  <a:ea typeface="+mn-ea"/>
                                  <a:cs typeface="+mn-cs"/>
                                </a:rPr>
                                <m:t>=   </m:t>
                              </m:r>
                            </m:oMath>
                          </a14:m>
                          <a:r>
                            <a:rPr lang="es-ES" sz="1800" i="0" dirty="0">
                              <a:solidFill>
                                <a:schemeClr val="tx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268629864"/>
                  </p:ext>
                </p:extLst>
              </p:nvPr>
            </p:nvGraphicFramePr>
            <p:xfrm>
              <a:off x="1295400" y="3581400"/>
              <a:ext cx="7162800" cy="1149223"/>
            </p:xfrm>
            <a:graphic>
              <a:graphicData uri="http://schemas.openxmlformats.org/drawingml/2006/table">
                <a:tbl>
                  <a:tblPr firstRow="1" bandRow="1">
                    <a:tableStyleId>{5C22544A-7EE6-4342-B048-85BDC9FD1C3A}</a:tableStyleId>
                  </a:tblPr>
                  <a:tblGrid>
                    <a:gridCol w="3581400"/>
                    <a:gridCol w="3581400"/>
                  </a:tblGrid>
                  <a:tr h="370840">
                    <a:tc>
                      <a:txBody>
                        <a:bodyPr/>
                        <a:lstStyle/>
                        <a:p>
                          <a:pPr algn="ctr"/>
                          <a:r>
                            <a:rPr lang="es-ES" b="0" dirty="0" smtClean="0">
                              <a:solidFill>
                                <a:schemeClr val="tx1"/>
                              </a:solidFill>
                            </a:rPr>
                            <a:t>En “Y” (MRUV )</a:t>
                          </a:r>
                          <a:endParaRPr lang="es-E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b="0" dirty="0" smtClean="0">
                              <a:solidFill>
                                <a:schemeClr val="tx1"/>
                              </a:solidFill>
                            </a:rPr>
                            <a:t>En  “X” (MRU )</a:t>
                          </a:r>
                          <a:endParaRPr lang="es-E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83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70" t="-51969" r="-99830" b="-944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341" t="-51969" b="-9449"/>
                          </a:stretch>
                        </a:blipFill>
                      </a:tcPr>
                    </a:tc>
                  </a:tr>
                </a:tbl>
              </a:graphicData>
            </a:graphic>
          </p:graphicFrame>
        </mc:Fallback>
      </mc:AlternateContent>
      <p:sp>
        <p:nvSpPr>
          <p:cNvPr id="5" name="4 CuadroTexto"/>
          <p:cNvSpPr txBox="1"/>
          <p:nvPr/>
        </p:nvSpPr>
        <p:spPr>
          <a:xfrm>
            <a:off x="76200" y="1103868"/>
            <a:ext cx="1725729" cy="307777"/>
          </a:xfrm>
          <a:prstGeom prst="rect">
            <a:avLst/>
          </a:prstGeom>
          <a:noFill/>
        </p:spPr>
        <p:txBody>
          <a:bodyPr wrap="none" rtlCol="0">
            <a:spAutoFit/>
          </a:bodyPr>
          <a:lstStyle/>
          <a:p>
            <a:r>
              <a:rPr lang="es-AR" sz="1400" dirty="0">
                <a:solidFill>
                  <a:schemeClr val="bg1">
                    <a:lumMod val="50000"/>
                  </a:schemeClr>
                </a:solidFill>
              </a:rPr>
              <a:t>Ejercicios: 2.42 - 2.45</a:t>
            </a:r>
          </a:p>
        </p:txBody>
      </p:sp>
    </p:spTree>
    <p:extLst>
      <p:ext uri="{BB962C8B-B14F-4D97-AF65-F5344CB8AC3E}">
        <p14:creationId xmlns:p14="http://schemas.microsoft.com/office/powerpoint/2010/main" val="344662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Movimientos parabólicos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ES" sz="2000" dirty="0"/>
                  <a:t>Alcance horizontal  (R) y altura máxima (H) de un proyectil</a:t>
                </a:r>
              </a:p>
              <a:p>
                <a:pPr lvl="1" algn="just"/>
                <a14:m>
                  <m:oMath xmlns:m="http://schemas.openxmlformats.org/officeDocument/2006/math">
                    <m:r>
                      <a:rPr lang="es-AR" sz="1600" i="1">
                        <a:latin typeface="Cambria Math"/>
                      </a:rPr>
                      <m:t>𝐻</m:t>
                    </m:r>
                    <m:r>
                      <a:rPr lang="es-AR"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e>
                    </m:d>
                    <m:r>
                      <a:rPr lang="es-AR" sz="1600" i="1">
                        <a:latin typeface="Cambria Math"/>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r>
                      <a:rPr lang="es-AR" sz="1600" i="1">
                        <a:latin typeface="Cambria Math"/>
                      </a:rPr>
                      <m:t>−</m:t>
                    </m:r>
                    <m:f>
                      <m:fPr>
                        <m:ctrlPr>
                          <a:rPr lang="en-US" sz="1600" i="1">
                            <a:latin typeface="Cambria Math" panose="02040503050406030204" pitchFamily="18" charset="0"/>
                          </a:rPr>
                        </m:ctrlPr>
                      </m:fPr>
                      <m:num>
                        <m:r>
                          <a:rPr lang="es-AR" sz="1600" i="1">
                            <a:latin typeface="Cambria Math"/>
                          </a:rPr>
                          <m:t>1</m:t>
                        </m:r>
                      </m:num>
                      <m:den>
                        <m:r>
                          <a:rPr lang="es-AR" sz="1600" i="1">
                            <a:latin typeface="Cambria Math"/>
                          </a:rPr>
                          <m:t>2</m:t>
                        </m:r>
                      </m:den>
                    </m:f>
                    <m:r>
                      <a:rPr lang="es-AR" sz="1600" i="1">
                        <a:latin typeface="Cambria Math"/>
                      </a:rPr>
                      <m:t>.</m:t>
                    </m:r>
                    <m:r>
                      <a:rPr lang="es-AR" sz="1600" i="1">
                        <a:latin typeface="Cambria Math"/>
                      </a:rPr>
                      <m:t>𝑔</m:t>
                    </m:r>
                    <m:r>
                      <a:rPr lang="es-AR" sz="1600" i="1">
                        <a:latin typeface="Cambria Math"/>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e>
                        </m:d>
                      </m:e>
                      <m:sup>
                        <m:r>
                          <a:rPr lang="es-AR" sz="1600" i="1">
                            <a:latin typeface="Cambria Math"/>
                          </a:rPr>
                          <m:t>2</m:t>
                        </m:r>
                      </m:sup>
                    </m:sSup>
                    <m:r>
                      <a:rPr lang="es-AR" sz="1600" i="1">
                        <a:latin typeface="Cambria Math"/>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e>
                          <m:sup>
                            <m:r>
                              <a:rPr lang="es-AR" sz="1600" i="1">
                                <a:latin typeface="Cambria Math"/>
                              </a:rPr>
                              <m:t>2</m:t>
                            </m:r>
                          </m:sup>
                        </m:sSup>
                        <m:func>
                          <m:funcPr>
                            <m:ctrlPr>
                              <a:rPr lang="en-US" sz="1600" i="1">
                                <a:latin typeface="Cambria Math" panose="02040503050406030204" pitchFamily="18" charset="0"/>
                              </a:rPr>
                            </m:ctrlPr>
                          </m:funcPr>
                          <m:fName>
                            <m:sSup>
                              <m:sSupPr>
                                <m:ctrlPr>
                                  <a:rPr lang="en-US" sz="1600" i="1">
                                    <a:latin typeface="Cambria Math" panose="02040503050406030204" pitchFamily="18" charset="0"/>
                                  </a:rPr>
                                </m:ctrlPr>
                              </m:sSupPr>
                              <m:e>
                                <m:r>
                                  <m:rPr>
                                    <m:sty m:val="p"/>
                                  </m:rPr>
                                  <a:rPr lang="es-ES" sz="1600">
                                    <a:latin typeface="Cambria Math"/>
                                  </a:rPr>
                                  <m:t>sen</m:t>
                                </m:r>
                              </m:e>
                              <m:sup>
                                <m:r>
                                  <a:rPr lang="es-ES" sz="1600">
                                    <a:latin typeface="Cambria Math"/>
                                  </a:rPr>
                                  <m:t>2</m:t>
                                </m:r>
                              </m:sup>
                            </m:sSup>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2.</m:t>
                        </m:r>
                        <m:r>
                          <a:rPr lang="es-AR" sz="1600" i="1">
                            <a:latin typeface="Cambria Math"/>
                          </a:rPr>
                          <m:t>𝑔</m:t>
                        </m:r>
                      </m:den>
                    </m:f>
                  </m:oMath>
                </a14:m>
                <a:endParaRPr lang="es-ES" sz="1600" dirty="0"/>
              </a:p>
              <a:p>
                <a:pPr lvl="1" algn="just"/>
                <a14:m>
                  <m:oMath xmlns:m="http://schemas.openxmlformats.org/officeDocument/2006/math">
                    <m:r>
                      <a:rPr lang="es-AR" sz="1600" i="1">
                        <a:latin typeface="Cambria Math"/>
                      </a:rPr>
                      <m:t>𝑅</m:t>
                    </m:r>
                    <m:r>
                      <a:rPr lang="es-AR"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r>
                          <a:rPr lang="es-AR" sz="1600" i="1">
                            <a:latin typeface="Cambria Math"/>
                          </a:rPr>
                          <m:t>.</m:t>
                        </m:r>
                        <m:func>
                          <m:funcPr>
                            <m:ctrlPr>
                              <a:rPr lang="en-US" sz="1600" i="1">
                                <a:latin typeface="Cambria Math" panose="02040503050406030204" pitchFamily="18" charset="0"/>
                              </a:rPr>
                            </m:ctrlPr>
                          </m:funcPr>
                          <m:fName>
                            <m:r>
                              <m:rPr>
                                <m:sty m:val="p"/>
                              </m:rPr>
                              <a:rPr lang="es-ES" sz="1600">
                                <a:latin typeface="Cambria Math"/>
                              </a:rPr>
                              <m:t>cos</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e>
                    </m:d>
                    <m:r>
                      <a:rPr lang="es-AR" sz="1600" i="1">
                        <a:latin typeface="Cambria Math"/>
                      </a:rPr>
                      <m:t>.2</m:t>
                    </m:r>
                    <m:sSub>
                      <m:sSubPr>
                        <m:ctrlPr>
                          <a:rPr lang="en-US" sz="1600" i="1">
                            <a:latin typeface="Cambria Math" panose="02040503050406030204" pitchFamily="18" charset="0"/>
                          </a:rPr>
                        </m:ctrlPr>
                      </m:sSubPr>
                      <m:e>
                        <m:r>
                          <a:rPr lang="es-AR" sz="1600" i="1">
                            <a:latin typeface="Cambria Math"/>
                          </a:rPr>
                          <m:t>.</m:t>
                        </m:r>
                        <m:r>
                          <a:rPr lang="es-AR" sz="1600" i="1">
                            <a:latin typeface="Cambria Math"/>
                          </a:rPr>
                          <m:t>𝑡</m:t>
                        </m:r>
                      </m:e>
                      <m:sub>
                        <m:r>
                          <a:rPr lang="es-AR" sz="1600" i="1">
                            <a:latin typeface="Cambria Math"/>
                          </a:rPr>
                          <m:t>1</m:t>
                        </m:r>
                      </m:sub>
                    </m:sSub>
                    <m:r>
                      <a:rPr lang="es-AR"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cos</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e>
                    </m:d>
                    <m:r>
                      <a:rPr lang="es-AR" sz="1600" i="1">
                        <a:latin typeface="Cambria Math"/>
                      </a:rPr>
                      <m:t>.</m:t>
                    </m:r>
                    <m:f>
                      <m:fPr>
                        <m:ctrlPr>
                          <a:rPr lang="en-US" sz="1600" i="1">
                            <a:latin typeface="Cambria Math" panose="02040503050406030204" pitchFamily="18" charset="0"/>
                          </a:rPr>
                        </m:ctrlPr>
                      </m:fPr>
                      <m:num>
                        <m:r>
                          <a:rPr lang="es-AR" sz="1600" i="1">
                            <a:latin typeface="Cambria Math"/>
                          </a:rPr>
                          <m:t>2.</m:t>
                        </m:r>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r>
                      <a:rPr lang="es-AR" sz="1600" i="1">
                        <a:latin typeface="Cambria Math"/>
                      </a:rPr>
                      <m:t>=</m:t>
                    </m:r>
                    <m:f>
                      <m:fPr>
                        <m:ctrlPr>
                          <a:rPr lang="en-US" sz="1600" i="1">
                            <a:latin typeface="Cambria Math" panose="02040503050406030204" pitchFamily="18" charset="0"/>
                          </a:rPr>
                        </m:ctrlPr>
                      </m:fPr>
                      <m:num>
                        <m:r>
                          <a:rPr lang="es-AR" sz="1600" i="1">
                            <a:latin typeface="Cambria Math"/>
                          </a:rPr>
                          <m:t>2.</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e>
                          <m:sup>
                            <m:r>
                              <a:rPr lang="es-AR" sz="1600" i="1">
                                <a:latin typeface="Cambria Math"/>
                              </a:rPr>
                              <m:t>2</m:t>
                            </m:r>
                          </m:sup>
                        </m:sSup>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r>
                          <a:rPr lang="es-AR" sz="1600" i="1">
                            <a:latin typeface="Cambria Math"/>
                          </a:rPr>
                          <m:t>.</m:t>
                        </m:r>
                        <m:func>
                          <m:funcPr>
                            <m:ctrlPr>
                              <a:rPr lang="en-US" sz="1600" i="1">
                                <a:latin typeface="Cambria Math" panose="02040503050406030204" pitchFamily="18" charset="0"/>
                              </a:rPr>
                            </m:ctrlPr>
                          </m:funcPr>
                          <m:fName>
                            <m:r>
                              <m:rPr>
                                <m:sty m:val="p"/>
                              </m:rPr>
                              <a:rPr lang="es-ES" sz="1600">
                                <a:latin typeface="Cambria Math"/>
                              </a:rPr>
                              <m:t>cos</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r>
                      <a:rPr lang="es-AR" sz="1600" b="0" i="0" smtClean="0">
                        <a:latin typeface="Cambria Math"/>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e>
                          <m:sup>
                            <m:r>
                              <a:rPr lang="es-AR" sz="1600" i="1">
                                <a:latin typeface="Cambria Math"/>
                              </a:rPr>
                              <m:t>2</m:t>
                            </m:r>
                          </m:sup>
                        </m:sSup>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sen</m:t>
                            </m:r>
                          </m:fName>
                          <m:e>
                            <m:r>
                              <a:rPr lang="es-AR" sz="1600" i="1">
                                <a:latin typeface="Cambria Math"/>
                              </a:rPr>
                              <m:t>2.</m:t>
                            </m:r>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oMath>
                </a14:m>
                <a:endParaRPr lang="es-ES" sz="1600" dirty="0"/>
              </a:p>
              <a:p>
                <a:pPr algn="just"/>
                <a:endParaRPr lang="es-ES" sz="2000" dirty="0"/>
              </a:p>
              <a:p>
                <a:r>
                  <a:rPr lang="es-ES" sz="2000" dirty="0"/>
                  <a:t>Las componentes de la aceleración en un punto dado de la trayectoria  estarán dados por la aceleración tangencial (</a:t>
                </a:r>
                <a14:m>
                  <m:oMath xmlns:m="http://schemas.openxmlformats.org/officeDocument/2006/math">
                    <m:sSub>
                      <m:sSubPr>
                        <m:ctrlPr>
                          <a:rPr lang="es-ES" sz="2000" i="1">
                            <a:latin typeface="Cambria Math" panose="02040503050406030204" pitchFamily="18" charset="0"/>
                          </a:rPr>
                        </m:ctrlPr>
                      </m:sSubPr>
                      <m:e>
                        <m:r>
                          <m:rPr>
                            <m:sty m:val="p"/>
                          </m:rPr>
                          <a:rPr lang="es-AR" sz="2000">
                            <a:latin typeface="Cambria Math"/>
                          </a:rPr>
                          <m:t>a</m:t>
                        </m:r>
                      </m:e>
                      <m:sub>
                        <m:r>
                          <m:rPr>
                            <m:sty m:val="p"/>
                          </m:rPr>
                          <a:rPr lang="es-AR" sz="2000">
                            <a:latin typeface="Cambria Math"/>
                          </a:rPr>
                          <m:t>t</m:t>
                        </m:r>
                      </m:sub>
                    </m:sSub>
                  </m:oMath>
                </a14:m>
                <a:r>
                  <a:rPr lang="es-ES" sz="2000" dirty="0"/>
                  <a:t>) y aceleración normal (</a:t>
                </a:r>
                <a14:m>
                  <m:oMath xmlns:m="http://schemas.openxmlformats.org/officeDocument/2006/math">
                    <m:sSub>
                      <m:sSubPr>
                        <m:ctrlPr>
                          <a:rPr lang="es-ES" sz="2000" i="1">
                            <a:latin typeface="Cambria Math" panose="02040503050406030204" pitchFamily="18" charset="0"/>
                          </a:rPr>
                        </m:ctrlPr>
                      </m:sSubPr>
                      <m:e>
                        <m:r>
                          <m:rPr>
                            <m:sty m:val="p"/>
                          </m:rPr>
                          <a:rPr lang="es-AR" sz="2000">
                            <a:latin typeface="Cambria Math"/>
                          </a:rPr>
                          <m:t>a</m:t>
                        </m:r>
                      </m:e>
                      <m:sub>
                        <m:r>
                          <m:rPr>
                            <m:sty m:val="p"/>
                          </m:rPr>
                          <a:rPr lang="es-AR" sz="2000">
                            <a:latin typeface="Cambria Math"/>
                          </a:rPr>
                          <m:t>n</m:t>
                        </m:r>
                      </m:sub>
                    </m:sSub>
                  </m:oMath>
                </a14:m>
                <a:r>
                  <a:rPr lang="es-ES" sz="2000" dirty="0"/>
                  <a:t>)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1111"/>
                </a:stretch>
              </a:blipFill>
            </p:spPr>
            <p:txBody>
              <a:bodyPr/>
              <a:lstStyle/>
              <a:p>
                <a:r>
                  <a:rPr lang="es-ES">
                    <a:noFill/>
                  </a:rPr>
                  <a:t> </a:t>
                </a:r>
              </a:p>
            </p:txBody>
          </p:sp>
        </mc:Fallback>
      </mc:AlternateContent>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73479"/>
            <a:ext cx="30480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5825958"/>
            <a:ext cx="1295400" cy="57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010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PRÁCTICA</a:t>
            </a:r>
          </a:p>
        </p:txBody>
      </p:sp>
      <p:pic>
        <p:nvPicPr>
          <p:cNvPr id="1026" name="Picture 2" descr="Fondo De Las Fórmulas De La Física Del Garabato Stock de ...">
            <a:extLst>
              <a:ext uri="{FF2B5EF4-FFF2-40B4-BE49-F238E27FC236}">
                <a16:creationId xmlns:a16="http://schemas.microsoft.com/office/drawing/2014/main" id="{D2180E57-0333-4B25-98E6-0D6AEDBDD82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48000"/>
                    </a14:imgEffect>
                  </a14:imgLayer>
                </a14:imgProps>
              </a:ext>
              <a:ext uri="{28A0092B-C50C-407E-A947-70E740481C1C}">
                <a14:useLocalDpi xmlns:a14="http://schemas.microsoft.com/office/drawing/2010/main" val="0"/>
              </a:ext>
            </a:extLst>
          </a:blip>
          <a:srcRect t="11135" r="9838"/>
          <a:stretch/>
        </p:blipFill>
        <p:spPr bwMode="auto">
          <a:xfrm>
            <a:off x="4572000" y="1447800"/>
            <a:ext cx="457200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ondo De Las Fórmulas De La Física Del Garabato Stock de ...">
            <a:extLst>
              <a:ext uri="{FF2B5EF4-FFF2-40B4-BE49-F238E27FC236}">
                <a16:creationId xmlns:a16="http://schemas.microsoft.com/office/drawing/2014/main" id="{6ABFC9AE-8A6F-44AC-BDC5-D369299A041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48000"/>
                    </a14:imgEffect>
                  </a14:imgLayer>
                </a14:imgProps>
              </a:ext>
              <a:ext uri="{28A0092B-C50C-407E-A947-70E740481C1C}">
                <a14:useLocalDpi xmlns:a14="http://schemas.microsoft.com/office/drawing/2010/main" val="0"/>
              </a:ext>
            </a:extLst>
          </a:blip>
          <a:srcRect t="11135" r="9838"/>
          <a:stretch/>
        </p:blipFill>
        <p:spPr bwMode="auto">
          <a:xfrm>
            <a:off x="-12700" y="1447800"/>
            <a:ext cx="45720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EC50026F-9EAE-4024-A0B2-9FC54077D11E}"/>
              </a:ext>
            </a:extLst>
          </p:cNvPr>
          <p:cNvSpPr/>
          <p:nvPr/>
        </p:nvSpPr>
        <p:spPr>
          <a:xfrm>
            <a:off x="2952752" y="2415628"/>
            <a:ext cx="3263900" cy="3474544"/>
          </a:xfrm>
          <a:prstGeom prst="roundRect">
            <a:avLst>
              <a:gd name="adj" fmla="val 23476"/>
            </a:avLst>
          </a:prstGeom>
          <a:solidFill>
            <a:srgbClr val="0C5747">
              <a:alpha val="65000"/>
            </a:srgbClr>
          </a:solidFill>
        </p:spPr>
        <p:txBody>
          <a:bodyPr wrap="square">
            <a:spAutoFit/>
          </a:bodyPr>
          <a:lstStyle/>
          <a:p>
            <a:pPr algn="ctr">
              <a:lnSpc>
                <a:spcPct val="150000"/>
              </a:lnSpc>
            </a:pPr>
            <a:r>
              <a:rPr lang="es-ES" sz="4400" dirty="0">
                <a:solidFill>
                  <a:schemeClr val="bg1"/>
                </a:solidFill>
              </a:rPr>
              <a:t>GUÍA DE </a:t>
            </a:r>
          </a:p>
          <a:p>
            <a:pPr algn="ctr">
              <a:lnSpc>
                <a:spcPct val="150000"/>
              </a:lnSpc>
            </a:pPr>
            <a:r>
              <a:rPr lang="es-ES" sz="4400" dirty="0">
                <a:solidFill>
                  <a:schemeClr val="bg1"/>
                </a:solidFill>
              </a:rPr>
              <a:t>EJERCICIOS </a:t>
            </a:r>
          </a:p>
          <a:p>
            <a:pPr algn="ctr">
              <a:lnSpc>
                <a:spcPct val="150000"/>
              </a:lnSpc>
            </a:pPr>
            <a:r>
              <a:rPr lang="es-ES" sz="4400" dirty="0">
                <a:solidFill>
                  <a:schemeClr val="bg1"/>
                </a:solidFill>
              </a:rPr>
              <a:t>UNIDAD 1</a:t>
            </a:r>
            <a:endParaRPr lang="en-US" sz="4400" dirty="0">
              <a:solidFill>
                <a:schemeClr val="bg1"/>
              </a:solidFill>
            </a:endParaRPr>
          </a:p>
        </p:txBody>
      </p:sp>
    </p:spTree>
    <p:extLst>
      <p:ext uri="{BB962C8B-B14F-4D97-AF65-F5344CB8AC3E}">
        <p14:creationId xmlns:p14="http://schemas.microsoft.com/office/powerpoint/2010/main" val="38818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2475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solidFill>
                  <a:schemeClr val="bg1"/>
                </a:solidFill>
                <a:latin typeface="Arial" panose="020B0604020202020204" pitchFamily="34" charset="0"/>
                <a:cs typeface="Arial" panose="020B0604020202020204" pitchFamily="34" charset="0"/>
              </a:rPr>
              <a:t>Un proyectil es arrojado verticalmente hacia arriba con velocidad de 245 m/s , y llega al suelo 50 s después de ser lanzado. Determine la altura máxima y la velocidad con que </a:t>
            </a:r>
            <a:r>
              <a:rPr lang="es-ES" sz="2000" dirty="0" err="1">
                <a:solidFill>
                  <a:schemeClr val="bg1"/>
                </a:solidFill>
                <a:latin typeface="Arial" panose="020B0604020202020204" pitchFamily="34" charset="0"/>
                <a:cs typeface="Arial" panose="020B0604020202020204" pitchFamily="34" charset="0"/>
              </a:rPr>
              <a:t>lle-ga</a:t>
            </a:r>
            <a:r>
              <a:rPr lang="es-ES" sz="2000" dirty="0">
                <a:solidFill>
                  <a:schemeClr val="bg1"/>
                </a:solidFill>
                <a:latin typeface="Arial" panose="020B0604020202020204" pitchFamily="34" charset="0"/>
                <a:cs typeface="Arial" panose="020B0604020202020204" pitchFamily="34" charset="0"/>
              </a:rPr>
              <a:t> al suelo. Calcule la velocidad cuando pasa por una altura de 1000 m. </a:t>
            </a:r>
          </a:p>
          <a:p>
            <a:pPr algn="just"/>
            <a:r>
              <a:rPr lang="es-ES" sz="2000" dirty="0">
                <a:solidFill>
                  <a:schemeClr val="bg1"/>
                </a:solidFill>
                <a:latin typeface="Arial" panose="020B0604020202020204" pitchFamily="34" charset="0"/>
                <a:cs typeface="Arial" panose="020B0604020202020204" pitchFamily="34" charset="0"/>
              </a:rPr>
              <a:t>[</a:t>
            </a:r>
            <a:r>
              <a:rPr lang="es-ES" sz="2000" dirty="0" err="1">
                <a:solidFill>
                  <a:schemeClr val="bg1"/>
                </a:solidFill>
                <a:latin typeface="Arial" panose="020B0604020202020204" pitchFamily="34" charset="0"/>
                <a:cs typeface="Arial" panose="020B0604020202020204" pitchFamily="34" charset="0"/>
              </a:rPr>
              <a:t>Rta</a:t>
            </a:r>
            <a:r>
              <a:rPr lang="es-ES" sz="2000" dirty="0">
                <a:solidFill>
                  <a:schemeClr val="bg1"/>
                </a:solidFill>
                <a:latin typeface="Arial" panose="020B0604020202020204" pitchFamily="34" charset="0"/>
                <a:cs typeface="Arial" panose="020B0604020202020204" pitchFamily="34" charset="0"/>
              </a:rPr>
              <a:t>.: </a:t>
            </a:r>
            <a:r>
              <a:rPr lang="es-ES" sz="2000" dirty="0" err="1">
                <a:solidFill>
                  <a:schemeClr val="bg1"/>
                </a:solidFill>
                <a:latin typeface="Arial" panose="020B0604020202020204" pitchFamily="34" charset="0"/>
                <a:cs typeface="Arial" panose="020B0604020202020204" pitchFamily="34" charset="0"/>
              </a:rPr>
              <a:t>hmax</a:t>
            </a:r>
            <a:r>
              <a:rPr lang="es-ES" sz="2000" dirty="0">
                <a:solidFill>
                  <a:schemeClr val="bg1"/>
                </a:solidFill>
                <a:latin typeface="Arial" panose="020B0604020202020204" pitchFamily="34" charset="0"/>
                <a:cs typeface="Arial" panose="020B0604020202020204" pitchFamily="34" charset="0"/>
              </a:rPr>
              <a:t> = 3062,5 m ; VF = -245 m/s; velocidad a los mil metros: </a:t>
            </a:r>
            <a:r>
              <a:rPr lang="es-ES" sz="2000" dirty="0" err="1">
                <a:solidFill>
                  <a:schemeClr val="bg1"/>
                </a:solidFill>
                <a:latin typeface="Arial" panose="020B0604020202020204" pitchFamily="34" charset="0"/>
                <a:cs typeface="Arial" panose="020B0604020202020204" pitchFamily="34" charset="0"/>
              </a:rPr>
              <a:t>Vasc</a:t>
            </a:r>
            <a:r>
              <a:rPr lang="es-ES" sz="2000" dirty="0">
                <a:solidFill>
                  <a:schemeClr val="bg1"/>
                </a:solidFill>
                <a:latin typeface="Arial" panose="020B0604020202020204" pitchFamily="34" charset="0"/>
                <a:cs typeface="Arial" panose="020B0604020202020204" pitchFamily="34" charset="0"/>
              </a:rPr>
              <a:t> = 201 m/s </a:t>
            </a:r>
            <a:r>
              <a:rPr lang="es-ES" sz="2000" dirty="0" err="1">
                <a:solidFill>
                  <a:schemeClr val="bg1"/>
                </a:solidFill>
                <a:latin typeface="Arial" panose="020B0604020202020204" pitchFamily="34" charset="0"/>
                <a:cs typeface="Arial" panose="020B0604020202020204" pitchFamily="34" charset="0"/>
              </a:rPr>
              <a:t>Vdesc</a:t>
            </a:r>
            <a:r>
              <a:rPr lang="es-ES" sz="2000" dirty="0">
                <a:solidFill>
                  <a:schemeClr val="bg1"/>
                </a:solidFill>
                <a:latin typeface="Arial" panose="020B0604020202020204" pitchFamily="34" charset="0"/>
                <a:cs typeface="Arial" panose="020B0604020202020204" pitchFamily="34" charset="0"/>
              </a:rPr>
              <a:t> = -201 m/s ]</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1.32</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4"/>
              <a:stretch>
                <a:fillRect/>
              </a:stretch>
            </p:blipFill>
            <p:spPr>
              <a:xfrm>
                <a:off x="9073023" y="2952746"/>
                <a:ext cx="41040" cy="216000"/>
              </a:xfrm>
              <a:prstGeom prst="rect">
                <a:avLst/>
              </a:prstGeom>
            </p:spPr>
          </p:pic>
        </mc:Fallback>
      </mc:AlternateContent>
      <p:grpSp>
        <p:nvGrpSpPr>
          <p:cNvPr id="3" name="Grupo 2">
            <a:extLst>
              <a:ext uri="{FF2B5EF4-FFF2-40B4-BE49-F238E27FC236}">
                <a16:creationId xmlns:a16="http://schemas.microsoft.com/office/drawing/2014/main" id="{02D8D758-640A-420B-9443-2818CC5E4FA4}"/>
              </a:ext>
            </a:extLst>
          </p:cNvPr>
          <p:cNvGrpSpPr/>
          <p:nvPr/>
        </p:nvGrpSpPr>
        <p:grpSpPr>
          <a:xfrm>
            <a:off x="3100263" y="3081986"/>
            <a:ext cx="2415901" cy="3472616"/>
            <a:chOff x="3100263" y="3081986"/>
            <a:chExt cx="2415901" cy="3472616"/>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Entrada de lápiz 3">
                  <a:extLst>
                    <a:ext uri="{FF2B5EF4-FFF2-40B4-BE49-F238E27FC236}">
                      <a16:creationId xmlns:a16="http://schemas.microsoft.com/office/drawing/2014/main" id="{FC642873-9EA4-4E47-B866-A0D80CC84C5F}"/>
                    </a:ext>
                  </a:extLst>
                </p14:cNvPr>
                <p14:cNvContentPartPr/>
                <p14:nvPr/>
              </p14:nvContentPartPr>
              <p14:xfrm>
                <a:off x="3100263" y="3081986"/>
                <a:ext cx="360" cy="5400"/>
              </p14:xfrm>
            </p:contentPart>
          </mc:Choice>
          <mc:Fallback>
            <p:pic>
              <p:nvPicPr>
                <p:cNvPr id="4" name="Entrada de lápiz 3">
                  <a:extLst>
                    <a:ext uri="{FF2B5EF4-FFF2-40B4-BE49-F238E27FC236}">
                      <a16:creationId xmlns:a16="http://schemas.microsoft.com/office/drawing/2014/main" id="{FC642873-9EA4-4E47-B866-A0D80CC84C5F}"/>
                    </a:ext>
                  </a:extLst>
                </p:cNvPr>
                <p:cNvPicPr/>
                <p:nvPr/>
              </p:nvPicPr>
              <p:blipFill>
                <a:blip r:embed="rId6"/>
                <a:stretch>
                  <a:fillRect/>
                </a:stretch>
              </p:blipFill>
              <p:spPr>
                <a:xfrm>
                  <a:off x="3082623" y="2974346"/>
                  <a:ext cx="36000" cy="221040"/>
                </a:xfrm>
                <a:prstGeom prst="rect">
                  <a:avLst/>
                </a:prstGeom>
              </p:spPr>
            </p:pic>
          </mc:Fallback>
        </mc:AlternateContent>
        <p:cxnSp>
          <p:nvCxnSpPr>
            <p:cNvPr id="31" name="Straight Arrow Connector 3">
              <a:extLst>
                <a:ext uri="{FF2B5EF4-FFF2-40B4-BE49-F238E27FC236}">
                  <a16:creationId xmlns:a16="http://schemas.microsoft.com/office/drawing/2014/main" id="{5959534D-FD6A-4784-A96C-7D934B57D665}"/>
                </a:ext>
              </a:extLst>
            </p:cNvPr>
            <p:cNvCxnSpPr/>
            <p:nvPr/>
          </p:nvCxnSpPr>
          <p:spPr>
            <a:xfrm flipV="1">
              <a:off x="4436044" y="5479532"/>
              <a:ext cx="0" cy="5459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C687260E-09BA-4463-B999-FEDFA0493FB0}"/>
                </a:ext>
              </a:extLst>
            </p:cNvPr>
            <p:cNvCxnSpPr/>
            <p:nvPr/>
          </p:nvCxnSpPr>
          <p:spPr>
            <a:xfrm flipV="1">
              <a:off x="4076004" y="3312720"/>
              <a:ext cx="0" cy="3108960"/>
            </a:xfrm>
            <a:prstGeom prst="line">
              <a:avLst/>
            </a:prstGeom>
            <a:ln>
              <a:solidFill>
                <a:schemeClr val="bg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20">
              <a:extLst>
                <a:ext uri="{FF2B5EF4-FFF2-40B4-BE49-F238E27FC236}">
                  <a16:creationId xmlns:a16="http://schemas.microsoft.com/office/drawing/2014/main" id="{22929116-74DC-4B5A-8033-6A07B2B75A15}"/>
                </a:ext>
              </a:extLst>
            </p:cNvPr>
            <p:cNvSpPr txBox="1"/>
            <p:nvPr/>
          </p:nvSpPr>
          <p:spPr>
            <a:xfrm>
              <a:off x="4436044" y="5563857"/>
              <a:ext cx="1080120" cy="276999"/>
            </a:xfrm>
            <a:prstGeom prst="rect">
              <a:avLst/>
            </a:prstGeom>
            <a:noFill/>
          </p:spPr>
          <p:txBody>
            <a:bodyPr wrap="square" rtlCol="0">
              <a:spAutoFit/>
            </a:bodyPr>
            <a:lstStyle/>
            <a:p>
              <a:r>
                <a:rPr lang="es-AR" sz="1200" dirty="0" err="1">
                  <a:solidFill>
                    <a:schemeClr val="bg1"/>
                  </a:solidFill>
                </a:rPr>
                <a:t>V</a:t>
              </a:r>
              <a:r>
                <a:rPr lang="es-AR" sz="1200" baseline="-25000" dirty="0" err="1">
                  <a:solidFill>
                    <a:schemeClr val="bg1"/>
                  </a:solidFill>
                </a:rPr>
                <a:t>o</a:t>
              </a:r>
              <a:r>
                <a:rPr lang="es-AR" sz="1200" dirty="0">
                  <a:solidFill>
                    <a:schemeClr val="bg1"/>
                  </a:solidFill>
                </a:rPr>
                <a:t>= 245m/s</a:t>
              </a:r>
            </a:p>
          </p:txBody>
        </p:sp>
        <p:sp>
          <p:nvSpPr>
            <p:cNvPr id="34" name="TextBox 22">
              <a:extLst>
                <a:ext uri="{FF2B5EF4-FFF2-40B4-BE49-F238E27FC236}">
                  <a16:creationId xmlns:a16="http://schemas.microsoft.com/office/drawing/2014/main" id="{65A59B05-69A1-4F18-81FA-D5508DFB31E8}"/>
                </a:ext>
              </a:extLst>
            </p:cNvPr>
            <p:cNvSpPr txBox="1"/>
            <p:nvPr/>
          </p:nvSpPr>
          <p:spPr>
            <a:xfrm>
              <a:off x="3386872" y="3894742"/>
              <a:ext cx="678519" cy="369332"/>
            </a:xfrm>
            <a:prstGeom prst="rect">
              <a:avLst/>
            </a:prstGeom>
            <a:noFill/>
          </p:spPr>
          <p:txBody>
            <a:bodyPr wrap="none" rtlCol="0">
              <a:spAutoFit/>
            </a:bodyPr>
            <a:lstStyle/>
            <a:p>
              <a:r>
                <a:rPr lang="es-AR" dirty="0" err="1">
                  <a:solidFill>
                    <a:schemeClr val="bg1"/>
                  </a:solidFill>
                </a:rPr>
                <a:t>Ymax</a:t>
              </a:r>
              <a:endParaRPr lang="es-AR" dirty="0">
                <a:solidFill>
                  <a:schemeClr val="bg1"/>
                </a:solidFill>
              </a:endParaRPr>
            </a:p>
          </p:txBody>
        </p:sp>
        <p:cxnSp>
          <p:nvCxnSpPr>
            <p:cNvPr id="35" name="Straight Connector 6">
              <a:extLst>
                <a:ext uri="{FF2B5EF4-FFF2-40B4-BE49-F238E27FC236}">
                  <a16:creationId xmlns:a16="http://schemas.microsoft.com/office/drawing/2014/main" id="{21B7B213-2965-456F-A776-57303207D9E9}"/>
                </a:ext>
              </a:extLst>
            </p:cNvPr>
            <p:cNvCxnSpPr/>
            <p:nvPr/>
          </p:nvCxnSpPr>
          <p:spPr>
            <a:xfrm>
              <a:off x="4062337" y="6400800"/>
              <a:ext cx="1019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8">
              <a:extLst>
                <a:ext uri="{FF2B5EF4-FFF2-40B4-BE49-F238E27FC236}">
                  <a16:creationId xmlns:a16="http://schemas.microsoft.com/office/drawing/2014/main" id="{5B27AFA8-CC12-4D78-88B8-EB4A64D29D4B}"/>
                </a:ext>
              </a:extLst>
            </p:cNvPr>
            <p:cNvSpPr/>
            <p:nvPr/>
          </p:nvSpPr>
          <p:spPr>
            <a:xfrm>
              <a:off x="4220020" y="6025522"/>
              <a:ext cx="432048" cy="34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7" name="Straight Connector 14">
              <a:extLst>
                <a:ext uri="{FF2B5EF4-FFF2-40B4-BE49-F238E27FC236}">
                  <a16:creationId xmlns:a16="http://schemas.microsoft.com/office/drawing/2014/main" id="{076A8183-3EB3-4211-96AB-3EC68A9F9F73}"/>
                </a:ext>
              </a:extLst>
            </p:cNvPr>
            <p:cNvCxnSpPr/>
            <p:nvPr/>
          </p:nvCxnSpPr>
          <p:spPr>
            <a:xfrm>
              <a:off x="4024237" y="4104808"/>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21">
              <a:extLst>
                <a:ext uri="{FF2B5EF4-FFF2-40B4-BE49-F238E27FC236}">
                  <a16:creationId xmlns:a16="http://schemas.microsoft.com/office/drawing/2014/main" id="{19D111ED-2910-4990-8A82-742BDCDCB7F8}"/>
                </a:ext>
              </a:extLst>
            </p:cNvPr>
            <p:cNvCxnSpPr/>
            <p:nvPr/>
          </p:nvCxnSpPr>
          <p:spPr>
            <a:xfrm flipV="1">
              <a:off x="4436044" y="3370075"/>
              <a:ext cx="0" cy="5459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23">
              <a:extLst>
                <a:ext uri="{FF2B5EF4-FFF2-40B4-BE49-F238E27FC236}">
                  <a16:creationId xmlns:a16="http://schemas.microsoft.com/office/drawing/2014/main" id="{86A8360E-8734-44F3-ACA6-A45B826A6DAF}"/>
                </a:ext>
              </a:extLst>
            </p:cNvPr>
            <p:cNvSpPr txBox="1"/>
            <p:nvPr/>
          </p:nvSpPr>
          <p:spPr>
            <a:xfrm>
              <a:off x="4436044" y="3454400"/>
              <a:ext cx="1080120" cy="276999"/>
            </a:xfrm>
            <a:prstGeom prst="rect">
              <a:avLst/>
            </a:prstGeom>
            <a:noFill/>
          </p:spPr>
          <p:txBody>
            <a:bodyPr wrap="square" rtlCol="0">
              <a:spAutoFit/>
            </a:bodyPr>
            <a:lstStyle/>
            <a:p>
              <a:r>
                <a:rPr lang="es-AR" sz="1200" dirty="0">
                  <a:solidFill>
                    <a:schemeClr val="bg1"/>
                  </a:solidFill>
                </a:rPr>
                <a:t>V</a:t>
              </a:r>
              <a:r>
                <a:rPr lang="es-AR" sz="1200" baseline="-25000" dirty="0">
                  <a:solidFill>
                    <a:schemeClr val="bg1"/>
                  </a:solidFill>
                </a:rPr>
                <a:t>F</a:t>
              </a:r>
              <a:r>
                <a:rPr lang="es-AR" sz="1200" dirty="0">
                  <a:solidFill>
                    <a:schemeClr val="bg1"/>
                  </a:solidFill>
                </a:rPr>
                <a:t>= 0 m/s</a:t>
              </a:r>
            </a:p>
          </p:txBody>
        </p:sp>
        <p:sp>
          <p:nvSpPr>
            <p:cNvPr id="40" name="Rectangle 24">
              <a:extLst>
                <a:ext uri="{FF2B5EF4-FFF2-40B4-BE49-F238E27FC236}">
                  <a16:creationId xmlns:a16="http://schemas.microsoft.com/office/drawing/2014/main" id="{003E6010-32DB-462F-AFD6-9769901FA149}"/>
                </a:ext>
              </a:extLst>
            </p:cNvPr>
            <p:cNvSpPr/>
            <p:nvPr/>
          </p:nvSpPr>
          <p:spPr>
            <a:xfrm>
              <a:off x="4220020" y="3916065"/>
              <a:ext cx="432048" cy="34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TextBox 22">
              <a:extLst>
                <a:ext uri="{FF2B5EF4-FFF2-40B4-BE49-F238E27FC236}">
                  <a16:creationId xmlns:a16="http://schemas.microsoft.com/office/drawing/2014/main" id="{E21201F7-597E-4C02-8614-4189273DB515}"/>
                </a:ext>
              </a:extLst>
            </p:cNvPr>
            <p:cNvSpPr txBox="1"/>
            <p:nvPr/>
          </p:nvSpPr>
          <p:spPr>
            <a:xfrm>
              <a:off x="3325477" y="6185270"/>
              <a:ext cx="766557" cy="369332"/>
            </a:xfrm>
            <a:prstGeom prst="rect">
              <a:avLst/>
            </a:prstGeom>
            <a:noFill/>
          </p:spPr>
          <p:txBody>
            <a:bodyPr wrap="none" rtlCol="0">
              <a:spAutoFit/>
            </a:bodyPr>
            <a:lstStyle/>
            <a:p>
              <a:r>
                <a:rPr lang="es-AR" dirty="0">
                  <a:solidFill>
                    <a:schemeClr val="bg1"/>
                  </a:solidFill>
                </a:rPr>
                <a:t>Y=0 m</a:t>
              </a:r>
            </a:p>
          </p:txBody>
        </p:sp>
        <p:cxnSp>
          <p:nvCxnSpPr>
            <p:cNvPr id="42" name="Straight Connector 14">
              <a:extLst>
                <a:ext uri="{FF2B5EF4-FFF2-40B4-BE49-F238E27FC236}">
                  <a16:creationId xmlns:a16="http://schemas.microsoft.com/office/drawing/2014/main" id="{24F7E3B6-8A7A-4255-9103-F4B1B7CDDCC8}"/>
                </a:ext>
              </a:extLst>
            </p:cNvPr>
            <p:cNvCxnSpPr/>
            <p:nvPr/>
          </p:nvCxnSpPr>
          <p:spPr>
            <a:xfrm>
              <a:off x="3962842" y="6395336"/>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24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10"/>
                                        <p:tgtEl>
                                          <p:spTgt spid="16">
                                            <p:txEl>
                                              <p:pRg st="0" end="0"/>
                                            </p:txEl>
                                          </p:spTgt>
                                        </p:tgtEl>
                                      </p:cBhvr>
                                    </p:animEffect>
                                  </p:childTnLst>
                                </p:cTn>
                              </p:par>
                              <p:par>
                                <p:cTn id="8" presetID="22" presetClass="entr" presetSubtype="4" fill="hold" grpId="0" nodeType="withEffect">
                                  <p:stCondLst>
                                    <p:cond delay="75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wipe(down)">
                                      <p:cBhvr>
                                        <p:cTn id="10" dur="10"/>
                                        <p:tgtEl>
                                          <p:spTgt spid="16">
                                            <p:txEl>
                                              <p:pRg st="1" end="1"/>
                                            </p:txEl>
                                          </p:spTgt>
                                        </p:tgtEl>
                                      </p:cBhvr>
                                    </p:animEffect>
                                  </p:childTnLst>
                                </p:cTn>
                              </p:par>
                              <p:par>
                                <p:cTn id="11" presetID="22" presetClass="entr" presetSubtype="4" fill="hold" grpId="0" nodeType="withEffect">
                                  <p:stCondLst>
                                    <p:cond delay="75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wipe(down)">
                                      <p:cBhvr>
                                        <p:cTn id="13" dur="10"/>
                                        <p:tgtEl>
                                          <p:spTgt spid="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1.32</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4"/>
              <a:stretch>
                <a:fillRect/>
              </a:stretch>
            </p:blipFill>
            <p:spPr>
              <a:xfrm>
                <a:off x="9073023" y="2952746"/>
                <a:ext cx="41040" cy="216000"/>
              </a:xfrm>
              <a:prstGeom prst="rect">
                <a:avLst/>
              </a:prstGeom>
            </p:spPr>
          </p:pic>
        </mc:Fallback>
      </mc:AlternateContent>
      <p:sp>
        <p:nvSpPr>
          <p:cNvPr id="3" name="Rectángulo 2">
            <a:extLst>
              <a:ext uri="{FF2B5EF4-FFF2-40B4-BE49-F238E27FC236}">
                <a16:creationId xmlns:a16="http://schemas.microsoft.com/office/drawing/2014/main" id="{D14B22F7-ABB3-4085-8618-5B2C7D60AB1C}"/>
              </a:ext>
            </a:extLst>
          </p:cNvPr>
          <p:cNvSpPr/>
          <p:nvPr/>
        </p:nvSpPr>
        <p:spPr>
          <a:xfrm>
            <a:off x="317500" y="1723457"/>
            <a:ext cx="4572000" cy="369332"/>
          </a:xfrm>
          <a:prstGeom prst="rect">
            <a:avLst/>
          </a:prstGeom>
        </p:spPr>
        <p:txBody>
          <a:bodyPr>
            <a:spAutoFit/>
          </a:bodyPr>
          <a:lstStyle/>
          <a:p>
            <a:pPr>
              <a:spcBef>
                <a:spcPts val="600"/>
              </a:spcBef>
              <a:tabLst>
                <a:tab pos="457200" algn="l"/>
              </a:tabLst>
            </a:pPr>
            <a:r>
              <a:rPr lang="es-AR" dirty="0">
                <a:solidFill>
                  <a:schemeClr val="bg1"/>
                </a:solidFill>
                <a:latin typeface="Times New Roman" panose="02020603050405020304" pitchFamily="18" charset="0"/>
                <a:ea typeface="Times New Roman" panose="02020603050405020304" pitchFamily="18" charset="0"/>
              </a:rPr>
              <a:t>De la Ecuación de y=F(t) </a:t>
            </a:r>
            <a:endParaRPr lang="en-US" sz="3200" dirty="0">
              <a:solidFill>
                <a:schemeClr val="bg1"/>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20" name="Rectángulo 19">
                <a:extLst>
                  <a:ext uri="{FF2B5EF4-FFF2-40B4-BE49-F238E27FC236}">
                    <a16:creationId xmlns:a16="http://schemas.microsoft.com/office/drawing/2014/main" id="{9C224EF9-113E-42DA-BFCC-90B8D8BC2A3F}"/>
                  </a:ext>
                </a:extLst>
              </p:cNvPr>
              <p:cNvSpPr/>
              <p:nvPr/>
            </p:nvSpPr>
            <p:spPr>
              <a:xfrm>
                <a:off x="304800" y="2314564"/>
                <a:ext cx="4572000" cy="612732"/>
              </a:xfrm>
              <a:prstGeom prst="rect">
                <a:avLst/>
              </a:prstGeom>
            </p:spPr>
            <p:txBody>
              <a:bodyPr>
                <a:spAutoFit/>
              </a:bodyPr>
              <a:lstStyle/>
              <a:p>
                <a:pPr>
                  <a:spcBef>
                    <a:spcPts val="600"/>
                  </a:spcBef>
                  <a:tabLst>
                    <a:tab pos="457200" algn="l"/>
                  </a:tabLst>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Y</m:t>
                          </m:r>
                        </m:e>
                        <m:sub>
                          <m:r>
                            <m:rPr>
                              <m:sty m:val="p"/>
                            </m:rPr>
                            <a:rPr lang="es-AR">
                              <a:solidFill>
                                <a:schemeClr val="bg1"/>
                              </a:solidFill>
                              <a:latin typeface="Cambria Math" panose="02040503050406030204" pitchFamily="18" charset="0"/>
                              <a:ea typeface="Times New Roman" panose="02020603050405020304" pitchFamily="18" charset="0"/>
                            </a:rPr>
                            <m:t>f</m:t>
                          </m:r>
                        </m:sub>
                      </m:sSub>
                      <m:r>
                        <a:rPr lang="es-AR">
                          <a:solidFill>
                            <a:schemeClr val="bg1"/>
                          </a:solidFill>
                          <a:latin typeface="Cambria Math" panose="02040503050406030204" pitchFamily="18" charset="0"/>
                          <a:ea typeface="Times New Roman" panose="02020603050405020304" pitchFamily="18" charset="0"/>
                        </a:rPr>
                        <m:t>=0+245</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m</m:t>
                          </m:r>
                        </m:num>
                        <m:den>
                          <m:r>
                            <m:rPr>
                              <m:sty m:val="p"/>
                            </m:rPr>
                            <a:rPr lang="es-AR">
                              <a:solidFill>
                                <a:schemeClr val="bg1"/>
                              </a:solidFill>
                              <a:latin typeface="Cambria Math" panose="02040503050406030204" pitchFamily="18" charset="0"/>
                              <a:ea typeface="Times New Roman" panose="02020603050405020304" pitchFamily="18" charset="0"/>
                            </a:rPr>
                            <m:t>s</m:t>
                          </m:r>
                        </m:den>
                      </m:f>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ES" b="0" i="1" smtClean="0">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s-AR">
                              <a:solidFill>
                                <a:schemeClr val="bg1"/>
                              </a:solidFill>
                              <a:latin typeface="Cambria Math" panose="02040503050406030204" pitchFamily="18" charset="0"/>
                              <a:ea typeface="Times New Roman" panose="02020603050405020304" pitchFamily="18" charset="0"/>
                            </a:rPr>
                            <m:t>1</m:t>
                          </m:r>
                        </m:num>
                        <m:den>
                          <m:r>
                            <a:rPr lang="es-AR">
                              <a:solidFill>
                                <a:schemeClr val="bg1"/>
                              </a:solidFill>
                              <a:latin typeface="Cambria Math" panose="02040503050406030204" pitchFamily="18" charset="0"/>
                              <a:ea typeface="Times New Roman" panose="02020603050405020304" pitchFamily="18" charset="0"/>
                            </a:rPr>
                            <m:t>2</m:t>
                          </m:r>
                        </m:den>
                      </m:f>
                      <m:r>
                        <a:rPr lang="es-AR" i="1">
                          <a:solidFill>
                            <a:schemeClr val="bg1"/>
                          </a:solidFill>
                          <a:latin typeface="Cambria Math" panose="02040503050406030204" pitchFamily="18" charset="0"/>
                          <a:ea typeface="Times New Roman" panose="02020603050405020304" pitchFamily="18" charset="0"/>
                        </a:rPr>
                        <m:t>∗</m:t>
                      </m:r>
                      <m:r>
                        <a:rPr lang="es-ES" b="0" i="0" smtClean="0">
                          <a:solidFill>
                            <a:schemeClr val="bg1"/>
                          </a:solidFill>
                          <a:latin typeface="Cambria Math" panose="02040503050406030204" pitchFamily="18" charset="0"/>
                          <a:ea typeface="Times New Roman" panose="02020603050405020304" pitchFamily="18" charset="0"/>
                        </a:rPr>
                        <m:t>(−</m:t>
                      </m:r>
                      <m:r>
                        <a:rPr lang="es-AR">
                          <a:solidFill>
                            <a:schemeClr val="bg1"/>
                          </a:solidFill>
                          <a:latin typeface="Cambria Math" panose="02040503050406030204" pitchFamily="18" charset="0"/>
                          <a:ea typeface="Times New Roman" panose="02020603050405020304" pitchFamily="18" charset="0"/>
                        </a:rPr>
                        <m:t>9,8</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m</m:t>
                          </m:r>
                        </m:num>
                        <m:den>
                          <m:sSup>
                            <m:sSupPr>
                              <m:ctrlPr>
                                <a:rPr lang="en-US" i="1">
                                  <a:solidFill>
                                    <a:schemeClr val="bg1"/>
                                  </a:solidFill>
                                  <a:latin typeface="Cambria Math" panose="02040503050406030204" pitchFamily="18" charset="0"/>
                                  <a:ea typeface="Times New Roman" panose="02020603050405020304" pitchFamily="18" charset="0"/>
                                </a:rPr>
                              </m:ctrlPr>
                            </m:sSupPr>
                            <m:e>
                              <m:r>
                                <m:rPr>
                                  <m:sty m:val="p"/>
                                </m:rPr>
                                <a:rPr lang="es-AR">
                                  <a:solidFill>
                                    <a:schemeClr val="bg1"/>
                                  </a:solidFill>
                                  <a:latin typeface="Cambria Math" panose="02040503050406030204" pitchFamily="18" charset="0"/>
                                  <a:ea typeface="Times New Roman" panose="02020603050405020304" pitchFamily="18" charset="0"/>
                                </a:rPr>
                                <m:t>s</m:t>
                              </m:r>
                            </m:e>
                            <m:sup>
                              <m:r>
                                <a:rPr lang="es-AR">
                                  <a:solidFill>
                                    <a:schemeClr val="bg1"/>
                                  </a:solidFill>
                                  <a:latin typeface="Cambria Math" panose="02040503050406030204" pitchFamily="18" charset="0"/>
                                  <a:ea typeface="Times New Roman" panose="02020603050405020304" pitchFamily="18" charset="0"/>
                                </a:rPr>
                                <m:t>2</m:t>
                              </m:r>
                            </m:sup>
                          </m:sSup>
                        </m:den>
                      </m:f>
                      <m:r>
                        <a:rPr lang="es-ES" b="0" i="1" smtClean="0">
                          <a:solidFill>
                            <a:schemeClr val="bg1"/>
                          </a:solidFill>
                          <a:latin typeface="Cambria Math" panose="02040503050406030204" pitchFamily="18" charset="0"/>
                          <a:ea typeface="Times New Roman" panose="02020603050405020304" pitchFamily="18" charset="0"/>
                        </a:rPr>
                        <m:t>)</m:t>
                      </m:r>
                      <m:r>
                        <a:rPr lang="es-AR" i="1">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r>
                            <m:rPr>
                              <m:sty m:val="p"/>
                            </m:rPr>
                            <a:rPr lang="es-AR">
                              <a:solidFill>
                                <a:schemeClr val="bg1"/>
                              </a:solidFill>
                              <a:latin typeface="Cambria Math" panose="02040503050406030204" pitchFamily="18" charset="0"/>
                              <a:ea typeface="Times New Roman" panose="02020603050405020304" pitchFamily="18" charset="0"/>
                            </a:rPr>
                            <m:t>t</m:t>
                          </m:r>
                        </m:e>
                        <m:sup>
                          <m:r>
                            <a:rPr lang="es-AR">
                              <a:solidFill>
                                <a:schemeClr val="bg1"/>
                              </a:solidFill>
                              <a:latin typeface="Cambria Math" panose="02040503050406030204" pitchFamily="18" charset="0"/>
                              <a:ea typeface="Times New Roman" panose="02020603050405020304" pitchFamily="18" charset="0"/>
                            </a:rPr>
                            <m:t>2</m:t>
                          </m:r>
                        </m:sup>
                      </m:sSup>
                      <m:r>
                        <a:rPr lang="es-AR">
                          <a:solidFill>
                            <a:schemeClr val="bg1"/>
                          </a:solidFill>
                          <a:latin typeface="Cambria Math" panose="02040503050406030204" pitchFamily="18" charset="0"/>
                          <a:ea typeface="Times New Roman" panose="02020603050405020304" pitchFamily="18" charset="0"/>
                        </a:rPr>
                        <m:t>=</m:t>
                      </m:r>
                    </m:oMath>
                  </m:oMathPara>
                </a14:m>
                <a:endParaRPr lang="en-US" sz="3200" dirty="0">
                  <a:solidFill>
                    <a:schemeClr val="bg1"/>
                  </a:solidFill>
                  <a:effectLst/>
                  <a:latin typeface="Times New Roman" panose="02020603050405020304" pitchFamily="18" charset="0"/>
                  <a:ea typeface="Times New Roman" panose="02020603050405020304" pitchFamily="18" charset="0"/>
                </a:endParaRPr>
              </a:p>
            </p:txBody>
          </p:sp>
        </mc:Choice>
        <mc:Fallback>
          <p:sp>
            <p:nvSpPr>
              <p:cNvPr id="20" name="Rectángulo 19">
                <a:extLst>
                  <a:ext uri="{FF2B5EF4-FFF2-40B4-BE49-F238E27FC236}">
                    <a16:creationId xmlns:a16="http://schemas.microsoft.com/office/drawing/2014/main" id="{9C224EF9-113E-42DA-BFCC-90B8D8BC2A3F}"/>
                  </a:ext>
                </a:extLst>
              </p:cNvPr>
              <p:cNvSpPr>
                <a:spLocks noRot="1" noChangeAspect="1" noMove="1" noResize="1" noEditPoints="1" noAdjustHandles="1" noChangeArrowheads="1" noChangeShapeType="1" noTextEdit="1"/>
              </p:cNvSpPr>
              <p:nvPr/>
            </p:nvSpPr>
            <p:spPr>
              <a:xfrm>
                <a:off x="304800" y="2314564"/>
                <a:ext cx="4572000" cy="612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ángulo 20">
                <a:extLst>
                  <a:ext uri="{FF2B5EF4-FFF2-40B4-BE49-F238E27FC236}">
                    <a16:creationId xmlns:a16="http://schemas.microsoft.com/office/drawing/2014/main" id="{72A3CDFA-82A5-429D-9690-35052F37ABF1}"/>
                  </a:ext>
                </a:extLst>
              </p:cNvPr>
              <p:cNvSpPr/>
              <p:nvPr/>
            </p:nvSpPr>
            <p:spPr>
              <a:xfrm>
                <a:off x="317500" y="2966053"/>
                <a:ext cx="4572000" cy="462947"/>
              </a:xfrm>
              <a:prstGeom prst="rect">
                <a:avLst/>
              </a:prstGeom>
            </p:spPr>
            <p:txBody>
              <a:bodyPr>
                <a:spAutoFit/>
              </a:bodyPr>
              <a:lstStyle/>
              <a:p>
                <a:pPr>
                  <a:spcBef>
                    <a:spcPts val="600"/>
                  </a:spcBef>
                  <a:tabLst>
                    <a:tab pos="457200" algn="l"/>
                  </a:tabLst>
                </a:pP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Y</m:t>
                        </m:r>
                      </m:e>
                      <m:sub>
                        <m:r>
                          <m:rPr>
                            <m:sty m:val="p"/>
                          </m:rPr>
                          <a:rPr lang="es-AR">
                            <a:solidFill>
                              <a:schemeClr val="bg1"/>
                            </a:solidFill>
                            <a:latin typeface="Cambria Math" panose="02040503050406030204" pitchFamily="18" charset="0"/>
                            <a:ea typeface="Times New Roman" panose="02020603050405020304" pitchFamily="18" charset="0"/>
                          </a:rPr>
                          <m:t>f</m:t>
                        </m:r>
                      </m:sub>
                    </m:sSub>
                    <m:r>
                      <a:rPr lang="es-AR">
                        <a:solidFill>
                          <a:schemeClr val="bg1"/>
                        </a:solidFill>
                        <a:latin typeface="Cambria Math" panose="02040503050406030204" pitchFamily="18" charset="0"/>
                        <a:ea typeface="Times New Roman" panose="02020603050405020304" pitchFamily="18" charset="0"/>
                      </a:rPr>
                      <m:t>=245</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m</m:t>
                        </m:r>
                      </m:num>
                      <m:den>
                        <m:r>
                          <m:rPr>
                            <m:sty m:val="p"/>
                          </m:rPr>
                          <a:rPr lang="es-AR">
                            <a:solidFill>
                              <a:schemeClr val="bg1"/>
                            </a:solidFill>
                            <a:latin typeface="Cambria Math" panose="02040503050406030204" pitchFamily="18" charset="0"/>
                            <a:ea typeface="Times New Roman" panose="02020603050405020304" pitchFamily="18" charset="0"/>
                          </a:rPr>
                          <m:t>s</m:t>
                        </m:r>
                      </m:den>
                    </m:f>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i="1">
                        <a:solidFill>
                          <a:schemeClr val="bg1"/>
                        </a:solidFill>
                        <a:latin typeface="Cambria Math" panose="02040503050406030204" pitchFamily="18" charset="0"/>
                        <a:ea typeface="Times New Roman" panose="02020603050405020304" pitchFamily="18" charset="0"/>
                      </a:rPr>
                      <m:t>−</m:t>
                    </m:r>
                    <m:r>
                      <a:rPr lang="es-AR">
                        <a:solidFill>
                          <a:schemeClr val="bg1"/>
                        </a:solidFill>
                        <a:latin typeface="Cambria Math" panose="02040503050406030204" pitchFamily="18" charset="0"/>
                        <a:ea typeface="Times New Roman" panose="02020603050405020304" pitchFamily="18" charset="0"/>
                      </a:rPr>
                      <m:t>4,9</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m</m:t>
                        </m:r>
                      </m:num>
                      <m:den>
                        <m:sSup>
                          <m:sSupPr>
                            <m:ctrlPr>
                              <a:rPr lang="en-US" i="1">
                                <a:solidFill>
                                  <a:schemeClr val="bg1"/>
                                </a:solidFill>
                                <a:latin typeface="Cambria Math" panose="02040503050406030204" pitchFamily="18" charset="0"/>
                                <a:ea typeface="Times New Roman" panose="02020603050405020304" pitchFamily="18" charset="0"/>
                              </a:rPr>
                            </m:ctrlPr>
                          </m:sSupPr>
                          <m:e>
                            <m:r>
                              <m:rPr>
                                <m:sty m:val="p"/>
                              </m:rPr>
                              <a:rPr lang="es-AR">
                                <a:solidFill>
                                  <a:schemeClr val="bg1"/>
                                </a:solidFill>
                                <a:latin typeface="Cambria Math" panose="02040503050406030204" pitchFamily="18" charset="0"/>
                                <a:ea typeface="Times New Roman" panose="02020603050405020304" pitchFamily="18" charset="0"/>
                              </a:rPr>
                              <m:t>s</m:t>
                            </m:r>
                          </m:e>
                          <m:sup>
                            <m:r>
                              <a:rPr lang="es-AR">
                                <a:solidFill>
                                  <a:schemeClr val="bg1"/>
                                </a:solidFill>
                                <a:latin typeface="Cambria Math" panose="02040503050406030204" pitchFamily="18" charset="0"/>
                                <a:ea typeface="Times New Roman" panose="02020603050405020304" pitchFamily="18" charset="0"/>
                              </a:rPr>
                              <m:t>2</m:t>
                            </m:r>
                          </m:sup>
                        </m:sSup>
                      </m:den>
                    </m:f>
                    <m:r>
                      <a:rPr lang="es-AR" i="1">
                        <a:solidFill>
                          <a:schemeClr val="bg1"/>
                        </a:solidFill>
                        <a:latin typeface="Cambria Math" panose="02040503050406030204" pitchFamily="18" charset="0"/>
                        <a:ea typeface="Times New Roman" panose="02020603050405020304" pitchFamily="18" charset="0"/>
                      </a:rPr>
                      <m:t>∗</m:t>
                    </m:r>
                    <m:sSup>
                      <m:sSupPr>
                        <m:ctrlPr>
                          <a:rPr lang="en-US" i="1">
                            <a:solidFill>
                              <a:schemeClr val="bg1"/>
                            </a:solidFill>
                            <a:latin typeface="Cambria Math" panose="02040503050406030204" pitchFamily="18" charset="0"/>
                            <a:ea typeface="Times New Roman" panose="02020603050405020304" pitchFamily="18" charset="0"/>
                          </a:rPr>
                        </m:ctrlPr>
                      </m:sSupPr>
                      <m:e>
                        <m:r>
                          <m:rPr>
                            <m:sty m:val="p"/>
                          </m:rPr>
                          <a:rPr lang="es-AR">
                            <a:solidFill>
                              <a:schemeClr val="bg1"/>
                            </a:solidFill>
                            <a:latin typeface="Cambria Math" panose="02040503050406030204" pitchFamily="18" charset="0"/>
                            <a:ea typeface="Times New Roman" panose="02020603050405020304" pitchFamily="18" charset="0"/>
                          </a:rPr>
                          <m:t>t</m:t>
                        </m:r>
                      </m:e>
                      <m:sup>
                        <m:r>
                          <a:rPr lang="es-AR">
                            <a:solidFill>
                              <a:schemeClr val="bg1"/>
                            </a:solidFill>
                            <a:latin typeface="Cambria Math" panose="02040503050406030204" pitchFamily="18" charset="0"/>
                            <a:ea typeface="Times New Roman" panose="02020603050405020304" pitchFamily="18" charset="0"/>
                          </a:rPr>
                          <m:t>2</m:t>
                        </m:r>
                      </m:sup>
                    </m:sSup>
                    <m:r>
                      <a:rPr lang="es-AR">
                        <a:solidFill>
                          <a:schemeClr val="bg1"/>
                        </a:solidFill>
                        <a:latin typeface="Cambria Math" panose="02040503050406030204" pitchFamily="18" charset="0"/>
                        <a:ea typeface="Times New Roman" panose="02020603050405020304" pitchFamily="18" charset="0"/>
                      </a:rPr>
                      <m:t>=</m:t>
                    </m:r>
                  </m:oMath>
                </a14:m>
                <a:r>
                  <a:rPr lang="es-AR" dirty="0">
                    <a:solidFill>
                      <a:schemeClr val="bg1"/>
                    </a:solidFill>
                    <a:latin typeface="Times New Roman" panose="02020603050405020304" pitchFamily="18" charset="0"/>
                    <a:ea typeface="Times New Roman" panose="02020603050405020304" pitchFamily="18" charset="0"/>
                  </a:rPr>
                  <a:t>  </a:t>
                </a:r>
                <a:r>
                  <a:rPr lang="es-AR" b="1" dirty="0">
                    <a:solidFill>
                      <a:schemeClr val="bg1"/>
                    </a:solidFill>
                    <a:latin typeface="Times New Roman" panose="02020603050405020304" pitchFamily="18" charset="0"/>
                    <a:ea typeface="Times New Roman" panose="02020603050405020304" pitchFamily="18" charset="0"/>
                  </a:rPr>
                  <a:t>(EC 1)</a:t>
                </a:r>
                <a:endParaRPr lang="en-US" sz="3200" dirty="0">
                  <a:solidFill>
                    <a:schemeClr val="bg1"/>
                  </a:solidFill>
                  <a:effectLst/>
                  <a:latin typeface="Times New Roman" panose="02020603050405020304" pitchFamily="18" charset="0"/>
                  <a:ea typeface="Times New Roman" panose="02020603050405020304" pitchFamily="18" charset="0"/>
                </a:endParaRPr>
              </a:p>
            </p:txBody>
          </p:sp>
        </mc:Choice>
        <mc:Fallback>
          <p:sp>
            <p:nvSpPr>
              <p:cNvPr id="21" name="Rectángulo 20">
                <a:extLst>
                  <a:ext uri="{FF2B5EF4-FFF2-40B4-BE49-F238E27FC236}">
                    <a16:creationId xmlns:a16="http://schemas.microsoft.com/office/drawing/2014/main" id="{72A3CDFA-82A5-429D-9690-35052F37ABF1}"/>
                  </a:ext>
                </a:extLst>
              </p:cNvPr>
              <p:cNvSpPr>
                <a:spLocks noRot="1" noChangeAspect="1" noMove="1" noResize="1" noEditPoints="1" noAdjustHandles="1" noChangeArrowheads="1" noChangeShapeType="1" noTextEdit="1"/>
              </p:cNvSpPr>
              <p:nvPr/>
            </p:nvSpPr>
            <p:spPr>
              <a:xfrm>
                <a:off x="317500" y="2966053"/>
                <a:ext cx="4572000" cy="462947"/>
              </a:xfrm>
              <a:prstGeom prst="rect">
                <a:avLst/>
              </a:prstGeom>
              <a:blipFill>
                <a:blip r:embed="rId6"/>
                <a:stretch>
                  <a:fillRect t="-1316" b="-65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6FC02838-FE4E-432D-A832-6C7824D1CF48}"/>
                  </a:ext>
                </a:extLst>
              </p:cNvPr>
              <p:cNvSpPr/>
              <p:nvPr/>
            </p:nvSpPr>
            <p:spPr>
              <a:xfrm>
                <a:off x="317500" y="5780955"/>
                <a:ext cx="7264400" cy="56663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b="1" i="1">
                              <a:solidFill>
                                <a:schemeClr val="bg1"/>
                              </a:solidFill>
                              <a:latin typeface="Cambria Math" panose="02040503050406030204" pitchFamily="18" charset="0"/>
                            </a:rPr>
                          </m:ctrlPr>
                        </m:sSubPr>
                        <m:e>
                          <m:r>
                            <a:rPr lang="es-AR" b="1"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𝐘</m:t>
                          </m:r>
                        </m:e>
                        <m:sub>
                          <m:r>
                            <a:rPr lang="es-AR" b="1"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𝐇𝐦𝐚𝐱</m:t>
                          </m:r>
                        </m:sub>
                      </m:sSub>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=245</m:t>
                      </m:r>
                      <m:f>
                        <m:fPr>
                          <m:ctrlPr>
                            <a:rPr lang="en-US" i="1">
                              <a:solidFill>
                                <a:schemeClr val="bg1"/>
                              </a:solidFill>
                              <a:latin typeface="Cambria Math" panose="020405030504060302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m:t>
                          </m:r>
                        </m:num>
                        <m:den>
                          <m:r>
                            <m:rPr>
                              <m:sty m:val="p"/>
                            </m:rP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s</m:t>
                          </m:r>
                        </m:den>
                      </m:f>
                      <m:r>
                        <a:rPr lang="es-AR"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25 </m:t>
                      </m:r>
                      <m:r>
                        <m:rPr>
                          <m:sty m:val="p"/>
                        </m:rP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seg</m:t>
                      </m:r>
                      <m:r>
                        <a:rPr lang="es-AR"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4,9</m:t>
                      </m:r>
                      <m:f>
                        <m:fPr>
                          <m:ctrlPr>
                            <a:rPr lang="en-US" i="1">
                              <a:solidFill>
                                <a:schemeClr val="bg1"/>
                              </a:solidFill>
                              <a:latin typeface="Cambria Math" panose="020405030504060302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m:t>
                          </m:r>
                        </m:num>
                        <m:den>
                          <m:sSup>
                            <m:sSupPr>
                              <m:ctrlPr>
                                <a:rPr lang="en-US" i="1">
                                  <a:solidFill>
                                    <a:schemeClr val="bg1"/>
                                  </a:solidFill>
                                  <a:latin typeface="Cambria Math" panose="02040503050406030204" pitchFamily="18" charset="0"/>
                                </a:rPr>
                              </m:ctrlPr>
                            </m:sSupPr>
                            <m:e>
                              <m:r>
                                <m:rPr>
                                  <m:sty m:val="p"/>
                                </m:rP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s</m:t>
                              </m:r>
                            </m:e>
                            <m:sup>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s-AR"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25 </m:t>
                              </m:r>
                              <m:r>
                                <m:rPr>
                                  <m:sty m:val="p"/>
                                </m:rP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seg</m:t>
                              </m:r>
                            </m:e>
                          </m:d>
                        </m:e>
                        <m:sup>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s-AR">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AR" b="1"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𝟑𝟎𝟔𝟐</m:t>
                      </m:r>
                      <m:r>
                        <a:rPr lang="es-AR" b="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AR" b="1"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𝟓</m:t>
                      </m:r>
                      <m:r>
                        <a:rPr lang="es-AR" b="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m:t>
                      </m:r>
                      <m:r>
                        <a:rPr lang="es-AR" b="1"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𝐦</m:t>
                      </m:r>
                    </m:oMath>
                  </m:oMathPara>
                </a14:m>
                <a:endParaRPr lang="es-ES" dirty="0">
                  <a:solidFill>
                    <a:schemeClr val="bg1"/>
                  </a:solidFill>
                </a:endParaRPr>
              </a:p>
            </p:txBody>
          </p:sp>
        </mc:Choice>
        <mc:Fallback>
          <p:sp>
            <p:nvSpPr>
              <p:cNvPr id="6" name="Rectángulo 5">
                <a:extLst>
                  <a:ext uri="{FF2B5EF4-FFF2-40B4-BE49-F238E27FC236}">
                    <a16:creationId xmlns:a16="http://schemas.microsoft.com/office/drawing/2014/main" id="{6FC02838-FE4E-432D-A832-6C7824D1CF48}"/>
                  </a:ext>
                </a:extLst>
              </p:cNvPr>
              <p:cNvSpPr>
                <a:spLocks noRot="1" noChangeAspect="1" noMove="1" noResize="1" noEditPoints="1" noAdjustHandles="1" noChangeArrowheads="1" noChangeShapeType="1" noTextEdit="1"/>
              </p:cNvSpPr>
              <p:nvPr/>
            </p:nvSpPr>
            <p:spPr>
              <a:xfrm>
                <a:off x="317500" y="5780955"/>
                <a:ext cx="7264400" cy="56663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48 Rectángulo">
                <a:extLst>
                  <a:ext uri="{FF2B5EF4-FFF2-40B4-BE49-F238E27FC236}">
                    <a16:creationId xmlns:a16="http://schemas.microsoft.com/office/drawing/2014/main" id="{5AA86D72-D667-49B5-9E30-26A1BF6AD443}"/>
                  </a:ext>
                </a:extLst>
              </p:cNvPr>
              <p:cNvSpPr/>
              <p:nvPr/>
            </p:nvSpPr>
            <p:spPr>
              <a:xfrm>
                <a:off x="2962748" y="1394842"/>
                <a:ext cx="2943947" cy="8702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s-AR" b="0" i="0" smtClean="0">
                          <a:solidFill>
                            <a:schemeClr val="bg1"/>
                          </a:solidFill>
                          <a:latin typeface="Cambria Math"/>
                        </a:rPr>
                        <m:t>Y</m:t>
                      </m:r>
                      <m:r>
                        <a:rPr lang="es-AR" i="0">
                          <a:solidFill>
                            <a:schemeClr val="bg1"/>
                          </a:solidFill>
                          <a:latin typeface="Cambria Math"/>
                        </a:rPr>
                        <m:t>=</m:t>
                      </m:r>
                      <m:sSub>
                        <m:sSubPr>
                          <m:ctrlPr>
                            <a:rPr lang="es-AR" i="1">
                              <a:solidFill>
                                <a:schemeClr val="bg1"/>
                              </a:solidFill>
                              <a:latin typeface="Cambria Math" panose="02040503050406030204" pitchFamily="18" charset="0"/>
                            </a:rPr>
                          </m:ctrlPr>
                        </m:sSubPr>
                        <m:e>
                          <m:r>
                            <m:rPr>
                              <m:sty m:val="p"/>
                            </m:rPr>
                            <a:rPr lang="es-AR" b="0" i="0" smtClean="0">
                              <a:solidFill>
                                <a:schemeClr val="bg1"/>
                              </a:solidFill>
                              <a:latin typeface="Cambria Math"/>
                            </a:rPr>
                            <m:t>Y</m:t>
                          </m:r>
                        </m:e>
                        <m:sub>
                          <m:r>
                            <m:rPr>
                              <m:sty m:val="p"/>
                            </m:rPr>
                            <a:rPr lang="es-AR" i="0">
                              <a:solidFill>
                                <a:schemeClr val="bg1"/>
                              </a:solidFill>
                              <a:latin typeface="Cambria Math"/>
                            </a:rPr>
                            <m:t>o</m:t>
                          </m:r>
                        </m:sub>
                      </m:sSub>
                      <m:r>
                        <a:rPr lang="es-AR" b="0" i="0" smtClean="0">
                          <a:solidFill>
                            <a:schemeClr val="bg1"/>
                          </a:solidFill>
                          <a:latin typeface="Cambria Math"/>
                        </a:rPr>
                        <m:t>+</m:t>
                      </m:r>
                      <m:sSub>
                        <m:sSubPr>
                          <m:ctrlPr>
                            <a:rPr lang="es-AR" i="1">
                              <a:solidFill>
                                <a:schemeClr val="bg1"/>
                              </a:solidFill>
                              <a:latin typeface="Cambria Math" panose="02040503050406030204" pitchFamily="18" charset="0"/>
                            </a:rPr>
                          </m:ctrlPr>
                        </m:sSubPr>
                        <m:e>
                          <m:r>
                            <m:rPr>
                              <m:sty m:val="p"/>
                            </m:rPr>
                            <a:rPr lang="es-AR" b="0" i="0" smtClean="0">
                              <a:solidFill>
                                <a:schemeClr val="bg1"/>
                              </a:solidFill>
                              <a:latin typeface="Cambria Math"/>
                            </a:rPr>
                            <m:t>V</m:t>
                          </m:r>
                        </m:e>
                        <m:sub>
                          <m:r>
                            <m:rPr>
                              <m:sty m:val="p"/>
                            </m:rPr>
                            <a:rPr lang="es-AR" i="0">
                              <a:solidFill>
                                <a:schemeClr val="bg1"/>
                              </a:solidFill>
                              <a:latin typeface="Cambria Math"/>
                            </a:rPr>
                            <m:t>o</m:t>
                          </m:r>
                          <m:r>
                            <m:rPr>
                              <m:sty m:val="p"/>
                            </m:rPr>
                            <a:rPr lang="es-AR" b="0" i="0" smtClean="0">
                              <a:solidFill>
                                <a:schemeClr val="bg1"/>
                              </a:solidFill>
                              <a:latin typeface="Cambria Math"/>
                            </a:rPr>
                            <m:t>Y</m:t>
                          </m:r>
                        </m:sub>
                      </m:sSub>
                      <m:r>
                        <a:rPr lang="es-AR" b="0" i="0" smtClean="0">
                          <a:solidFill>
                            <a:schemeClr val="bg1"/>
                          </a:solidFill>
                          <a:latin typeface="Cambria Math"/>
                        </a:rPr>
                        <m:t>∗</m:t>
                      </m:r>
                      <m:r>
                        <m:rPr>
                          <m:sty m:val="p"/>
                        </m:rPr>
                        <a:rPr lang="es-AR" b="0" i="0" smtClean="0">
                          <a:solidFill>
                            <a:schemeClr val="bg1"/>
                          </a:solidFill>
                          <a:latin typeface="Cambria Math"/>
                        </a:rPr>
                        <m:t>t</m:t>
                      </m:r>
                      <m:r>
                        <a:rPr lang="es-AR" i="0">
                          <a:solidFill>
                            <a:schemeClr val="bg1"/>
                          </a:solidFill>
                          <a:latin typeface="Cambria Math"/>
                        </a:rPr>
                        <m:t>+</m:t>
                      </m:r>
                      <m:f>
                        <m:fPr>
                          <m:ctrlPr>
                            <a:rPr lang="es-AR" i="1" smtClean="0">
                              <a:solidFill>
                                <a:schemeClr val="bg1"/>
                              </a:solidFill>
                              <a:latin typeface="Cambria Math" panose="02040503050406030204" pitchFamily="18" charset="0"/>
                            </a:rPr>
                          </m:ctrlPr>
                        </m:fPr>
                        <m:num>
                          <m:r>
                            <a:rPr lang="es-AR" b="0" i="0" smtClean="0">
                              <a:solidFill>
                                <a:schemeClr val="bg1"/>
                              </a:solidFill>
                              <a:latin typeface="Cambria Math"/>
                            </a:rPr>
                            <m:t>1</m:t>
                          </m:r>
                        </m:num>
                        <m:den>
                          <m:r>
                            <a:rPr lang="es-AR" b="0" i="0" smtClean="0">
                              <a:solidFill>
                                <a:schemeClr val="bg1"/>
                              </a:solidFill>
                              <a:latin typeface="Cambria Math"/>
                            </a:rPr>
                            <m:t>2</m:t>
                          </m:r>
                        </m:den>
                      </m:f>
                      <m:r>
                        <a:rPr lang="es-AR" b="0" i="0" smtClean="0">
                          <a:solidFill>
                            <a:schemeClr val="bg1"/>
                          </a:solidFill>
                          <a:latin typeface="Cambria Math"/>
                        </a:rPr>
                        <m:t>∗</m:t>
                      </m:r>
                      <m:r>
                        <m:rPr>
                          <m:sty m:val="p"/>
                        </m:rPr>
                        <a:rPr lang="es-AR" b="0" i="0" smtClean="0">
                          <a:solidFill>
                            <a:schemeClr val="bg1"/>
                          </a:solidFill>
                          <a:latin typeface="Cambria Math"/>
                        </a:rPr>
                        <m:t>g</m:t>
                      </m:r>
                      <m:r>
                        <a:rPr lang="es-AR" i="0">
                          <a:solidFill>
                            <a:schemeClr val="bg1"/>
                          </a:solidFill>
                          <a:latin typeface="Cambria Math"/>
                        </a:rPr>
                        <m:t>∗</m:t>
                      </m:r>
                      <m:sSup>
                        <m:sSupPr>
                          <m:ctrlPr>
                            <a:rPr lang="es-AR" i="1" smtClean="0">
                              <a:solidFill>
                                <a:schemeClr val="bg1"/>
                              </a:solidFill>
                              <a:latin typeface="Cambria Math" panose="02040503050406030204" pitchFamily="18" charset="0"/>
                            </a:rPr>
                          </m:ctrlPr>
                        </m:sSupPr>
                        <m:e>
                          <m:r>
                            <m:rPr>
                              <m:sty m:val="p"/>
                            </m:rPr>
                            <a:rPr lang="es-AR" b="0" i="0" smtClean="0">
                              <a:solidFill>
                                <a:schemeClr val="bg1"/>
                              </a:solidFill>
                              <a:latin typeface="Cambria Math"/>
                            </a:rPr>
                            <m:t>t</m:t>
                          </m:r>
                        </m:e>
                        <m:sup>
                          <m:r>
                            <a:rPr lang="es-AR" b="0" i="0" smtClean="0">
                              <a:solidFill>
                                <a:schemeClr val="bg1"/>
                              </a:solidFill>
                              <a:latin typeface="Cambria Math"/>
                            </a:rPr>
                            <m:t>2</m:t>
                          </m:r>
                        </m:sup>
                      </m:sSup>
                    </m:oMath>
                  </m:oMathPara>
                </a14:m>
                <a:endParaRPr lang="es-ES" dirty="0">
                  <a:solidFill>
                    <a:schemeClr val="bg1"/>
                  </a:solidFill>
                </a:endParaRPr>
              </a:p>
            </p:txBody>
          </p:sp>
        </mc:Choice>
        <mc:Fallback>
          <p:sp>
            <p:nvSpPr>
              <p:cNvPr id="24" name="48 Rectángulo">
                <a:extLst>
                  <a:ext uri="{FF2B5EF4-FFF2-40B4-BE49-F238E27FC236}">
                    <a16:creationId xmlns:a16="http://schemas.microsoft.com/office/drawing/2014/main" id="{5AA86D72-D667-49B5-9E30-26A1BF6AD443}"/>
                  </a:ext>
                </a:extLst>
              </p:cNvPr>
              <p:cNvSpPr>
                <a:spLocks noRot="1" noChangeAspect="1" noMove="1" noResize="1" noEditPoints="1" noAdjustHandles="1" noChangeArrowheads="1" noChangeShapeType="1" noTextEdit="1"/>
              </p:cNvSpPr>
              <p:nvPr/>
            </p:nvSpPr>
            <p:spPr>
              <a:xfrm>
                <a:off x="2962748" y="1394842"/>
                <a:ext cx="2943947" cy="87023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ángulo 24">
                <a:extLst>
                  <a:ext uri="{FF2B5EF4-FFF2-40B4-BE49-F238E27FC236}">
                    <a16:creationId xmlns:a16="http://schemas.microsoft.com/office/drawing/2014/main" id="{AD19BDE2-493B-4783-9826-7E5FE4FD40FD}"/>
                  </a:ext>
                </a:extLst>
              </p:cNvPr>
              <p:cNvSpPr/>
              <p:nvPr/>
            </p:nvSpPr>
            <p:spPr>
              <a:xfrm>
                <a:off x="304800" y="3595371"/>
                <a:ext cx="7264400" cy="369332"/>
              </a:xfrm>
              <a:prstGeom prst="rect">
                <a:avLst/>
              </a:prstGeom>
            </p:spPr>
            <p:txBody>
              <a:bodyPr wrap="square">
                <a:spAutoFit/>
              </a:bodyPr>
              <a:lstStyle/>
              <a:p>
                <a:pPr>
                  <a:spcBef>
                    <a:spcPts val="600"/>
                  </a:spcBef>
                  <a:tabLst>
                    <a:tab pos="457200" algn="l"/>
                  </a:tabLst>
                </a:pPr>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f</m:t>
                        </m:r>
                      </m:sub>
                    </m:sSub>
                    <m:r>
                      <a:rPr lang="es-AR">
                        <a:solidFill>
                          <a:schemeClr val="bg1"/>
                        </a:solidFill>
                        <a:latin typeface="Cambria Math" panose="02040503050406030204" pitchFamily="18" charset="0"/>
                        <a:ea typeface="Times New Roman" panose="02020603050405020304" pitchFamily="18" charset="0"/>
                      </a:rPr>
                      <m:t>=</m:t>
                    </m:r>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i</m:t>
                        </m:r>
                      </m:sub>
                    </m:sSub>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g</m:t>
                    </m:r>
                    <m:r>
                      <a:rPr lang="es-AR" i="1">
                        <a:solidFill>
                          <a:schemeClr val="bg1"/>
                        </a:solidFill>
                        <a:latin typeface="Cambria Math" panose="02040503050406030204" pitchFamily="18" charset="0"/>
                        <a:ea typeface="Times New Roman" panose="02020603050405020304" pitchFamily="18" charset="0"/>
                      </a:rPr>
                      <m:t>∗</m:t>
                    </m:r>
                    <m:r>
                      <m:rPr>
                        <m:sty m:val="p"/>
                      </m:rPr>
                      <a:rPr lang="es-AR">
                        <a:solidFill>
                          <a:schemeClr val="bg1"/>
                        </a:solidFill>
                        <a:latin typeface="Cambria Math" panose="02040503050406030204" pitchFamily="18" charset="0"/>
                        <a:ea typeface="Times New Roman" panose="02020603050405020304" pitchFamily="18" charset="0"/>
                      </a:rPr>
                      <m:t>t</m:t>
                    </m:r>
                    <m:r>
                      <a:rPr lang="es-AR">
                        <a:solidFill>
                          <a:schemeClr val="bg1"/>
                        </a:solidFill>
                        <a:latin typeface="Cambria Math" panose="02040503050406030204" pitchFamily="18" charset="0"/>
                        <a:ea typeface="Times New Roman" panose="02020603050405020304" pitchFamily="18" charset="0"/>
                      </a:rPr>
                      <m:t>=</m:t>
                    </m:r>
                  </m:oMath>
                </a14:m>
                <a:r>
                  <a:rPr lang="es-AR" dirty="0">
                    <a:solidFill>
                      <a:schemeClr val="bg1"/>
                    </a:solidFill>
                    <a:latin typeface="Times New Roman" panose="02020603050405020304" pitchFamily="18" charset="0"/>
                    <a:ea typeface="Times New Roman" panose="02020603050405020304" pitchFamily="18" charset="0"/>
                  </a:rPr>
                  <a:t>   despejo t para altura máxima</a:t>
                </a:r>
                <a:endParaRPr lang="es-ES" dirty="0">
                  <a:solidFill>
                    <a:schemeClr val="bg1"/>
                  </a:solidFill>
                </a:endParaRPr>
              </a:p>
            </p:txBody>
          </p:sp>
        </mc:Choice>
        <mc:Fallback>
          <p:sp>
            <p:nvSpPr>
              <p:cNvPr id="25" name="Rectángulo 24">
                <a:extLst>
                  <a:ext uri="{FF2B5EF4-FFF2-40B4-BE49-F238E27FC236}">
                    <a16:creationId xmlns:a16="http://schemas.microsoft.com/office/drawing/2014/main" id="{AD19BDE2-493B-4783-9826-7E5FE4FD40FD}"/>
                  </a:ext>
                </a:extLst>
              </p:cNvPr>
              <p:cNvSpPr>
                <a:spLocks noRot="1" noChangeAspect="1" noMove="1" noResize="1" noEditPoints="1" noAdjustHandles="1" noChangeArrowheads="1" noChangeShapeType="1" noTextEdit="1"/>
              </p:cNvSpPr>
              <p:nvPr/>
            </p:nvSpPr>
            <p:spPr>
              <a:xfrm>
                <a:off x="304800" y="3595371"/>
                <a:ext cx="7264400" cy="369332"/>
              </a:xfrm>
              <a:prstGeom prst="rect">
                <a:avLst/>
              </a:prstGeom>
              <a:blipFill>
                <a:blip r:embed="rId9"/>
                <a:stretch>
                  <a:fillRect t="-11667"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ángulo 25">
                <a:extLst>
                  <a:ext uri="{FF2B5EF4-FFF2-40B4-BE49-F238E27FC236}">
                    <a16:creationId xmlns:a16="http://schemas.microsoft.com/office/drawing/2014/main" id="{6C6BF066-5324-44EA-B50D-D83545B5FB0A}"/>
                  </a:ext>
                </a:extLst>
              </p:cNvPr>
              <p:cNvSpPr/>
              <p:nvPr/>
            </p:nvSpPr>
            <p:spPr>
              <a:xfrm>
                <a:off x="292100" y="4097075"/>
                <a:ext cx="7264400" cy="941540"/>
              </a:xfrm>
              <a:prstGeom prst="rect">
                <a:avLst/>
              </a:prstGeom>
            </p:spPr>
            <p:txBody>
              <a:bodyPr wrap="square">
                <a:spAutoFit/>
              </a:bodyPr>
              <a:lstStyle/>
              <a:p>
                <a:pPr>
                  <a:spcBef>
                    <a:spcPts val="600"/>
                  </a:spcBef>
                  <a:tabLst>
                    <a:tab pos="457200" algn="l"/>
                  </a:tabLst>
                </a:pPr>
                <a14:m>
                  <m:oMathPara xmlns:m="http://schemas.openxmlformats.org/officeDocument/2006/math">
                    <m:oMathParaPr>
                      <m:jc m:val="left"/>
                    </m:oMathParaPr>
                    <m:oMath xmlns:m="http://schemas.openxmlformats.org/officeDocument/2006/math">
                      <m:sSub>
                        <m:sSubPr>
                          <m:ctrlPr>
                            <a:rPr lang="en-US" b="1" i="1">
                              <a:solidFill>
                                <a:schemeClr val="bg1"/>
                              </a:solidFill>
                              <a:latin typeface="Cambria Math" panose="02040503050406030204" pitchFamily="18" charset="0"/>
                              <a:ea typeface="Times New Roman" panose="02020603050405020304" pitchFamily="18" charset="0"/>
                            </a:rPr>
                          </m:ctrlPr>
                        </m:sSubPr>
                        <m:e>
                          <m:r>
                            <a:rPr lang="es-AR" b="1" i="1">
                              <a:solidFill>
                                <a:schemeClr val="bg1"/>
                              </a:solidFill>
                              <a:latin typeface="Cambria Math" panose="02040503050406030204" pitchFamily="18" charset="0"/>
                              <a:ea typeface="Times New Roman" panose="02020603050405020304" pitchFamily="18" charset="0"/>
                            </a:rPr>
                            <m:t>𝐭</m:t>
                          </m:r>
                        </m:e>
                        <m:sub>
                          <m:r>
                            <a:rPr lang="es-AR" b="1" i="1">
                              <a:solidFill>
                                <a:schemeClr val="bg1"/>
                              </a:solidFill>
                              <a:latin typeface="Cambria Math" panose="02040503050406030204" pitchFamily="18" charset="0"/>
                              <a:ea typeface="Times New Roman" panose="02020603050405020304" pitchFamily="18" charset="0"/>
                            </a:rPr>
                            <m:t>𝐇𝐦𝐚𝐱</m:t>
                          </m:r>
                        </m:sub>
                      </m:sSub>
                      <m:r>
                        <a:rPr lang="es-AR">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sSub>
                            <m:sSubPr>
                              <m:ctrlPr>
                                <a:rPr lang="en-US" i="1">
                                  <a:solidFill>
                                    <a:schemeClr val="bg1"/>
                                  </a:solidFill>
                                  <a:latin typeface="Cambria Math" panose="02040503050406030204" pitchFamily="18" charset="0"/>
                                  <a:ea typeface="Times New Roman" panose="02020603050405020304" pitchFamily="18" charset="0"/>
                                </a:rPr>
                              </m:ctrlPr>
                            </m:sSubPr>
                            <m:e>
                              <m:r>
                                <m:rPr>
                                  <m:sty m:val="p"/>
                                </m:rPr>
                                <a:rPr lang="es-AR">
                                  <a:solidFill>
                                    <a:schemeClr val="bg1"/>
                                  </a:solidFill>
                                  <a:latin typeface="Cambria Math" panose="02040503050406030204" pitchFamily="18" charset="0"/>
                                  <a:ea typeface="Times New Roman" panose="02020603050405020304" pitchFamily="18" charset="0"/>
                                </a:rPr>
                                <m:t>V</m:t>
                              </m:r>
                            </m:e>
                            <m:sub>
                              <m:r>
                                <m:rPr>
                                  <m:sty m:val="p"/>
                                </m:rPr>
                                <a:rPr lang="es-AR">
                                  <a:solidFill>
                                    <a:schemeClr val="bg1"/>
                                  </a:solidFill>
                                  <a:latin typeface="Cambria Math" panose="02040503050406030204" pitchFamily="18" charset="0"/>
                                  <a:ea typeface="Times New Roman" panose="02020603050405020304" pitchFamily="18" charset="0"/>
                                </a:rPr>
                                <m:t>i</m:t>
                              </m:r>
                            </m:sub>
                          </m:sSub>
                        </m:num>
                        <m:den>
                          <m:r>
                            <m:rPr>
                              <m:sty m:val="p"/>
                            </m:rPr>
                            <a:rPr lang="es-AR">
                              <a:solidFill>
                                <a:schemeClr val="bg1"/>
                              </a:solidFill>
                              <a:latin typeface="Cambria Math" panose="02040503050406030204" pitchFamily="18" charset="0"/>
                              <a:ea typeface="Times New Roman" panose="02020603050405020304" pitchFamily="18" charset="0"/>
                            </a:rPr>
                            <m:t>g</m:t>
                          </m:r>
                        </m:den>
                      </m:f>
                      <m:r>
                        <a:rPr lang="es-AR">
                          <a:solidFill>
                            <a:schemeClr val="bg1"/>
                          </a:solidFill>
                          <a:latin typeface="Cambria Math" panose="02040503050406030204" pitchFamily="18" charset="0"/>
                          <a:ea typeface="Times New Roman" panose="02020603050405020304" pitchFamily="18" charset="0"/>
                        </a:rPr>
                        <m:t>=</m:t>
                      </m:r>
                      <m:f>
                        <m:fPr>
                          <m:ctrlPr>
                            <a:rPr lang="en-US" i="1">
                              <a:solidFill>
                                <a:schemeClr val="bg1"/>
                              </a:solidFill>
                              <a:latin typeface="Cambria Math" panose="02040503050406030204" pitchFamily="18" charset="0"/>
                              <a:ea typeface="Times New Roman" panose="02020603050405020304" pitchFamily="18" charset="0"/>
                            </a:rPr>
                          </m:ctrlPr>
                        </m:fPr>
                        <m:num>
                          <m:r>
                            <a:rPr lang="es-AR">
                              <a:solidFill>
                                <a:schemeClr val="bg1"/>
                              </a:solidFill>
                              <a:latin typeface="Cambria Math" panose="02040503050406030204" pitchFamily="18" charset="0"/>
                              <a:ea typeface="Times New Roman" panose="02020603050405020304" pitchFamily="18" charset="0"/>
                            </a:rPr>
                            <m:t>245</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m</m:t>
                              </m:r>
                            </m:num>
                            <m:den>
                              <m:r>
                                <m:rPr>
                                  <m:sty m:val="p"/>
                                </m:rPr>
                                <a:rPr lang="es-AR">
                                  <a:solidFill>
                                    <a:schemeClr val="bg1"/>
                                  </a:solidFill>
                                  <a:latin typeface="Cambria Math" panose="02040503050406030204" pitchFamily="18" charset="0"/>
                                  <a:ea typeface="Times New Roman" panose="02020603050405020304" pitchFamily="18" charset="0"/>
                                </a:rPr>
                                <m:t>s</m:t>
                              </m:r>
                            </m:den>
                          </m:f>
                        </m:num>
                        <m:den>
                          <m:r>
                            <a:rPr lang="es-AR">
                              <a:solidFill>
                                <a:schemeClr val="bg1"/>
                              </a:solidFill>
                              <a:latin typeface="Cambria Math" panose="02040503050406030204" pitchFamily="18" charset="0"/>
                              <a:ea typeface="Times New Roman" panose="02020603050405020304" pitchFamily="18" charset="0"/>
                            </a:rPr>
                            <m:t>9,8</m:t>
                          </m:r>
                          <m:f>
                            <m:fPr>
                              <m:ctrlPr>
                                <a:rPr lang="en-US" i="1">
                                  <a:solidFill>
                                    <a:schemeClr val="bg1"/>
                                  </a:solidFill>
                                  <a:latin typeface="Cambria Math" panose="02040503050406030204" pitchFamily="18" charset="0"/>
                                  <a:ea typeface="Times New Roman" panose="02020603050405020304" pitchFamily="18" charset="0"/>
                                </a:rPr>
                              </m:ctrlPr>
                            </m:fPr>
                            <m:num>
                              <m:r>
                                <m:rPr>
                                  <m:sty m:val="p"/>
                                </m:rPr>
                                <a:rPr lang="es-AR">
                                  <a:solidFill>
                                    <a:schemeClr val="bg1"/>
                                  </a:solidFill>
                                  <a:latin typeface="Cambria Math" panose="02040503050406030204" pitchFamily="18" charset="0"/>
                                  <a:ea typeface="Times New Roman" panose="02020603050405020304" pitchFamily="18" charset="0"/>
                                </a:rPr>
                                <m:t>m</m:t>
                              </m:r>
                            </m:num>
                            <m:den>
                              <m:sSup>
                                <m:sSupPr>
                                  <m:ctrlPr>
                                    <a:rPr lang="en-US" i="1">
                                      <a:solidFill>
                                        <a:schemeClr val="bg1"/>
                                      </a:solidFill>
                                      <a:latin typeface="Cambria Math" panose="02040503050406030204" pitchFamily="18" charset="0"/>
                                      <a:ea typeface="Times New Roman" panose="02020603050405020304" pitchFamily="18" charset="0"/>
                                    </a:rPr>
                                  </m:ctrlPr>
                                </m:sSupPr>
                                <m:e>
                                  <m:r>
                                    <m:rPr>
                                      <m:sty m:val="p"/>
                                    </m:rPr>
                                    <a:rPr lang="es-AR">
                                      <a:solidFill>
                                        <a:schemeClr val="bg1"/>
                                      </a:solidFill>
                                      <a:latin typeface="Cambria Math" panose="02040503050406030204" pitchFamily="18" charset="0"/>
                                      <a:ea typeface="Times New Roman" panose="02020603050405020304" pitchFamily="18" charset="0"/>
                                    </a:rPr>
                                    <m:t>s</m:t>
                                  </m:r>
                                </m:e>
                                <m:sup>
                                  <m:r>
                                    <a:rPr lang="es-AR">
                                      <a:solidFill>
                                        <a:schemeClr val="bg1"/>
                                      </a:solidFill>
                                      <a:latin typeface="Cambria Math" panose="02040503050406030204" pitchFamily="18" charset="0"/>
                                      <a:ea typeface="Times New Roman" panose="02020603050405020304" pitchFamily="18" charset="0"/>
                                    </a:rPr>
                                    <m:t>2</m:t>
                                  </m:r>
                                </m:sup>
                              </m:sSup>
                            </m:den>
                          </m:f>
                        </m:den>
                      </m:f>
                      <m:r>
                        <a:rPr lang="es-AR">
                          <a:solidFill>
                            <a:schemeClr val="bg1"/>
                          </a:solidFill>
                          <a:latin typeface="Cambria Math" panose="02040503050406030204" pitchFamily="18" charset="0"/>
                          <a:ea typeface="Times New Roman" panose="02020603050405020304" pitchFamily="18" charset="0"/>
                        </a:rPr>
                        <m:t>=</m:t>
                      </m:r>
                      <m:r>
                        <a:rPr lang="es-AR" b="1" i="1">
                          <a:solidFill>
                            <a:schemeClr val="bg1"/>
                          </a:solidFill>
                          <a:latin typeface="Cambria Math" panose="02040503050406030204" pitchFamily="18" charset="0"/>
                          <a:ea typeface="Times New Roman" panose="02020603050405020304" pitchFamily="18" charset="0"/>
                        </a:rPr>
                        <m:t>𝟐𝟓</m:t>
                      </m:r>
                      <m:r>
                        <a:rPr lang="es-AR" b="1">
                          <a:solidFill>
                            <a:schemeClr val="bg1"/>
                          </a:solidFill>
                          <a:latin typeface="Cambria Math" panose="02040503050406030204" pitchFamily="18" charset="0"/>
                          <a:ea typeface="Times New Roman" panose="02020603050405020304" pitchFamily="18" charset="0"/>
                        </a:rPr>
                        <m:t> </m:t>
                      </m:r>
                      <m:r>
                        <a:rPr lang="es-AR" b="1" i="1">
                          <a:solidFill>
                            <a:schemeClr val="bg1"/>
                          </a:solidFill>
                          <a:latin typeface="Cambria Math" panose="02040503050406030204" pitchFamily="18" charset="0"/>
                          <a:ea typeface="Times New Roman" panose="02020603050405020304" pitchFamily="18" charset="0"/>
                        </a:rPr>
                        <m:t>𝐬𝐞𝐠</m:t>
                      </m:r>
                    </m:oMath>
                  </m:oMathPara>
                </a14:m>
                <a:endParaRPr lang="es-ES" dirty="0">
                  <a:solidFill>
                    <a:schemeClr val="bg1"/>
                  </a:solidFill>
                </a:endParaRPr>
              </a:p>
            </p:txBody>
          </p:sp>
        </mc:Choice>
        <mc:Fallback>
          <p:sp>
            <p:nvSpPr>
              <p:cNvPr id="26" name="Rectángulo 25">
                <a:extLst>
                  <a:ext uri="{FF2B5EF4-FFF2-40B4-BE49-F238E27FC236}">
                    <a16:creationId xmlns:a16="http://schemas.microsoft.com/office/drawing/2014/main" id="{6C6BF066-5324-44EA-B50D-D83545B5FB0A}"/>
                  </a:ext>
                </a:extLst>
              </p:cNvPr>
              <p:cNvSpPr>
                <a:spLocks noRot="1" noChangeAspect="1" noMove="1" noResize="1" noEditPoints="1" noAdjustHandles="1" noChangeArrowheads="1" noChangeShapeType="1" noTextEdit="1"/>
              </p:cNvSpPr>
              <p:nvPr/>
            </p:nvSpPr>
            <p:spPr>
              <a:xfrm>
                <a:off x="292100" y="4097075"/>
                <a:ext cx="7264400" cy="941540"/>
              </a:xfrm>
              <a:prstGeom prst="rect">
                <a:avLst/>
              </a:prstGeom>
              <a:blipFill>
                <a:blip r:embed="rId10"/>
                <a:stretch>
                  <a:fillRect/>
                </a:stretch>
              </a:blipFill>
            </p:spPr>
            <p:txBody>
              <a:bodyPr/>
              <a:lstStyle/>
              <a:p>
                <a:r>
                  <a:rPr lang="en-US">
                    <a:noFill/>
                  </a:rPr>
                  <a:t> </a:t>
                </a:r>
              </a:p>
            </p:txBody>
          </p:sp>
        </mc:Fallback>
      </mc:AlternateContent>
      <p:sp>
        <p:nvSpPr>
          <p:cNvPr id="27" name="Rectángulo 26">
            <a:extLst>
              <a:ext uri="{FF2B5EF4-FFF2-40B4-BE49-F238E27FC236}">
                <a16:creationId xmlns:a16="http://schemas.microsoft.com/office/drawing/2014/main" id="{9D218ABD-7FA0-4E54-A46E-CFCE73BB4C68}"/>
              </a:ext>
            </a:extLst>
          </p:cNvPr>
          <p:cNvSpPr/>
          <p:nvPr/>
        </p:nvSpPr>
        <p:spPr>
          <a:xfrm>
            <a:off x="317500" y="5172669"/>
            <a:ext cx="7264400" cy="369332"/>
          </a:xfrm>
          <a:prstGeom prst="rect">
            <a:avLst/>
          </a:prstGeom>
        </p:spPr>
        <p:txBody>
          <a:bodyPr wrap="square">
            <a:spAutoFit/>
          </a:bodyPr>
          <a:lstStyle/>
          <a:p>
            <a:pPr>
              <a:spcBef>
                <a:spcPts val="600"/>
              </a:spcBef>
              <a:tabLst>
                <a:tab pos="457200" algn="l"/>
              </a:tabLst>
            </a:pPr>
            <a:r>
              <a:rPr lang="es-AR" dirty="0">
                <a:solidFill>
                  <a:schemeClr val="bg1"/>
                </a:solidFill>
                <a:latin typeface="Times New Roman" panose="02020603050405020304" pitchFamily="18" charset="0"/>
                <a:ea typeface="Times New Roman" panose="02020603050405020304" pitchFamily="18" charset="0"/>
              </a:rPr>
              <a:t>Remplazo este valor de tiempo en la (EC 1)</a:t>
            </a:r>
            <a:endParaRPr lang="es-ES" dirty="0">
              <a:solidFill>
                <a:schemeClr val="bg1"/>
              </a:solidFill>
            </a:endParaRPr>
          </a:p>
        </p:txBody>
      </p:sp>
    </p:spTree>
    <p:extLst>
      <p:ext uri="{BB962C8B-B14F-4D97-AF65-F5344CB8AC3E}">
        <p14:creationId xmlns:p14="http://schemas.microsoft.com/office/powerpoint/2010/main" val="150795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1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 grpId="0"/>
      <p:bldP spid="20" grpId="0"/>
      <p:bldP spid="21" grpId="0"/>
      <p:bldP spid="6"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UNIDAD 1 – CINEMÁTICA DE LA </a:t>
            </a:r>
            <a:r>
              <a:rPr lang="es-ES" b="1" u="sng" dirty="0"/>
              <a:t>PARTÍCULA </a:t>
            </a:r>
            <a:r>
              <a:rPr lang="es-ES" baseline="30000" dirty="0"/>
              <a:t>(*)</a:t>
            </a:r>
            <a:br>
              <a:rPr lang="es-ES" baseline="30000" dirty="0"/>
            </a:br>
            <a:endParaRPr lang="es-ES" baseline="30000" dirty="0"/>
          </a:p>
        </p:txBody>
      </p:sp>
      <p:sp>
        <p:nvSpPr>
          <p:cNvPr id="3" name="Content Placeholder 2"/>
          <p:cNvSpPr>
            <a:spLocks noGrp="1"/>
          </p:cNvSpPr>
          <p:nvPr>
            <p:ph idx="1"/>
          </p:nvPr>
        </p:nvSpPr>
        <p:spPr/>
        <p:txBody>
          <a:bodyPr>
            <a:normAutofit/>
          </a:bodyPr>
          <a:lstStyle/>
          <a:p>
            <a:r>
              <a:rPr lang="es-ES" sz="2000" dirty="0"/>
              <a:t>La Cinemática: </a:t>
            </a:r>
          </a:p>
          <a:p>
            <a:pPr lvl="1"/>
            <a:r>
              <a:rPr lang="es-ES" sz="1800" dirty="0"/>
              <a:t>Estudia el movimiento de los cuerpos sin tener en cuenta las causas que lo producen. Se dice que un cuerpo está en movimiento, cuando cambia de posición a través del tiempo.</a:t>
            </a:r>
          </a:p>
          <a:p>
            <a:pPr lvl="1"/>
            <a:r>
              <a:rPr lang="es-ES" sz="1800" dirty="0"/>
              <a:t>Para el estudio de los objetos, nos referiremos a estos teniendo en cuenta únicamente el desplazamiento y la localización de los mismos, mediante un punto en la trayectoria sin considerar sus dimensiones.</a:t>
            </a:r>
          </a:p>
          <a:p>
            <a:pPr lvl="1"/>
            <a:r>
              <a:rPr lang="es-ES" sz="1800" dirty="0"/>
              <a:t>En cinemática tenemos dos variables básicas que son la posición (x) y el tiempo (t), y el propósito final de nuestro estudio consistirá en obtener la expresión matemática que vincule x con t.</a:t>
            </a:r>
          </a:p>
          <a:p>
            <a:endParaRPr lang="es-E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48234" y="5619480"/>
                <a:ext cx="8238565"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es-ES" sz="1600" b="1" i="1" dirty="0"/>
                  <a:t>(*) P</a:t>
                </a:r>
                <a14:m>
                  <m:oMath xmlns:m="http://schemas.openxmlformats.org/officeDocument/2006/math">
                    <m:r>
                      <a:rPr lang="es-AR" sz="1600" b="1" i="1" smtClean="0">
                        <a:latin typeface="Cambria Math" panose="02040503050406030204" pitchFamily="18" charset="0"/>
                      </a:rPr>
                      <m:t>𝒂𝒓𝒕</m:t>
                    </m:r>
                    <m:r>
                      <a:rPr lang="es-AR" sz="1600" b="1" i="1" smtClean="0">
                        <a:latin typeface="Cambria Math" panose="02040503050406030204" pitchFamily="18" charset="0"/>
                      </a:rPr>
                      <m:t>í</m:t>
                    </m:r>
                    <m:r>
                      <a:rPr lang="es-AR" sz="1600" b="1" i="1" smtClean="0">
                        <a:latin typeface="Cambria Math" panose="02040503050406030204" pitchFamily="18" charset="0"/>
                      </a:rPr>
                      <m:t>𝒄𝒖𝒍𝒂</m:t>
                    </m:r>
                  </m:oMath>
                </a14:m>
                <a:r>
                  <a:rPr lang="es-ES" sz="1600" dirty="0"/>
                  <a:t>:  </a:t>
                </a:r>
                <a:r>
                  <a:rPr lang="es-AR" sz="1600" dirty="0"/>
                  <a:t>es el cuerpo u objeto sobre el cual estamos estudiando su movimiento. A este los idealizamos y nos abstraemos del tamaño y forma, pudiéndolo considerar como si fuera una partícula (un punto)</a:t>
                </a:r>
                <a:endParaRPr lang="es-AR" sz="1600" i="1" dirty="0">
                  <a:latin typeface="Cambria Math"/>
                </a:endParaRPr>
              </a:p>
              <a:p>
                <a:pPr marL="457200" lvl="1" indent="0" algn="just">
                  <a:buFont typeface="Arial" panose="020B0604020202020204" pitchFamily="34" charset="0"/>
                  <a:buNone/>
                </a:pPr>
                <a:endParaRPr lang="es-ES" sz="16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48234" y="5619480"/>
                <a:ext cx="8238565" cy="838200"/>
              </a:xfrm>
              <a:prstGeom prst="rect">
                <a:avLst/>
              </a:prstGeom>
              <a:blipFill rotWithShape="0">
                <a:blip r:embed="rId3"/>
                <a:stretch>
                  <a:fillRect l="-444" t="-2190" r="-370" b="-8029"/>
                </a:stretch>
              </a:blipFill>
            </p:spPr>
            <p:txBody>
              <a:bodyPr/>
              <a:lstStyle/>
              <a:p>
                <a:r>
                  <a:rPr lang="es-ES_tradnl">
                    <a:noFill/>
                  </a:rPr>
                  <a:t> </a:t>
                </a:r>
              </a:p>
            </p:txBody>
          </p:sp>
        </mc:Fallback>
      </mc:AlternateContent>
    </p:spTree>
    <p:extLst>
      <p:ext uri="{BB962C8B-B14F-4D97-AF65-F5344CB8AC3E}">
        <p14:creationId xmlns:p14="http://schemas.microsoft.com/office/powerpoint/2010/main" val="41824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GUÍA DE EJERCICIOS UNIDAD 1</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2475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solidFill>
                  <a:schemeClr val="bg1"/>
                </a:solidFill>
                <a:latin typeface="Arial" panose="020B0604020202020204" pitchFamily="34" charset="0"/>
                <a:cs typeface="Arial" panose="020B0604020202020204" pitchFamily="34" charset="0"/>
              </a:rPr>
              <a:t>1.42 Un proyectil se dispara en el vacío bajo un ángulo a=30º, con velocidad inicial de 100m/s. Determine </a:t>
            </a:r>
          </a:p>
        </p:txBody>
      </p:sp>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1.32</a:t>
            </a:r>
            <a:endParaRPr lang="es-ES" sz="2000"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 name="Entrada de lápiz 4">
                <a:extLst>
                  <a:ext uri="{FF2B5EF4-FFF2-40B4-BE49-F238E27FC236}">
                    <a16:creationId xmlns:a16="http://schemas.microsoft.com/office/drawing/2014/main" id="{66811E7E-CA51-433D-917F-CA8E9C3C98A4}"/>
                  </a:ext>
                </a:extLst>
              </p14:cNvPr>
              <p14:cNvContentPartPr/>
              <p14:nvPr/>
            </p14:nvContentPartPr>
            <p14:xfrm>
              <a:off x="9090663" y="3060746"/>
              <a:ext cx="5400" cy="360"/>
            </p14:xfrm>
          </p:contentPart>
        </mc:Choice>
        <mc:Fallback>
          <p:pic>
            <p:nvPicPr>
              <p:cNvPr id="5" name="Entrada de lápiz 4">
                <a:extLst>
                  <a:ext uri="{FF2B5EF4-FFF2-40B4-BE49-F238E27FC236}">
                    <a16:creationId xmlns:a16="http://schemas.microsoft.com/office/drawing/2014/main" id="{66811E7E-CA51-433D-917F-CA8E9C3C98A4}"/>
                  </a:ext>
                </a:extLst>
              </p:cNvPr>
              <p:cNvPicPr/>
              <p:nvPr/>
            </p:nvPicPr>
            <p:blipFill>
              <a:blip r:embed="rId4"/>
              <a:stretch>
                <a:fillRect/>
              </a:stretch>
            </p:blipFill>
            <p:spPr>
              <a:xfrm>
                <a:off x="9073023" y="2952746"/>
                <a:ext cx="41040" cy="216000"/>
              </a:xfrm>
              <a:prstGeom prst="rect">
                <a:avLst/>
              </a:prstGeom>
            </p:spPr>
          </p:pic>
        </mc:Fallback>
      </mc:AlternateContent>
    </p:spTree>
    <p:extLst>
      <p:ext uri="{BB962C8B-B14F-4D97-AF65-F5344CB8AC3E}">
        <p14:creationId xmlns:p14="http://schemas.microsoft.com/office/powerpoint/2010/main" val="766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10"/>
                                        <p:tgtEl>
                                          <p:spTgt spid="16">
                                            <p:txEl>
                                              <p:pRg st="0" end="0"/>
                                            </p:txEl>
                                          </p:spTgt>
                                        </p:tgtEl>
                                      </p:cBhvr>
                                    </p:animEffect>
                                  </p:childTnLst>
                                </p:cTn>
                              </p:par>
                              <p:par>
                                <p:cTn id="8" presetID="22" presetClass="entr" presetSubtype="4" fill="hold" grpId="0" nodeType="withEffect">
                                  <p:stCondLst>
                                    <p:cond delay="75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wipe(down)">
                                      <p:cBhvr>
                                        <p:cTn id="10" dur="1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5257800" cy="5029200"/>
              </a:xfrm>
            </p:spPr>
            <p:txBody>
              <a:bodyPr>
                <a:normAutofit/>
              </a:bodyPr>
              <a:lstStyle/>
              <a:p>
                <a:r>
                  <a:rPr lang="es-ES" sz="2000" dirty="0"/>
                  <a:t>La velocidad del punto P puede expresarse de dos maneras:</a:t>
                </a:r>
              </a:p>
              <a:p>
                <a:pPr lvl="1"/>
                <a:r>
                  <a:rPr lang="es-ES" sz="1600" dirty="0"/>
                  <a:t>Velocidad tangencial: </a:t>
                </a:r>
                <a14:m>
                  <m:oMath xmlns:m="http://schemas.openxmlformats.org/officeDocument/2006/math">
                    <m:acc>
                      <m:accPr>
                        <m:chr m:val="̅"/>
                        <m:ctrlPr>
                          <a:rPr lang="es-AR" sz="1600" i="1" dirty="0" smtClean="0">
                            <a:latin typeface="Cambria Math" panose="02040503050406030204" pitchFamily="18" charset="0"/>
                          </a:rPr>
                        </m:ctrlPr>
                      </m:accPr>
                      <m:e>
                        <m:r>
                          <a:rPr lang="es-AR" sz="1600" b="0" i="1" dirty="0" smtClean="0">
                            <a:latin typeface="Cambria Math"/>
                          </a:rPr>
                          <m:t>𝑉</m:t>
                        </m:r>
                      </m:e>
                    </m:acc>
                    <m:r>
                      <a:rPr lang="es-AR" sz="1600" b="0" i="0" dirty="0" smtClean="0">
                        <a:latin typeface="Cambria Math"/>
                      </a:rPr>
                      <m:t>=</m:t>
                    </m:r>
                    <m:f>
                      <m:fPr>
                        <m:ctrlPr>
                          <a:rPr lang="es-ES" sz="1600" i="1" dirty="0">
                            <a:latin typeface="Cambria Math" panose="02040503050406030204" pitchFamily="18" charset="0"/>
                          </a:rPr>
                        </m:ctrlPr>
                      </m:fPr>
                      <m:num>
                        <m:acc>
                          <m:accPr>
                            <m:chr m:val="̅"/>
                            <m:ctrlPr>
                              <a:rPr lang="es-ES" sz="1600" i="1" dirty="0" smtClean="0">
                                <a:latin typeface="Cambria Math" panose="02040503050406030204" pitchFamily="18" charset="0"/>
                              </a:rPr>
                            </m:ctrlPr>
                          </m:accPr>
                          <m:e>
                            <m:sSub>
                              <m:sSubPr>
                                <m:ctrlPr>
                                  <a:rPr lang="es-ES" sz="1600" i="1" dirty="0">
                                    <a:latin typeface="Cambria Math" panose="02040503050406030204" pitchFamily="18" charset="0"/>
                                  </a:rPr>
                                </m:ctrlPr>
                              </m:sSubPr>
                              <m:e>
                                <m:r>
                                  <m:rPr>
                                    <m:sty m:val="p"/>
                                  </m:rPr>
                                  <a:rPr lang="es-AR" sz="1600" dirty="0">
                                    <a:latin typeface="Cambria Math"/>
                                  </a:rPr>
                                  <m:t>d</m:t>
                                </m:r>
                              </m:e>
                              <m:sub>
                                <m:r>
                                  <a:rPr lang="es-AR" sz="1600" b="0" i="1" dirty="0" smtClean="0">
                                    <a:latin typeface="Cambria Math"/>
                                  </a:rPr>
                                  <m:t>𝑆</m:t>
                                </m:r>
                              </m:sub>
                            </m:sSub>
                          </m:e>
                        </m:acc>
                      </m:num>
                      <m:den>
                        <m:sSub>
                          <m:sSubPr>
                            <m:ctrlPr>
                              <a:rPr lang="es-ES" sz="1600" i="1" dirty="0">
                                <a:latin typeface="Cambria Math" panose="02040503050406030204" pitchFamily="18" charset="0"/>
                              </a:rPr>
                            </m:ctrlPr>
                          </m:sSubPr>
                          <m:e>
                            <m:r>
                              <m:rPr>
                                <m:sty m:val="p"/>
                              </m:rPr>
                              <a:rPr lang="es-AR" sz="1600" dirty="0">
                                <a:latin typeface="Cambria Math"/>
                              </a:rPr>
                              <m:t>d</m:t>
                            </m:r>
                          </m:e>
                          <m:sub>
                            <m:r>
                              <m:rPr>
                                <m:sty m:val="p"/>
                              </m:rPr>
                              <a:rPr lang="es-AR" sz="1600" dirty="0">
                                <a:latin typeface="Cambria Math"/>
                              </a:rPr>
                              <m:t>t</m:t>
                            </m:r>
                          </m:sub>
                        </m:sSub>
                      </m:den>
                    </m:f>
                    <m:r>
                      <a:rPr lang="es-AR" sz="1600" b="0" i="0" dirty="0" smtClean="0">
                        <a:latin typeface="Cambria Math"/>
                      </a:rPr>
                      <m:t>    (</m:t>
                    </m:r>
                    <m:f>
                      <m:fPr>
                        <m:ctrlPr>
                          <a:rPr lang="es-AR" sz="1600" b="0" i="1" dirty="0" smtClean="0">
                            <a:latin typeface="Cambria Math" panose="02040503050406030204" pitchFamily="18" charset="0"/>
                          </a:rPr>
                        </m:ctrlPr>
                      </m:fPr>
                      <m:num>
                        <m:r>
                          <m:rPr>
                            <m:sty m:val="p"/>
                          </m:rPr>
                          <a:rPr lang="es-AR" sz="1600" b="0" i="0" dirty="0" smtClean="0">
                            <a:latin typeface="Cambria Math"/>
                          </a:rPr>
                          <m:t>m</m:t>
                        </m:r>
                      </m:num>
                      <m:den>
                        <m:r>
                          <m:rPr>
                            <m:sty m:val="p"/>
                          </m:rPr>
                          <a:rPr lang="es-AR" sz="1600" b="0" i="0" dirty="0" smtClean="0">
                            <a:latin typeface="Cambria Math"/>
                          </a:rPr>
                          <m:t>s</m:t>
                        </m:r>
                      </m:den>
                    </m:f>
                    <m:r>
                      <a:rPr lang="es-AR" sz="1600" b="0" i="0" dirty="0" smtClean="0">
                        <a:latin typeface="Cambria Math"/>
                      </a:rPr>
                      <m:t>)</m:t>
                    </m:r>
                  </m:oMath>
                </a14:m>
                <a:endParaRPr lang="es-ES" sz="1600" dirty="0"/>
              </a:p>
              <a:p>
                <a:pPr lvl="1"/>
                <a:r>
                  <a:rPr lang="es-ES" sz="1600" dirty="0"/>
                  <a:t>Velocidad angular:  </a:t>
                </a:r>
                <a14:m>
                  <m:oMath xmlns:m="http://schemas.openxmlformats.org/officeDocument/2006/math">
                    <m:acc>
                      <m:accPr>
                        <m:chr m:val="̅"/>
                        <m:ctrlPr>
                          <a:rPr lang="es-AR" sz="1600" i="1" dirty="0">
                            <a:latin typeface="Cambria Math" panose="02040503050406030204" pitchFamily="18" charset="0"/>
                          </a:rPr>
                        </m:ctrlPr>
                      </m:accPr>
                      <m:e>
                        <m:r>
                          <a:rPr lang="es-AR" sz="1600" i="1" dirty="0">
                            <a:latin typeface="Cambria Math" panose="02040503050406030204" pitchFamily="18" charset="0"/>
                          </a:rPr>
                          <m:t>𝜔</m:t>
                        </m:r>
                      </m:e>
                    </m:acc>
                    <m:r>
                      <a:rPr lang="es-AR" sz="1600" i="1" dirty="0">
                        <a:latin typeface="Cambria Math" panose="02040503050406030204" pitchFamily="18" charset="0"/>
                      </a:rPr>
                      <m:t>=</m:t>
                    </m:r>
                    <m:f>
                      <m:fPr>
                        <m:ctrlPr>
                          <a:rPr lang="es-ES" sz="1600" i="1" dirty="0">
                            <a:latin typeface="Cambria Math" panose="02040503050406030204" pitchFamily="18" charset="0"/>
                          </a:rPr>
                        </m:ctrlPr>
                      </m:fPr>
                      <m:num>
                        <m:acc>
                          <m:accPr>
                            <m:chr m:val="̅"/>
                            <m:ctrlPr>
                              <a:rPr lang="es-ES" sz="1600" i="1" dirty="0">
                                <a:latin typeface="Cambria Math" panose="02040503050406030204" pitchFamily="18" charset="0"/>
                              </a:rPr>
                            </m:ctrlPr>
                          </m:accPr>
                          <m:e>
                            <m:sSub>
                              <m:sSubPr>
                                <m:ctrlPr>
                                  <a:rPr lang="es-ES" sz="1600" i="1" dirty="0">
                                    <a:latin typeface="Cambria Math" panose="02040503050406030204" pitchFamily="18" charset="0"/>
                                  </a:rPr>
                                </m:ctrlPr>
                              </m:sSubPr>
                              <m:e>
                                <m:r>
                                  <m:rPr>
                                    <m:sty m:val="p"/>
                                  </m:rPr>
                                  <a:rPr lang="es-AR" sz="1600" i="1" dirty="0">
                                    <a:latin typeface="Cambria Math" panose="02040503050406030204" pitchFamily="18" charset="0"/>
                                  </a:rPr>
                                  <m:t>d</m:t>
                                </m:r>
                              </m:e>
                              <m:sub>
                                <m:r>
                                  <a:rPr lang="es-AR" sz="1600" i="1" dirty="0">
                                    <a:latin typeface="Cambria Math" panose="02040503050406030204" pitchFamily="18" charset="0"/>
                                  </a:rPr>
                                  <m:t>𝜃</m:t>
                                </m:r>
                              </m:sub>
                            </m:sSub>
                          </m:e>
                        </m:acc>
                      </m:num>
                      <m:den>
                        <m:sSub>
                          <m:sSubPr>
                            <m:ctrlPr>
                              <a:rPr lang="es-ES" sz="1600" i="1" dirty="0">
                                <a:latin typeface="Cambria Math" panose="02040503050406030204" pitchFamily="18" charset="0"/>
                              </a:rPr>
                            </m:ctrlPr>
                          </m:sSubPr>
                          <m:e>
                            <m:r>
                              <m:rPr>
                                <m:sty m:val="p"/>
                              </m:rPr>
                              <a:rPr lang="es-AR" sz="1600" i="1" dirty="0">
                                <a:latin typeface="Cambria Math" panose="02040503050406030204" pitchFamily="18" charset="0"/>
                              </a:rPr>
                              <m:t>d</m:t>
                            </m:r>
                          </m:e>
                          <m:sub>
                            <m:r>
                              <m:rPr>
                                <m:sty m:val="p"/>
                              </m:rPr>
                              <a:rPr lang="es-AR" sz="1600" i="1" dirty="0">
                                <a:latin typeface="Cambria Math" panose="02040503050406030204" pitchFamily="18" charset="0"/>
                              </a:rPr>
                              <m:t>t</m:t>
                            </m:r>
                          </m:sub>
                        </m:sSub>
                      </m:den>
                    </m:f>
                    <m:r>
                      <a:rPr lang="es-ES" sz="1600" i="1" dirty="0">
                        <a:latin typeface="Cambria Math" panose="02040503050406030204" pitchFamily="18" charset="0"/>
                      </a:rPr>
                      <m:t>=</m:t>
                    </m:r>
                    <m:f>
                      <m:fPr>
                        <m:ctrlPr>
                          <a:rPr lang="en-US" sz="1600" i="1">
                            <a:latin typeface="Cambria Math" panose="02040503050406030204" pitchFamily="18" charset="0"/>
                          </a:rPr>
                        </m:ctrlPr>
                      </m:fPr>
                      <m:num>
                        <m:r>
                          <a:rPr lang="es-ES" sz="1600" i="1">
                            <a:latin typeface="Cambria Math" panose="02040503050406030204" pitchFamily="18" charset="0"/>
                          </a:rPr>
                          <m:t>2∗</m:t>
                        </m:r>
                        <m:r>
                          <m:rPr>
                            <m:sty m:val="p"/>
                          </m:rPr>
                          <a:rPr lang="es-ES" sz="1600" i="1">
                            <a:latin typeface="Cambria Math" panose="02040503050406030204" pitchFamily="18" charset="0"/>
                          </a:rPr>
                          <m:t>π</m:t>
                        </m:r>
                        <m:r>
                          <a:rPr lang="es-ES" sz="1600" i="1">
                            <a:latin typeface="Cambria Math" panose="02040503050406030204" pitchFamily="18" charset="0"/>
                          </a:rPr>
                          <m:t>∗</m:t>
                        </m:r>
                        <m:r>
                          <m:rPr>
                            <m:sty m:val="p"/>
                          </m:rPr>
                          <a:rPr lang="es-ES" sz="1600" i="1">
                            <a:latin typeface="Cambria Math" panose="02040503050406030204" pitchFamily="18" charset="0"/>
                          </a:rPr>
                          <m:t>n</m:t>
                        </m:r>
                      </m:num>
                      <m:den>
                        <m:r>
                          <a:rPr lang="es-ES" sz="1600" i="1">
                            <a:latin typeface="Cambria Math" panose="02040503050406030204" pitchFamily="18" charset="0"/>
                          </a:rPr>
                          <m:t>60 </m:t>
                        </m:r>
                        <m:r>
                          <m:rPr>
                            <m:sty m:val="p"/>
                          </m:rPr>
                          <a:rPr lang="es-ES" sz="1600" i="1">
                            <a:latin typeface="Cambria Math" panose="02040503050406030204" pitchFamily="18" charset="0"/>
                          </a:rPr>
                          <m:t>seg</m:t>
                        </m:r>
                      </m:den>
                    </m:f>
                    <m:r>
                      <a:rPr lang="es-ES" sz="1600" i="1">
                        <a:latin typeface="Cambria Math" panose="02040503050406030204" pitchFamily="18" charset="0"/>
                      </a:rPr>
                      <m:t>  </m:t>
                    </m:r>
                    <m:r>
                      <a:rPr lang="es-AR" sz="1600" i="1" dirty="0">
                        <a:latin typeface="Cambria Math" panose="02040503050406030204" pitchFamily="18" charset="0"/>
                      </a:rPr>
                      <m:t>(</m:t>
                    </m:r>
                    <m:f>
                      <m:fPr>
                        <m:ctrlPr>
                          <a:rPr lang="es-AR" sz="1600" i="1" dirty="0">
                            <a:latin typeface="Cambria Math" panose="02040503050406030204" pitchFamily="18" charset="0"/>
                          </a:rPr>
                        </m:ctrlPr>
                      </m:fPr>
                      <m:num>
                        <m:r>
                          <a:rPr lang="es-AR" sz="1600" i="1" dirty="0">
                            <a:latin typeface="Cambria Math" panose="02040503050406030204" pitchFamily="18" charset="0"/>
                          </a:rPr>
                          <m:t>1</m:t>
                        </m:r>
                      </m:num>
                      <m:den>
                        <m:r>
                          <m:rPr>
                            <m:sty m:val="p"/>
                          </m:rPr>
                          <a:rPr lang="es-AR" sz="1600" i="1" dirty="0">
                            <a:latin typeface="Cambria Math" panose="02040503050406030204" pitchFamily="18" charset="0"/>
                          </a:rPr>
                          <m:t>s</m:t>
                        </m:r>
                      </m:den>
                    </m:f>
                    <m:r>
                      <a:rPr lang="es-AR" sz="1600" i="1" dirty="0">
                        <a:latin typeface="Cambria Math" panose="02040503050406030204" pitchFamily="18" charset="0"/>
                      </a:rPr>
                      <m:t>=</m:t>
                    </m:r>
                    <m:f>
                      <m:fPr>
                        <m:ctrlPr>
                          <a:rPr lang="es-AR" sz="1600" i="1" dirty="0">
                            <a:latin typeface="Cambria Math" panose="02040503050406030204" pitchFamily="18" charset="0"/>
                          </a:rPr>
                        </m:ctrlPr>
                      </m:fPr>
                      <m:num>
                        <m:r>
                          <a:rPr lang="es-AR" sz="1600" i="1" dirty="0">
                            <a:latin typeface="Cambria Math" panose="02040503050406030204" pitchFamily="18" charset="0"/>
                          </a:rPr>
                          <m:t>𝑟</m:t>
                        </m:r>
                      </m:num>
                      <m:den>
                        <m:r>
                          <a:rPr lang="es-AR" sz="1600" i="1" dirty="0">
                            <a:latin typeface="Cambria Math" panose="02040503050406030204" pitchFamily="18" charset="0"/>
                          </a:rPr>
                          <m:t>𝑠</m:t>
                        </m:r>
                      </m:den>
                    </m:f>
                    <m:r>
                      <a:rPr lang="es-AR" sz="1600" i="1" dirty="0">
                        <a:latin typeface="Cambria Math" panose="02040503050406030204" pitchFamily="18" charset="0"/>
                      </a:rPr>
                      <m:t>)</m:t>
                    </m:r>
                  </m:oMath>
                </a14:m>
                <a:endParaRPr lang="es-ES" sz="1600" i="1" dirty="0">
                  <a:latin typeface="Cambria Math" panose="02040503050406030204" pitchFamily="18" charset="0"/>
                </a:endParaRPr>
              </a:p>
              <a:p>
                <a:pPr lvl="1"/>
                <a14:m>
                  <m:oMath xmlns:m="http://schemas.openxmlformats.org/officeDocument/2006/math">
                    <m:r>
                      <m:rPr>
                        <m:sty m:val="p"/>
                      </m:rPr>
                      <a:rPr lang="es-ES" sz="1600">
                        <a:latin typeface="Cambria Math" panose="02040503050406030204" pitchFamily="18" charset="0"/>
                      </a:rPr>
                      <m:t>V</m:t>
                    </m:r>
                    <m:r>
                      <a:rPr lang="es-ES" sz="1600">
                        <a:latin typeface="Cambria Math" panose="02040503050406030204" pitchFamily="18" charset="0"/>
                      </a:rPr>
                      <m:t>=</m:t>
                    </m:r>
                    <m:r>
                      <m:rPr>
                        <m:sty m:val="p"/>
                      </m:rPr>
                      <a:rPr lang="es-ES" sz="1600">
                        <a:latin typeface="Cambria Math" panose="02040503050406030204" pitchFamily="18" charset="0"/>
                      </a:rPr>
                      <m:t>w</m:t>
                    </m:r>
                    <m:r>
                      <a:rPr lang="es-ES" sz="1600">
                        <a:latin typeface="Cambria Math" panose="02040503050406030204" pitchFamily="18" charset="0"/>
                      </a:rPr>
                      <m:t>∗</m:t>
                    </m:r>
                    <m:r>
                      <m:rPr>
                        <m:sty m:val="p"/>
                      </m:rPr>
                      <a:rPr lang="es-ES" sz="1600">
                        <a:latin typeface="Cambria Math" panose="02040503050406030204" pitchFamily="18" charset="0"/>
                      </a:rPr>
                      <m:t>R</m:t>
                    </m:r>
                  </m:oMath>
                </a14:m>
                <a:endParaRPr lang="es-ES" sz="1600" dirty="0"/>
              </a:p>
              <a:p>
                <a:endParaRPr lang="es-ES" sz="2000" dirty="0"/>
              </a:p>
              <a:p>
                <a:r>
                  <a:rPr lang="es-ES" sz="2000" dirty="0"/>
                  <a:t>Como v  es un vector, la velocidad cambia porque se producen cambios en la dirección y/o cambios en el módulo. Sean cuales fueren los cambios que sufre v , es la aceleración quien mide la magnitud de los mismos:</a:t>
                </a:r>
              </a:p>
              <a:p>
                <a:pPr lvl="1"/>
                <a14:m>
                  <m:oMath xmlns:m="http://schemas.openxmlformats.org/officeDocument/2006/math">
                    <m:d>
                      <m:dPr>
                        <m:begChr m:val="|"/>
                        <m:endChr m:val="|"/>
                        <m:ctrlPr>
                          <a:rPr lang="es-ES" sz="1600" i="1" smtClean="0">
                            <a:latin typeface="Cambria Math" panose="02040503050406030204" pitchFamily="18" charset="0"/>
                          </a:rPr>
                        </m:ctrlPr>
                      </m:dPr>
                      <m:e>
                        <m:acc>
                          <m:accPr>
                            <m:chr m:val="̅"/>
                            <m:ctrlPr>
                              <a:rPr lang="es-ES" sz="1600" i="1" smtClean="0">
                                <a:latin typeface="Cambria Math" panose="02040503050406030204" pitchFamily="18" charset="0"/>
                              </a:rPr>
                            </m:ctrlPr>
                          </m:accPr>
                          <m:e>
                            <m:sSub>
                              <m:sSubPr>
                                <m:ctrlPr>
                                  <a:rPr lang="es-ES" sz="1600" i="1">
                                    <a:latin typeface="Cambria Math" panose="02040503050406030204" pitchFamily="18" charset="0"/>
                                  </a:rPr>
                                </m:ctrlPr>
                              </m:sSubPr>
                              <m:e>
                                <m:r>
                                  <m:rPr>
                                    <m:sty m:val="p"/>
                                  </m:rPr>
                                  <a:rPr lang="es-AR" sz="1600" i="0">
                                    <a:latin typeface="Cambria Math"/>
                                  </a:rPr>
                                  <m:t>a</m:t>
                                </m:r>
                              </m:e>
                              <m:sub>
                                <m:r>
                                  <m:rPr>
                                    <m:sty m:val="p"/>
                                  </m:rPr>
                                  <a:rPr lang="es-AR" sz="1600" i="0">
                                    <a:latin typeface="Cambria Math"/>
                                  </a:rPr>
                                  <m:t>t</m:t>
                                </m:r>
                              </m:sub>
                            </m:sSub>
                          </m:e>
                        </m:acc>
                      </m:e>
                    </m:d>
                    <m:r>
                      <a:rPr lang="es-AR" sz="1600" b="0" i="0" smtClean="0">
                        <a:latin typeface="Cambria Math"/>
                      </a:rPr>
                      <m:t>=</m:t>
                    </m:r>
                    <m:r>
                      <m:rPr>
                        <m:sty m:val="p"/>
                      </m:rPr>
                      <a:rPr lang="es-AR" sz="1600" b="0" i="0" smtClean="0">
                        <a:latin typeface="Cambria Math"/>
                        <a:ea typeface="Cambria Math"/>
                      </a:rPr>
                      <m:t>α</m:t>
                    </m:r>
                    <m:r>
                      <a:rPr lang="es-AR" sz="1600" b="0" i="0" smtClean="0">
                        <a:latin typeface="Cambria Math"/>
                        <a:ea typeface="Cambria Math"/>
                      </a:rPr>
                      <m:t>∗</m:t>
                    </m:r>
                    <m:r>
                      <m:rPr>
                        <m:sty m:val="p"/>
                      </m:rPr>
                      <a:rPr lang="es-AR" sz="1600" b="0" i="0" smtClean="0">
                        <a:latin typeface="Cambria Math"/>
                        <a:ea typeface="Cambria Math"/>
                      </a:rPr>
                      <m:t>r</m:t>
                    </m:r>
                    <m:r>
                      <a:rPr lang="es-AR" sz="1600" b="0" i="0" smtClean="0">
                        <a:latin typeface="Cambria Math"/>
                        <a:ea typeface="Cambria Math"/>
                      </a:rPr>
                      <m:t>                                                (</m:t>
                    </m:r>
                    <m:f>
                      <m:fPr>
                        <m:ctrlPr>
                          <a:rPr lang="es-AR" sz="1600" b="0" i="1" smtClean="0">
                            <a:latin typeface="Cambria Math" panose="02040503050406030204" pitchFamily="18" charset="0"/>
                            <a:ea typeface="Cambria Math"/>
                          </a:rPr>
                        </m:ctrlPr>
                      </m:fPr>
                      <m:num>
                        <m:r>
                          <m:rPr>
                            <m:sty m:val="p"/>
                          </m:rPr>
                          <a:rPr lang="es-AR" sz="1600" b="0" i="0" smtClean="0">
                            <a:latin typeface="Cambria Math"/>
                            <a:ea typeface="Cambria Math"/>
                          </a:rPr>
                          <m:t>m</m:t>
                        </m:r>
                      </m:num>
                      <m:den>
                        <m:sSup>
                          <m:sSupPr>
                            <m:ctrlPr>
                              <a:rPr lang="es-AR" sz="1600" b="0" i="1" smtClean="0">
                                <a:latin typeface="Cambria Math" panose="02040503050406030204" pitchFamily="18" charset="0"/>
                                <a:ea typeface="Cambria Math"/>
                              </a:rPr>
                            </m:ctrlPr>
                          </m:sSupPr>
                          <m:e>
                            <m:r>
                              <m:rPr>
                                <m:sty m:val="p"/>
                              </m:rPr>
                              <a:rPr lang="es-AR" sz="1600" b="0" i="0" smtClean="0">
                                <a:latin typeface="Cambria Math"/>
                                <a:ea typeface="Cambria Math"/>
                              </a:rPr>
                              <m:t>s</m:t>
                            </m:r>
                          </m:e>
                          <m:sup>
                            <m:r>
                              <a:rPr lang="es-AR" sz="1600" b="0" i="0" smtClean="0">
                                <a:latin typeface="Cambria Math"/>
                                <a:ea typeface="Cambria Math"/>
                              </a:rPr>
                              <m:t>2</m:t>
                            </m:r>
                          </m:sup>
                        </m:sSup>
                      </m:den>
                    </m:f>
                    <m:r>
                      <a:rPr lang="es-AR" sz="1600" b="0" i="0" smtClean="0">
                        <a:latin typeface="Cambria Math"/>
                        <a:ea typeface="Cambria Math"/>
                      </a:rPr>
                      <m:t>)</m:t>
                    </m:r>
                  </m:oMath>
                </a14:m>
                <a:endParaRPr lang="es-ES" sz="1600" dirty="0"/>
              </a:p>
              <a:p>
                <a:pPr lvl="1"/>
                <a14:m>
                  <m:oMath xmlns:m="http://schemas.openxmlformats.org/officeDocument/2006/math">
                    <m:d>
                      <m:dPr>
                        <m:begChr m:val="|"/>
                        <m:endChr m:val="|"/>
                        <m:ctrlPr>
                          <a:rPr lang="es-ES" sz="1600" i="1">
                            <a:latin typeface="Cambria Math" panose="02040503050406030204" pitchFamily="18" charset="0"/>
                          </a:rPr>
                        </m:ctrlPr>
                      </m:dPr>
                      <m:e>
                        <m:acc>
                          <m:accPr>
                            <m:chr m:val="̅"/>
                            <m:ctrlPr>
                              <a:rPr lang="es-ES" sz="1600" i="1">
                                <a:latin typeface="Cambria Math" panose="02040503050406030204" pitchFamily="18" charset="0"/>
                              </a:rPr>
                            </m:ctrlPr>
                          </m:accPr>
                          <m:e>
                            <m:sSub>
                              <m:sSubPr>
                                <m:ctrlPr>
                                  <a:rPr lang="es-ES" sz="1600" i="1">
                                    <a:latin typeface="Cambria Math" panose="02040503050406030204" pitchFamily="18" charset="0"/>
                                  </a:rPr>
                                </m:ctrlPr>
                              </m:sSubPr>
                              <m:e>
                                <m:r>
                                  <m:rPr>
                                    <m:sty m:val="p"/>
                                  </m:rPr>
                                  <a:rPr lang="es-AR" sz="1600" i="0">
                                    <a:latin typeface="Cambria Math"/>
                                  </a:rPr>
                                  <m:t>a</m:t>
                                </m:r>
                              </m:e>
                              <m:sub>
                                <m:r>
                                  <m:rPr>
                                    <m:sty m:val="p"/>
                                  </m:rPr>
                                  <a:rPr lang="es-AR" sz="1600" b="0" i="0" smtClean="0">
                                    <a:latin typeface="Cambria Math"/>
                                  </a:rPr>
                                  <m:t>n</m:t>
                                </m:r>
                              </m:sub>
                            </m:sSub>
                          </m:e>
                        </m:acc>
                      </m:e>
                    </m:d>
                    <m:r>
                      <a:rPr lang="es-AR" sz="1600" i="0">
                        <a:latin typeface="Cambria Math"/>
                      </a:rPr>
                      <m:t>=</m:t>
                    </m:r>
                    <m:r>
                      <m:rPr>
                        <m:sty m:val="p"/>
                      </m:rPr>
                      <a:rPr lang="es-AR" sz="1600" i="0" smtClean="0">
                        <a:latin typeface="Cambria Math"/>
                        <a:ea typeface="Cambria Math"/>
                      </a:rPr>
                      <m:t>ω</m:t>
                    </m:r>
                    <m:r>
                      <a:rPr lang="es-AR" sz="1600" i="0">
                        <a:latin typeface="Cambria Math"/>
                        <a:ea typeface="Cambria Math"/>
                      </a:rPr>
                      <m:t>∗</m:t>
                    </m:r>
                    <m:r>
                      <m:rPr>
                        <m:sty m:val="p"/>
                      </m:rPr>
                      <a:rPr lang="es-AR" sz="1600" b="0" i="0" smtClean="0">
                        <a:latin typeface="Cambria Math"/>
                        <a:ea typeface="Cambria Math"/>
                      </a:rPr>
                      <m:t>v</m:t>
                    </m:r>
                    <m:r>
                      <a:rPr lang="es-AR" sz="1600" b="0" i="0" smtClean="0">
                        <a:latin typeface="Cambria Math"/>
                        <a:ea typeface="Cambria Math"/>
                      </a:rPr>
                      <m:t>=</m:t>
                    </m:r>
                    <m:sSup>
                      <m:sSupPr>
                        <m:ctrlPr>
                          <a:rPr lang="es-AR" sz="1600" b="0" i="1" smtClean="0">
                            <a:latin typeface="Cambria Math" panose="02040503050406030204" pitchFamily="18" charset="0"/>
                            <a:ea typeface="Cambria Math"/>
                          </a:rPr>
                        </m:ctrlPr>
                      </m:sSupPr>
                      <m:e>
                        <m:r>
                          <m:rPr>
                            <m:sty m:val="p"/>
                          </m:rPr>
                          <a:rPr lang="es-AR" sz="1600" b="0" i="0" smtClean="0">
                            <a:latin typeface="Cambria Math"/>
                            <a:ea typeface="Cambria Math"/>
                          </a:rPr>
                          <m:t>ω</m:t>
                        </m:r>
                      </m:e>
                      <m:sup>
                        <m:r>
                          <a:rPr lang="es-AR" sz="1600" b="0" i="0" smtClean="0">
                            <a:latin typeface="Cambria Math"/>
                            <a:ea typeface="Cambria Math"/>
                          </a:rPr>
                          <m:t>2</m:t>
                        </m:r>
                      </m:sup>
                    </m:sSup>
                    <m:r>
                      <a:rPr lang="es-AR" sz="1600" b="0" i="0" smtClean="0">
                        <a:latin typeface="Cambria Math"/>
                        <a:ea typeface="Cambria Math"/>
                      </a:rPr>
                      <m:t>∗</m:t>
                    </m:r>
                    <m:r>
                      <m:rPr>
                        <m:sty m:val="p"/>
                      </m:rPr>
                      <a:rPr lang="es-AR" sz="1600" b="0" i="0" smtClean="0">
                        <a:latin typeface="Cambria Math"/>
                        <a:ea typeface="Cambria Math"/>
                      </a:rPr>
                      <m:t>r</m:t>
                    </m:r>
                    <m:r>
                      <a:rPr lang="es-AR" sz="1600" b="0" i="0" smtClean="0">
                        <a:latin typeface="Cambria Math"/>
                        <a:ea typeface="Cambria Math"/>
                      </a:rPr>
                      <m:t>=</m:t>
                    </m:r>
                    <m:sSup>
                      <m:sSupPr>
                        <m:ctrlPr>
                          <a:rPr lang="es-AR" sz="1600" i="1">
                            <a:latin typeface="Cambria Math" panose="02040503050406030204" pitchFamily="18" charset="0"/>
                            <a:ea typeface="Cambria Math"/>
                          </a:rPr>
                        </m:ctrlPr>
                      </m:sSupPr>
                      <m:e>
                        <m:r>
                          <m:rPr>
                            <m:sty m:val="p"/>
                          </m:rPr>
                          <a:rPr lang="es-AR" sz="1600" i="0">
                            <a:latin typeface="Cambria Math"/>
                            <a:ea typeface="Cambria Math"/>
                          </a:rPr>
                          <m:t>V</m:t>
                        </m:r>
                      </m:e>
                      <m:sup>
                        <m:r>
                          <a:rPr lang="es-AR" sz="1600" i="0">
                            <a:latin typeface="Cambria Math"/>
                            <a:ea typeface="Cambria Math"/>
                          </a:rPr>
                          <m:t>2</m:t>
                        </m:r>
                      </m:sup>
                    </m:sSup>
                    <m:r>
                      <a:rPr lang="es-AR" sz="1600" b="0" i="0" smtClean="0">
                        <a:latin typeface="Cambria Math"/>
                        <a:ea typeface="Cambria Math"/>
                      </a:rPr>
                      <m:t>/</m:t>
                    </m:r>
                    <m:r>
                      <m:rPr>
                        <m:sty m:val="p"/>
                      </m:rPr>
                      <a:rPr lang="es-AR" sz="1600" b="0" i="0" smtClean="0">
                        <a:latin typeface="Cambria Math"/>
                        <a:ea typeface="Cambria Math"/>
                      </a:rPr>
                      <m:t>r</m:t>
                    </m:r>
                    <m:r>
                      <a:rPr lang="es-AR" sz="1600" b="0" i="0" smtClean="0">
                        <a:latin typeface="Cambria Math"/>
                        <a:ea typeface="Cambria Math"/>
                      </a:rPr>
                      <m:t>             (</m:t>
                    </m:r>
                    <m:f>
                      <m:fPr>
                        <m:ctrlPr>
                          <a:rPr lang="es-AR" sz="1600" i="1">
                            <a:latin typeface="Cambria Math" panose="02040503050406030204" pitchFamily="18" charset="0"/>
                            <a:ea typeface="Cambria Math"/>
                          </a:rPr>
                        </m:ctrlPr>
                      </m:fPr>
                      <m:num>
                        <m:r>
                          <m:rPr>
                            <m:sty m:val="p"/>
                          </m:rPr>
                          <a:rPr lang="es-AR" sz="1600" i="0">
                            <a:latin typeface="Cambria Math"/>
                            <a:ea typeface="Cambria Math"/>
                          </a:rPr>
                          <m:t>m</m:t>
                        </m:r>
                      </m:num>
                      <m:den>
                        <m:sSup>
                          <m:sSupPr>
                            <m:ctrlPr>
                              <a:rPr lang="es-AR" sz="1600" i="1">
                                <a:latin typeface="Cambria Math" panose="02040503050406030204" pitchFamily="18" charset="0"/>
                                <a:ea typeface="Cambria Math"/>
                              </a:rPr>
                            </m:ctrlPr>
                          </m:sSupPr>
                          <m:e>
                            <m:r>
                              <m:rPr>
                                <m:sty m:val="p"/>
                              </m:rPr>
                              <a:rPr lang="es-AR" sz="1600" i="0">
                                <a:latin typeface="Cambria Math"/>
                                <a:ea typeface="Cambria Math"/>
                              </a:rPr>
                              <m:t>s</m:t>
                            </m:r>
                          </m:e>
                          <m:sup>
                            <m:r>
                              <a:rPr lang="es-AR" sz="1600" i="0">
                                <a:latin typeface="Cambria Math"/>
                                <a:ea typeface="Cambria Math"/>
                              </a:rPr>
                              <m:t>2</m:t>
                            </m:r>
                          </m:sup>
                        </m:sSup>
                      </m:den>
                    </m:f>
                    <m:r>
                      <a:rPr lang="es-AR" sz="1600" i="0">
                        <a:latin typeface="Cambria Math"/>
                        <a:ea typeface="Cambria Math"/>
                      </a:rPr>
                      <m:t>)</m:t>
                    </m:r>
                  </m:oMath>
                </a14:m>
                <a:endParaRPr lang="es-E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5257800" cy="5029200"/>
              </a:xfrm>
              <a:blipFill>
                <a:blip r:embed="rId3"/>
                <a:stretch>
                  <a:fillRect l="-1043" t="-727" r="-1738"/>
                </a:stretch>
              </a:blipFill>
            </p:spPr>
            <p:txBody>
              <a:bodyPr/>
              <a:lstStyle/>
              <a:p>
                <a:r>
                  <a:rPr lang="en-GB">
                    <a:noFill/>
                  </a:rPr>
                  <a:t> </a:t>
                </a:r>
              </a:p>
            </p:txBody>
          </p:sp>
        </mc:Fallback>
      </mc:AlternateContent>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Circular</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3559"/>
          <a:stretch/>
        </p:blipFill>
        <p:spPr bwMode="auto">
          <a:xfrm>
            <a:off x="5540953" y="1980063"/>
            <a:ext cx="3319895" cy="175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398" y="4336844"/>
            <a:ext cx="2176895" cy="194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57200" y="1600200"/>
            <a:ext cx="8229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1955748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Circular Uniforme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s-ES" sz="2000" dirty="0"/>
                  <a:t>Se caracteriza por que la aceleración es Cero y que la velocidad angular (ω) es cte. </a:t>
                </a:r>
              </a:p>
              <a:p>
                <a:pPr marL="457200" lvl="1" indent="0" algn="ctr">
                  <a:buNone/>
                </a:pPr>
                <a14:m>
                  <m:oMath xmlns:m="http://schemas.openxmlformats.org/officeDocument/2006/math">
                    <m:r>
                      <m:rPr>
                        <m:sty m:val="p"/>
                      </m:rPr>
                      <a:rPr lang="es-AR" sz="1600" b="0" i="0" smtClean="0">
                        <a:latin typeface="Cambria Math"/>
                      </a:rPr>
                      <m:t>X</m:t>
                    </m:r>
                    <m:r>
                      <a:rPr lang="es-AR" sz="1600" i="0">
                        <a:latin typeface="Cambria Math"/>
                      </a:rPr>
                      <m:t>=</m:t>
                    </m:r>
                    <m:sSub>
                      <m:sSubPr>
                        <m:ctrlPr>
                          <a:rPr lang="es-AR" sz="1600" i="1" smtClean="0">
                            <a:latin typeface="Cambria Math" panose="02040503050406030204" pitchFamily="18" charset="0"/>
                          </a:rPr>
                        </m:ctrlPr>
                      </m:sSubPr>
                      <m:e>
                        <m:r>
                          <m:rPr>
                            <m:sty m:val="p"/>
                          </m:rPr>
                          <a:rPr lang="es-AR" sz="1600" b="0" i="0" smtClean="0">
                            <a:latin typeface="Cambria Math"/>
                          </a:rPr>
                          <m:t>X</m:t>
                        </m:r>
                      </m:e>
                      <m:sub>
                        <m:r>
                          <a:rPr lang="es-AR" sz="1600" b="0" i="0" smtClean="0">
                            <a:latin typeface="Cambria Math"/>
                          </a:rPr>
                          <m:t>0</m:t>
                        </m:r>
                      </m:sub>
                    </m:sSub>
                    <m:r>
                      <a:rPr lang="es-AR" sz="1600" b="0" i="0" smtClean="0">
                        <a:latin typeface="Cambria Math"/>
                      </a:rPr>
                      <m:t>+</m:t>
                    </m:r>
                    <m:r>
                      <m:rPr>
                        <m:sty m:val="p"/>
                      </m:rPr>
                      <a:rPr lang="es-AR" sz="1600" b="0" i="0" smtClean="0">
                        <a:latin typeface="Cambria Math"/>
                      </a:rPr>
                      <m:t>V</m:t>
                    </m:r>
                    <m:r>
                      <a:rPr lang="es-AR" sz="1600" b="0" i="0" smtClean="0">
                        <a:latin typeface="Cambria Math"/>
                      </a:rPr>
                      <m:t>∗</m:t>
                    </m:r>
                    <m:r>
                      <m:rPr>
                        <m:sty m:val="p"/>
                      </m:rPr>
                      <a:rPr lang="es-AR" sz="1600" i="0">
                        <a:latin typeface="Cambria Math"/>
                      </a:rPr>
                      <m:t>t</m:t>
                    </m:r>
                    <m:r>
                      <a:rPr lang="es-AR" sz="1600" i="0">
                        <a:latin typeface="Cambria Math"/>
                      </a:rPr>
                      <m:t>= </m:t>
                    </m:r>
                  </m:oMath>
                </a14:m>
                <a:r>
                  <a:rPr lang="es-ES" sz="1600" dirty="0"/>
                  <a:t>                             </a:t>
                </a:r>
                <a14:m>
                  <m:oMath xmlns:m="http://schemas.openxmlformats.org/officeDocument/2006/math">
                    <m:r>
                      <a:rPr lang="es-AR" sz="1600" i="0" smtClean="0">
                        <a:latin typeface="Cambria Math"/>
                        <a:ea typeface="Cambria Math"/>
                      </a:rPr>
                      <m:t>∅</m:t>
                    </m:r>
                    <m:r>
                      <a:rPr lang="es-AR" sz="1600" i="0">
                        <a:latin typeface="Cambria Math"/>
                      </a:rPr>
                      <m:t>=</m:t>
                    </m:r>
                    <m:sSub>
                      <m:sSubPr>
                        <m:ctrlPr>
                          <a:rPr lang="es-AR" sz="1600" i="1">
                            <a:latin typeface="Cambria Math" panose="02040503050406030204" pitchFamily="18" charset="0"/>
                          </a:rPr>
                        </m:ctrlPr>
                      </m:sSubPr>
                      <m:e>
                        <m:r>
                          <a:rPr lang="es-AR" sz="1600" i="0" smtClean="0">
                            <a:latin typeface="Cambria Math"/>
                            <a:ea typeface="Cambria Math"/>
                          </a:rPr>
                          <m:t>∅</m:t>
                        </m:r>
                      </m:e>
                      <m:sub>
                        <m:r>
                          <a:rPr lang="es-AR" sz="1600" i="0">
                            <a:latin typeface="Cambria Math"/>
                          </a:rPr>
                          <m:t>0</m:t>
                        </m:r>
                      </m:sub>
                    </m:sSub>
                    <m:r>
                      <a:rPr lang="es-AR" sz="1600" i="0">
                        <a:latin typeface="Cambria Math"/>
                      </a:rPr>
                      <m:t>+</m:t>
                    </m:r>
                    <m:r>
                      <m:rPr>
                        <m:sty m:val="p"/>
                      </m:rPr>
                      <a:rPr lang="el-GR" sz="1600" i="0" smtClean="0">
                        <a:latin typeface="Cambria Math"/>
                        <a:ea typeface="Cambria Math"/>
                      </a:rPr>
                      <m:t>ω</m:t>
                    </m:r>
                    <m:r>
                      <a:rPr lang="es-AR" sz="1600" i="0">
                        <a:latin typeface="Cambria Math"/>
                      </a:rPr>
                      <m:t>∗</m:t>
                    </m:r>
                    <m:r>
                      <m:rPr>
                        <m:sty m:val="p"/>
                      </m:rPr>
                      <a:rPr lang="es-AR" sz="1600" i="0">
                        <a:latin typeface="Cambria Math"/>
                      </a:rPr>
                      <m:t>t</m:t>
                    </m:r>
                    <m:r>
                      <a:rPr lang="es-AR" sz="1600" i="0">
                        <a:latin typeface="Cambria Math"/>
                      </a:rPr>
                      <m:t>= </m:t>
                    </m:r>
                  </m:oMath>
                </a14:m>
                <a:endParaRPr lang="es-ES" sz="1600" dirty="0">
                  <a:latin typeface="Cambria Math"/>
                </a:endParaRPr>
              </a:p>
              <a:p>
                <a:endParaRPr lang="es-ES" sz="2000" dirty="0"/>
              </a:p>
              <a:p>
                <a:r>
                  <a:rPr lang="es-ES" sz="2000" dirty="0"/>
                  <a:t>PERÍODO: (T) Es el tiempo empleado por la partícula para dar una vuelta completa.</a:t>
                </a:r>
              </a:p>
              <a:p>
                <a:pPr lvl="1"/>
                <a14:m>
                  <m:oMath xmlns:m="http://schemas.openxmlformats.org/officeDocument/2006/math">
                    <m:r>
                      <m:rPr>
                        <m:sty m:val="p"/>
                      </m:rPr>
                      <a:rPr lang="es-AR" sz="1600" i="0" smtClean="0">
                        <a:latin typeface="Cambria Math"/>
                      </a:rPr>
                      <m:t>T</m:t>
                    </m:r>
                    <m:r>
                      <a:rPr lang="es-AR" sz="1600" i="0">
                        <a:latin typeface="Cambria Math"/>
                      </a:rPr>
                      <m:t>=</m:t>
                    </m:r>
                    <m:f>
                      <m:fPr>
                        <m:ctrlPr>
                          <a:rPr lang="es-AR" sz="1600" i="1" smtClean="0">
                            <a:latin typeface="Cambria Math" panose="02040503050406030204" pitchFamily="18" charset="0"/>
                          </a:rPr>
                        </m:ctrlPr>
                      </m:fPr>
                      <m:num>
                        <m:r>
                          <a:rPr lang="es-AR" sz="1600" b="0" i="0" smtClean="0">
                            <a:latin typeface="Cambria Math"/>
                          </a:rPr>
                          <m:t>2∗</m:t>
                        </m:r>
                        <m:r>
                          <m:rPr>
                            <m:sty m:val="p"/>
                          </m:rPr>
                          <a:rPr lang="es-AR" sz="1600" b="0" i="0" smtClean="0">
                            <a:latin typeface="Cambria Math"/>
                            <a:ea typeface="Cambria Math"/>
                          </a:rPr>
                          <m:t>π</m:t>
                        </m:r>
                      </m:num>
                      <m:den>
                        <m:r>
                          <m:rPr>
                            <m:sty m:val="p"/>
                          </m:rPr>
                          <a:rPr lang="es-AR" sz="1600" i="0" smtClean="0">
                            <a:latin typeface="Cambria Math"/>
                            <a:ea typeface="Cambria Math"/>
                          </a:rPr>
                          <m:t>ω</m:t>
                        </m:r>
                      </m:den>
                    </m:f>
                  </m:oMath>
                </a14:m>
                <a:r>
                  <a:rPr lang="es-ES" sz="1600" dirty="0"/>
                  <a:t>      (s)</a:t>
                </a:r>
              </a:p>
              <a:p>
                <a:endParaRPr lang="es-ES" sz="2000" dirty="0"/>
              </a:p>
              <a:p>
                <a:r>
                  <a:rPr lang="es-ES" sz="2000" dirty="0"/>
                  <a:t>FRECUENCIA: (f) Es la cantidad de vueltas realizadas por la partícula en la unidad de tiempo.</a:t>
                </a:r>
              </a:p>
              <a:p>
                <a:pPr lvl="1"/>
                <a14:m>
                  <m:oMath xmlns:m="http://schemas.openxmlformats.org/officeDocument/2006/math">
                    <m:r>
                      <m:rPr>
                        <m:sty m:val="p"/>
                      </m:rPr>
                      <a:rPr lang="es-AR" sz="1600" b="0" i="0" smtClean="0">
                        <a:latin typeface="Cambria Math"/>
                      </a:rPr>
                      <m:t>f</m:t>
                    </m:r>
                    <m:r>
                      <a:rPr lang="es-AR" sz="1600" i="0">
                        <a:latin typeface="Cambria Math"/>
                      </a:rPr>
                      <m:t>=</m:t>
                    </m:r>
                    <m:f>
                      <m:fPr>
                        <m:ctrlPr>
                          <a:rPr lang="es-AR" sz="1600" i="1" smtClean="0">
                            <a:latin typeface="Cambria Math" panose="02040503050406030204" pitchFamily="18" charset="0"/>
                          </a:rPr>
                        </m:ctrlPr>
                      </m:fPr>
                      <m:num>
                        <m:r>
                          <a:rPr lang="es-AR" sz="1600" b="0" i="0" smtClean="0">
                            <a:latin typeface="Cambria Math"/>
                          </a:rPr>
                          <m:t>1</m:t>
                        </m:r>
                      </m:num>
                      <m:den>
                        <m:r>
                          <m:rPr>
                            <m:sty m:val="p"/>
                          </m:rPr>
                          <a:rPr lang="es-AR" sz="1600" b="0" i="0" smtClean="0">
                            <a:latin typeface="Cambria Math"/>
                          </a:rPr>
                          <m:t>T</m:t>
                        </m:r>
                      </m:den>
                    </m:f>
                    <m:r>
                      <a:rPr lang="es-AR" sz="1600" b="0" i="0" smtClean="0">
                        <a:latin typeface="Cambria Math"/>
                      </a:rPr>
                      <m:t>=</m:t>
                    </m:r>
                    <m:f>
                      <m:fPr>
                        <m:ctrlPr>
                          <a:rPr lang="es-AR" sz="1600" i="1">
                            <a:latin typeface="Cambria Math" panose="02040503050406030204" pitchFamily="18" charset="0"/>
                          </a:rPr>
                        </m:ctrlPr>
                      </m:fPr>
                      <m:num>
                        <m:r>
                          <m:rPr>
                            <m:sty m:val="p"/>
                          </m:rPr>
                          <a:rPr lang="es-AR" sz="1600" i="0">
                            <a:latin typeface="Cambria Math"/>
                            <a:ea typeface="Cambria Math"/>
                          </a:rPr>
                          <m:t>ω</m:t>
                        </m:r>
                      </m:num>
                      <m:den>
                        <m:r>
                          <a:rPr lang="es-AR" sz="1600" i="0">
                            <a:latin typeface="Cambria Math"/>
                          </a:rPr>
                          <m:t>2∗</m:t>
                        </m:r>
                        <m:r>
                          <m:rPr>
                            <m:sty m:val="p"/>
                          </m:rPr>
                          <a:rPr lang="es-AR" sz="1600" i="0">
                            <a:latin typeface="Cambria Math"/>
                            <a:ea typeface="Cambria Math"/>
                          </a:rPr>
                          <m:t>π</m:t>
                        </m:r>
                      </m:den>
                    </m:f>
                    <m:r>
                      <a:rPr lang="es-AR" sz="1600" b="0" i="0" smtClean="0">
                        <a:latin typeface="Cambria Math"/>
                        <a:ea typeface="Cambria Math"/>
                      </a:rPr>
                      <m:t>       </m:t>
                    </m:r>
                    <m:d>
                      <m:dPr>
                        <m:ctrlPr>
                          <a:rPr lang="es-AR" sz="1600" b="0" i="1" smtClean="0">
                            <a:latin typeface="Cambria Math" panose="02040503050406030204" pitchFamily="18" charset="0"/>
                            <a:ea typeface="Cambria Math"/>
                          </a:rPr>
                        </m:ctrlPr>
                      </m:dPr>
                      <m:e>
                        <m:f>
                          <m:fPr>
                            <m:ctrlPr>
                              <a:rPr lang="es-AR" sz="1600" b="0" i="1" smtClean="0">
                                <a:latin typeface="Cambria Math" panose="02040503050406030204" pitchFamily="18" charset="0"/>
                                <a:ea typeface="Cambria Math"/>
                              </a:rPr>
                            </m:ctrlPr>
                          </m:fPr>
                          <m:num>
                            <m:r>
                              <a:rPr lang="es-AR" sz="1600" b="0" i="0" smtClean="0">
                                <a:latin typeface="Cambria Math"/>
                                <a:ea typeface="Cambria Math"/>
                              </a:rPr>
                              <m:t>1</m:t>
                            </m:r>
                          </m:num>
                          <m:den>
                            <m:r>
                              <m:rPr>
                                <m:sty m:val="p"/>
                              </m:rPr>
                              <a:rPr lang="es-AR" sz="1600" b="0" i="0" smtClean="0">
                                <a:latin typeface="Cambria Math"/>
                                <a:ea typeface="Cambria Math"/>
                              </a:rPr>
                              <m:t>s</m:t>
                            </m:r>
                          </m:den>
                        </m:f>
                      </m:e>
                    </m:d>
                    <m:r>
                      <a:rPr lang="es-AR" sz="1600" b="0" i="0" smtClean="0">
                        <a:latin typeface="Cambria Math"/>
                        <a:ea typeface="Cambria Math"/>
                      </a:rPr>
                      <m:t> </m:t>
                    </m:r>
                    <m:r>
                      <m:rPr>
                        <m:sty m:val="p"/>
                      </m:rPr>
                      <a:rPr lang="es-AR" sz="1600" b="0" i="0" smtClean="0">
                        <a:latin typeface="Cambria Math"/>
                        <a:ea typeface="Cambria Math"/>
                      </a:rPr>
                      <m:t>o</m:t>
                    </m:r>
                    <m:r>
                      <a:rPr lang="es-AR" sz="1600" b="0" i="0" smtClean="0">
                        <a:latin typeface="Cambria Math"/>
                        <a:ea typeface="Cambria Math"/>
                      </a:rPr>
                      <m:t> </m:t>
                    </m:r>
                    <m:r>
                      <m:rPr>
                        <m:sty m:val="p"/>
                      </m:rPr>
                      <a:rPr lang="es-AR" sz="1600" b="0" i="0" smtClean="0">
                        <a:latin typeface="Cambria Math"/>
                        <a:ea typeface="Cambria Math"/>
                      </a:rPr>
                      <m:t>Hertz</m:t>
                    </m:r>
                  </m:oMath>
                </a14:m>
                <a:endParaRPr lang="es-E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809"/>
                </a:stretch>
              </a:blipFill>
            </p:spPr>
            <p:txBody>
              <a:bodyPr/>
              <a:lstStyle/>
              <a:p>
                <a:r>
                  <a:rPr lang="en-GB">
                    <a:noFill/>
                  </a:rPr>
                  <a:t> </a:t>
                </a:r>
              </a:p>
            </p:txBody>
          </p:sp>
        </mc:Fallback>
      </mc:AlternateContent>
      <p:sp>
        <p:nvSpPr>
          <p:cNvPr id="4" name="3 CuadroTexto"/>
          <p:cNvSpPr txBox="1"/>
          <p:nvPr/>
        </p:nvSpPr>
        <p:spPr>
          <a:xfrm>
            <a:off x="76200" y="1103868"/>
            <a:ext cx="1760995" cy="307777"/>
          </a:xfrm>
          <a:prstGeom prst="rect">
            <a:avLst/>
          </a:prstGeom>
          <a:noFill/>
        </p:spPr>
        <p:txBody>
          <a:bodyPr wrap="none" rtlCol="0">
            <a:spAutoFit/>
          </a:bodyPr>
          <a:lstStyle/>
          <a:p>
            <a:r>
              <a:rPr lang="es-AR" sz="1400" dirty="0">
                <a:solidFill>
                  <a:schemeClr val="bg1">
                    <a:lumMod val="50000"/>
                  </a:schemeClr>
                </a:solidFill>
              </a:rPr>
              <a:t>Ejercicios: 2.54 – 2.55</a:t>
            </a:r>
          </a:p>
        </p:txBody>
      </p:sp>
    </p:spTree>
    <p:extLst>
      <p:ext uri="{BB962C8B-B14F-4D97-AF65-F5344CB8AC3E}">
        <p14:creationId xmlns:p14="http://schemas.microsoft.com/office/powerpoint/2010/main" val="3610500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Circular Uniformemente Variado</a:t>
            </a:r>
          </a:p>
        </p:txBody>
      </p:sp>
      <p:sp>
        <p:nvSpPr>
          <p:cNvPr id="3" name="Content Placeholder 2"/>
          <p:cNvSpPr>
            <a:spLocks noGrp="1"/>
          </p:cNvSpPr>
          <p:nvPr>
            <p:ph idx="1"/>
          </p:nvPr>
        </p:nvSpPr>
        <p:spPr/>
        <p:txBody>
          <a:bodyPr>
            <a:normAutofit/>
          </a:bodyPr>
          <a:lstStyle/>
          <a:p>
            <a:r>
              <a:rPr lang="es-ES" sz="2000" dirty="0"/>
              <a:t>En este caso la Aceleración angular no es cero y tiene un valor constante.</a:t>
            </a:r>
          </a:p>
          <a:p>
            <a:endParaRPr lang="es-ES" sz="2000" dirty="0"/>
          </a:p>
          <a:p>
            <a:r>
              <a:rPr lang="es-ES" sz="2000" dirty="0"/>
              <a:t>Las ecuaciones horarias del MCUV guardan analogía formal con las del MRUV:</a:t>
            </a:r>
          </a:p>
          <a:p>
            <a:endParaRPr lang="es-ES" sz="2000" dirty="0"/>
          </a:p>
        </p:txBody>
      </p:sp>
      <mc:AlternateContent xmlns:mc="http://schemas.openxmlformats.org/markup-compatibility/2006" xmlns:a14="http://schemas.microsoft.com/office/drawing/2010/main">
        <mc:Choice Requires="a14">
          <p:sp>
            <p:nvSpPr>
              <p:cNvPr id="6" name="48 Rectángulo"/>
              <p:cNvSpPr/>
              <p:nvPr/>
            </p:nvSpPr>
            <p:spPr>
              <a:xfrm>
                <a:off x="914400" y="3124200"/>
                <a:ext cx="3506085" cy="3024546"/>
              </a:xfrm>
              <a:prstGeom prst="rect">
                <a:avLst/>
              </a:prstGeom>
            </p:spPr>
            <p:txBody>
              <a:bodyPr wrap="square" anchor="ctr">
                <a:spAutoFit/>
              </a:bodyPr>
              <a:lstStyle/>
              <a:p>
                <a:pPr>
                  <a:lnSpc>
                    <a:spcPct val="150000"/>
                  </a:lnSpc>
                </a:pPr>
                <a14:m>
                  <m:oMathPara xmlns:m="http://schemas.openxmlformats.org/officeDocument/2006/math">
                    <m:oMathParaPr>
                      <m:jc m:val="left"/>
                    </m:oMathParaPr>
                    <m:oMath xmlns:m="http://schemas.openxmlformats.org/officeDocument/2006/math">
                      <m:r>
                        <m:rPr>
                          <m:sty m:val="p"/>
                        </m:rPr>
                        <a:rPr lang="es-AR" sz="1600" smtClean="0">
                          <a:latin typeface="Cambria Math"/>
                        </a:rPr>
                        <m:t>X</m:t>
                      </m:r>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X</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r>
                        <a:rPr lang="es-AR" sz="1600" i="0">
                          <a:latin typeface="Cambria Math"/>
                        </a:rPr>
                        <m:t>∗</m:t>
                      </m:r>
                      <m:r>
                        <m:rPr>
                          <m:sty m:val="p"/>
                        </m:rPr>
                        <a:rPr lang="es-AR" sz="1600" i="0">
                          <a:latin typeface="Cambria Math"/>
                        </a:rPr>
                        <m:t>t</m:t>
                      </m:r>
                      <m:r>
                        <a:rPr lang="es-AR" sz="1600" i="0">
                          <a:latin typeface="Cambria Math"/>
                        </a:rPr>
                        <m:t>+</m:t>
                      </m:r>
                      <m:f>
                        <m:fPr>
                          <m:ctrlPr>
                            <a:rPr lang="es-AR" sz="1600" i="1">
                              <a:latin typeface="Cambria Math" panose="02040503050406030204" pitchFamily="18" charset="0"/>
                            </a:rPr>
                          </m:ctrlPr>
                        </m:fPr>
                        <m:num>
                          <m:r>
                            <a:rPr lang="es-AR" sz="1600" i="0">
                              <a:latin typeface="Cambria Math"/>
                            </a:rPr>
                            <m:t>1</m:t>
                          </m:r>
                        </m:num>
                        <m:den>
                          <m:r>
                            <a:rPr lang="es-AR" sz="1600" i="0">
                              <a:latin typeface="Cambria Math"/>
                            </a:rPr>
                            <m:t>2</m:t>
                          </m:r>
                        </m:den>
                      </m:f>
                      <m:r>
                        <a:rPr lang="es-AR" sz="1600" i="0">
                          <a:latin typeface="Cambria Math"/>
                        </a:rPr>
                        <m:t>∗</m:t>
                      </m:r>
                      <m:r>
                        <m:rPr>
                          <m:sty m:val="p"/>
                        </m:rPr>
                        <a:rPr lang="es-AR" sz="1600" i="0">
                          <a:latin typeface="Cambria Math"/>
                        </a:rPr>
                        <m:t>a</m:t>
                      </m:r>
                      <m:r>
                        <a:rPr lang="es-AR" sz="1600" i="0">
                          <a:latin typeface="Cambria Math"/>
                        </a:rPr>
                        <m:t>∗</m:t>
                      </m:r>
                      <m:sSup>
                        <m:sSupPr>
                          <m:ctrlPr>
                            <a:rPr lang="es-AR" sz="1600" i="1">
                              <a:latin typeface="Cambria Math" panose="02040503050406030204" pitchFamily="18" charset="0"/>
                            </a:rPr>
                          </m:ctrlPr>
                        </m:sSupPr>
                        <m:e>
                          <m:r>
                            <m:rPr>
                              <m:sty m:val="p"/>
                            </m:rPr>
                            <a:rPr lang="es-AR" sz="1600" i="0">
                              <a:latin typeface="Cambria Math"/>
                            </a:rPr>
                            <m:t>t</m:t>
                          </m:r>
                        </m:e>
                        <m:sup>
                          <m:r>
                            <a:rPr lang="es-AR" sz="1600" i="0">
                              <a:latin typeface="Cambria Math"/>
                            </a:rPr>
                            <m:t>2</m:t>
                          </m:r>
                        </m:sup>
                      </m:sSup>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r>
                        <m:rPr>
                          <m:sty m:val="p"/>
                        </m:rPr>
                        <a:rPr lang="es-AR" sz="1600" i="0">
                          <a:latin typeface="Cambria Math"/>
                        </a:rPr>
                        <m:t>V</m:t>
                      </m:r>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r>
                        <a:rPr lang="es-AR" sz="1600" i="0">
                          <a:latin typeface="Cambria Math"/>
                        </a:rPr>
                        <m:t>+</m:t>
                      </m:r>
                      <m:r>
                        <m:rPr>
                          <m:sty m:val="p"/>
                        </m:rPr>
                        <a:rPr lang="es-AR" sz="1600" i="0">
                          <a:latin typeface="Cambria Math"/>
                        </a:rPr>
                        <m:t>a</m:t>
                      </m:r>
                      <m:r>
                        <a:rPr lang="es-AR" sz="1600" i="0">
                          <a:latin typeface="Cambria Math"/>
                        </a:rPr>
                        <m:t>∗</m:t>
                      </m:r>
                      <m:r>
                        <m:rPr>
                          <m:sty m:val="p"/>
                        </m:rPr>
                        <a:rPr lang="es-AR" sz="1600" i="0">
                          <a:latin typeface="Cambria Math"/>
                        </a:rPr>
                        <m:t>t</m:t>
                      </m:r>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sSup>
                        <m:sSupPr>
                          <m:ctrlPr>
                            <a:rPr lang="es-AR" sz="1600" i="1" smtClean="0">
                              <a:latin typeface="Cambria Math" panose="02040503050406030204" pitchFamily="18" charset="0"/>
                            </a:rPr>
                          </m:ctrlPr>
                        </m:sSupPr>
                        <m:e>
                          <m:r>
                            <m:rPr>
                              <m:sty m:val="p"/>
                            </m:rPr>
                            <a:rPr lang="es-AR" sz="1600" b="0" i="0" smtClean="0">
                              <a:latin typeface="Cambria Math"/>
                            </a:rPr>
                            <m:t>V</m:t>
                          </m:r>
                        </m:e>
                        <m:sup>
                          <m:r>
                            <a:rPr lang="es-AR" sz="1600" b="0" i="0" smtClean="0">
                              <a:latin typeface="Cambria Math"/>
                            </a:rPr>
                            <m:t>2</m:t>
                          </m:r>
                        </m:sup>
                      </m:sSup>
                      <m:r>
                        <a:rPr lang="es-AR" sz="1600" i="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e>
                        <m:sup>
                          <m:r>
                            <a:rPr lang="es-AR" sz="1600" i="0">
                              <a:latin typeface="Cambria Math"/>
                            </a:rPr>
                            <m:t>2</m:t>
                          </m:r>
                        </m:sup>
                      </m:sSup>
                      <m:r>
                        <a:rPr lang="es-AR" sz="1600" i="0">
                          <a:latin typeface="Cambria Math"/>
                        </a:rPr>
                        <m:t>+2∗</m:t>
                      </m:r>
                      <m:r>
                        <m:rPr>
                          <m:sty m:val="p"/>
                        </m:rPr>
                        <a:rPr lang="es-AR" sz="1600" b="0" i="0" smtClean="0">
                          <a:latin typeface="Cambria Math"/>
                        </a:rPr>
                        <m:t>a</m:t>
                      </m:r>
                      <m:r>
                        <a:rPr lang="es-AR" sz="1600" i="0">
                          <a:latin typeface="Cambria Math"/>
                        </a:rPr>
                        <m:t>∗</m:t>
                      </m:r>
                      <m:sSub>
                        <m:sSubPr>
                          <m:ctrlPr>
                            <a:rPr lang="es-ES" sz="1600" i="1">
                              <a:latin typeface="Cambria Math" panose="02040503050406030204" pitchFamily="18" charset="0"/>
                            </a:rPr>
                          </m:ctrlPr>
                        </m:sSubPr>
                        <m:e>
                          <m:r>
                            <a:rPr lang="es-ES" sz="1600" i="0">
                              <a:latin typeface="Cambria Math"/>
                            </a:rPr>
                            <m:t>∆</m:t>
                          </m:r>
                        </m:e>
                        <m:sub>
                          <m:r>
                            <m:rPr>
                              <m:sty m:val="p"/>
                            </m:rPr>
                            <a:rPr lang="es-AR" sz="1600" b="0" i="0" smtClean="0">
                              <a:latin typeface="Cambria Math"/>
                            </a:rPr>
                            <m:t>X</m:t>
                          </m:r>
                        </m:sub>
                      </m:sSub>
                    </m:oMath>
                  </m:oMathPara>
                </a14:m>
                <a:endParaRPr lang="es-AR" sz="1600" dirty="0"/>
              </a:p>
              <a:p>
                <a:pPr>
                  <a:lnSpc>
                    <a:spcPct val="150000"/>
                  </a:lnSpc>
                </a:pPr>
                <a14:m>
                  <m:oMathPara xmlns:m="http://schemas.openxmlformats.org/officeDocument/2006/math">
                    <m:oMathParaPr>
                      <m:jc m:val="left"/>
                    </m:oMathParaPr>
                    <m:oMath xmlns:m="http://schemas.openxmlformats.org/officeDocument/2006/math">
                      <m:r>
                        <m:rPr>
                          <m:sty m:val="p"/>
                        </m:rPr>
                        <a:rPr lang="es-AR" sz="1600" i="0">
                          <a:latin typeface="Cambria Math"/>
                        </a:rPr>
                        <m:t>X</m:t>
                      </m:r>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X</m:t>
                          </m:r>
                        </m:e>
                        <m:sub>
                          <m:r>
                            <m:rPr>
                              <m:sty m:val="p"/>
                            </m:rPr>
                            <a:rPr lang="es-AR" sz="1600" i="0">
                              <a:latin typeface="Cambria Math"/>
                            </a:rPr>
                            <m:t>o</m:t>
                          </m:r>
                        </m:sub>
                      </m:sSub>
                      <m:r>
                        <a:rPr lang="es-AR" sz="1600" i="0">
                          <a:latin typeface="Cambria Math"/>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a:rPr lang="es-AR" sz="1600" i="0">
                                  <a:latin typeface="Cambria Math"/>
                                </a:rPr>
                                <m:t>1</m:t>
                              </m:r>
                            </m:sub>
                          </m:sSub>
                        </m:num>
                        <m:den>
                          <m:r>
                            <a:rPr lang="es-AR" sz="1600" i="0">
                              <a:latin typeface="Cambria Math"/>
                            </a:rPr>
                            <m:t>2</m:t>
                          </m:r>
                        </m:den>
                      </m:f>
                      <m:r>
                        <a:rPr lang="es-AR" sz="1600" i="0">
                          <a:latin typeface="Cambria Math"/>
                        </a:rPr>
                        <m:t>∗</m:t>
                      </m:r>
                      <m:r>
                        <m:rPr>
                          <m:sty m:val="p"/>
                        </m:rPr>
                        <a:rPr lang="es-AR" sz="1600" i="0">
                          <a:latin typeface="Cambria Math"/>
                        </a:rPr>
                        <m:t>t</m:t>
                      </m:r>
                    </m:oMath>
                  </m:oMathPara>
                </a14:m>
                <a:endParaRPr lang="es-ES" sz="1600" dirty="0"/>
              </a:p>
              <a:p>
                <a:pPr>
                  <a:lnSpc>
                    <a:spcPct val="150000"/>
                  </a:lnSpc>
                </a:pPr>
                <a:endParaRPr lang="es-ES" sz="1600" dirty="0"/>
              </a:p>
              <a:p>
                <a:pPr>
                  <a:lnSpc>
                    <a:spcPct val="150000"/>
                  </a:lnSpc>
                </a:pPr>
                <a:endParaRPr lang="es-ES" sz="1600" dirty="0"/>
              </a:p>
            </p:txBody>
          </p:sp>
        </mc:Choice>
        <mc:Fallback xmlns="">
          <p:sp>
            <p:nvSpPr>
              <p:cNvPr id="6" name="48 Rectángulo"/>
              <p:cNvSpPr>
                <a:spLocks noRot="1" noChangeAspect="1" noMove="1" noResize="1" noEditPoints="1" noAdjustHandles="1" noChangeArrowheads="1" noChangeShapeType="1" noTextEdit="1"/>
              </p:cNvSpPr>
              <p:nvPr/>
            </p:nvSpPr>
            <p:spPr>
              <a:xfrm>
                <a:off x="914400" y="3124200"/>
                <a:ext cx="3506085" cy="3024546"/>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48 Rectángulo"/>
              <p:cNvSpPr/>
              <p:nvPr/>
            </p:nvSpPr>
            <p:spPr>
              <a:xfrm>
                <a:off x="4953885" y="3124200"/>
                <a:ext cx="3506085" cy="3024546"/>
              </a:xfrm>
              <a:prstGeom prst="rect">
                <a:avLst/>
              </a:prstGeom>
            </p:spPr>
            <p:txBody>
              <a:bodyPr wrap="square" anchor="ctr">
                <a:spAutoFit/>
              </a:bodyPr>
              <a:lstStyle/>
              <a:p>
                <a:pPr>
                  <a:lnSpc>
                    <a:spcPct val="150000"/>
                  </a:lnSpc>
                </a:pPr>
                <a14:m>
                  <m:oMathPara xmlns:m="http://schemas.openxmlformats.org/officeDocument/2006/math">
                    <m:oMathParaPr>
                      <m:jc m:val="left"/>
                    </m:oMathParaPr>
                    <m:oMath xmlns:m="http://schemas.openxmlformats.org/officeDocument/2006/math">
                      <m:r>
                        <a:rPr lang="es-AR" sz="1600" i="1" smtClean="0">
                          <a:latin typeface="Cambria Math"/>
                          <a:ea typeface="Cambria Math"/>
                        </a:rPr>
                        <m:t>∅</m:t>
                      </m:r>
                      <m:r>
                        <a:rPr lang="es-AR" sz="1600" i="0">
                          <a:latin typeface="Cambria Math"/>
                        </a:rPr>
                        <m:t>=</m:t>
                      </m:r>
                      <m:sSub>
                        <m:sSubPr>
                          <m:ctrlPr>
                            <a:rPr lang="es-AR" sz="1600" i="1">
                              <a:latin typeface="Cambria Math" panose="02040503050406030204" pitchFamily="18" charset="0"/>
                            </a:rPr>
                          </m:ctrlPr>
                        </m:sSubPr>
                        <m:e>
                          <m:r>
                            <a:rPr lang="es-AR" sz="1600" i="1" smtClean="0">
                              <a:latin typeface="Cambria Math"/>
                              <a:ea typeface="Cambria Math"/>
                            </a:rPr>
                            <m:t>∅</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r>
                        <a:rPr lang="es-AR" sz="1600" i="0">
                          <a:latin typeface="Cambria Math"/>
                        </a:rPr>
                        <m:t>∗</m:t>
                      </m:r>
                      <m:r>
                        <m:rPr>
                          <m:sty m:val="p"/>
                        </m:rPr>
                        <a:rPr lang="es-AR" sz="1600" i="0">
                          <a:latin typeface="Cambria Math"/>
                        </a:rPr>
                        <m:t>t</m:t>
                      </m:r>
                      <m:r>
                        <a:rPr lang="es-AR" sz="1600" i="0">
                          <a:latin typeface="Cambria Math"/>
                        </a:rPr>
                        <m:t>+</m:t>
                      </m:r>
                      <m:f>
                        <m:fPr>
                          <m:ctrlPr>
                            <a:rPr lang="es-AR" sz="1600" i="1">
                              <a:latin typeface="Cambria Math" panose="02040503050406030204" pitchFamily="18" charset="0"/>
                            </a:rPr>
                          </m:ctrlPr>
                        </m:fPr>
                        <m:num>
                          <m:r>
                            <a:rPr lang="es-AR" sz="1600" i="0">
                              <a:latin typeface="Cambria Math"/>
                            </a:rPr>
                            <m:t>1</m:t>
                          </m:r>
                        </m:num>
                        <m:den>
                          <m:r>
                            <a:rPr lang="es-AR" sz="1600" i="0">
                              <a:latin typeface="Cambria Math"/>
                            </a:rPr>
                            <m:t>2</m:t>
                          </m:r>
                        </m:den>
                      </m:f>
                      <m:r>
                        <a:rPr lang="es-AR" sz="1600" i="0">
                          <a:latin typeface="Cambria Math"/>
                        </a:rPr>
                        <m:t>∗</m:t>
                      </m:r>
                      <m:r>
                        <m:rPr>
                          <m:sty m:val="p"/>
                        </m:rPr>
                        <a:rPr lang="el-GR" sz="1600" i="1" smtClean="0">
                          <a:latin typeface="Cambria Math"/>
                          <a:ea typeface="Cambria Math"/>
                        </a:rPr>
                        <m:t>α</m:t>
                      </m:r>
                      <m:r>
                        <a:rPr lang="es-AR" sz="1600" i="0">
                          <a:latin typeface="Cambria Math"/>
                        </a:rPr>
                        <m:t>∗</m:t>
                      </m:r>
                      <m:sSup>
                        <m:sSupPr>
                          <m:ctrlPr>
                            <a:rPr lang="es-AR" sz="1600" i="1">
                              <a:latin typeface="Cambria Math" panose="02040503050406030204" pitchFamily="18" charset="0"/>
                            </a:rPr>
                          </m:ctrlPr>
                        </m:sSupPr>
                        <m:e>
                          <m:r>
                            <m:rPr>
                              <m:sty m:val="p"/>
                            </m:rPr>
                            <a:rPr lang="es-AR" sz="1600" i="0">
                              <a:latin typeface="Cambria Math"/>
                            </a:rPr>
                            <m:t>t</m:t>
                          </m:r>
                        </m:e>
                        <m:sup>
                          <m:r>
                            <a:rPr lang="es-AR" sz="1600" i="0">
                              <a:latin typeface="Cambria Math"/>
                            </a:rPr>
                            <m:t>2</m:t>
                          </m:r>
                        </m:sup>
                      </m:sSup>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r>
                        <m:rPr>
                          <m:sty m:val="p"/>
                        </m:rPr>
                        <a:rPr lang="el-GR" sz="1600" i="1" smtClean="0">
                          <a:latin typeface="Cambria Math"/>
                          <a:ea typeface="Cambria Math"/>
                        </a:rPr>
                        <m:t>ω</m:t>
                      </m:r>
                      <m:r>
                        <a:rPr lang="es-AR" sz="1600" i="0">
                          <a:latin typeface="Cambria Math"/>
                        </a:rPr>
                        <m:t>=</m:t>
                      </m:r>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r>
                        <a:rPr lang="es-AR" sz="1600" i="0">
                          <a:latin typeface="Cambria Math"/>
                        </a:rPr>
                        <m:t>+</m:t>
                      </m:r>
                      <m:r>
                        <m:rPr>
                          <m:sty m:val="p"/>
                        </m:rPr>
                        <a:rPr lang="el-GR" sz="1600" i="1" smtClean="0">
                          <a:latin typeface="Cambria Math"/>
                          <a:ea typeface="Cambria Math"/>
                        </a:rPr>
                        <m:t>α</m:t>
                      </m:r>
                      <m:r>
                        <a:rPr lang="es-AR" sz="1600" i="0">
                          <a:latin typeface="Cambria Math"/>
                        </a:rPr>
                        <m:t>∗</m:t>
                      </m:r>
                      <m:r>
                        <m:rPr>
                          <m:sty m:val="p"/>
                        </m:rPr>
                        <a:rPr lang="es-AR" sz="1600" i="0">
                          <a:latin typeface="Cambria Math"/>
                        </a:rPr>
                        <m:t>t</m:t>
                      </m:r>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sSup>
                        <m:sSupPr>
                          <m:ctrlPr>
                            <a:rPr lang="es-AR" sz="1600" i="1" smtClean="0">
                              <a:latin typeface="Cambria Math" panose="02040503050406030204" pitchFamily="18" charset="0"/>
                            </a:rPr>
                          </m:ctrlPr>
                        </m:sSupPr>
                        <m:e>
                          <m:r>
                            <m:rPr>
                              <m:sty m:val="p"/>
                            </m:rPr>
                            <a:rPr lang="el-GR" sz="1600" b="0" i="1" smtClean="0">
                              <a:latin typeface="Cambria Math"/>
                              <a:ea typeface="Cambria Math"/>
                            </a:rPr>
                            <m:t>ω</m:t>
                          </m:r>
                        </m:e>
                        <m:sup>
                          <m:r>
                            <a:rPr lang="es-AR" sz="1600" b="0" i="0" smtClean="0">
                              <a:latin typeface="Cambria Math"/>
                            </a:rPr>
                            <m:t>2</m:t>
                          </m:r>
                        </m:sup>
                      </m:sSup>
                      <m:r>
                        <a:rPr lang="es-AR" sz="1600" i="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e>
                        <m:sup>
                          <m:r>
                            <a:rPr lang="es-AR" sz="1600" i="0">
                              <a:latin typeface="Cambria Math"/>
                            </a:rPr>
                            <m:t>2</m:t>
                          </m:r>
                        </m:sup>
                      </m:sSup>
                      <m:r>
                        <a:rPr lang="es-AR" sz="1600" i="0">
                          <a:latin typeface="Cambria Math"/>
                        </a:rPr>
                        <m:t>+2∗</m:t>
                      </m:r>
                      <m:r>
                        <m:rPr>
                          <m:sty m:val="p"/>
                        </m:rPr>
                        <a:rPr lang="el-GR" sz="1600" b="0" i="1" smtClean="0">
                          <a:latin typeface="Cambria Math"/>
                          <a:ea typeface="Cambria Math"/>
                        </a:rPr>
                        <m:t>α</m:t>
                      </m:r>
                      <m:r>
                        <a:rPr lang="es-AR" sz="1600" i="0">
                          <a:latin typeface="Cambria Math"/>
                        </a:rPr>
                        <m:t>∗</m:t>
                      </m:r>
                      <m:sSub>
                        <m:sSubPr>
                          <m:ctrlPr>
                            <a:rPr lang="es-ES" sz="1600" i="1">
                              <a:latin typeface="Cambria Math" panose="02040503050406030204" pitchFamily="18" charset="0"/>
                            </a:rPr>
                          </m:ctrlPr>
                        </m:sSubPr>
                        <m:e>
                          <m:r>
                            <a:rPr lang="es-ES" sz="1600" i="0">
                              <a:latin typeface="Cambria Math"/>
                            </a:rPr>
                            <m:t>∆</m:t>
                          </m:r>
                        </m:e>
                        <m:sub>
                          <m:r>
                            <a:rPr lang="es-AR" sz="1600" b="0" i="1" smtClean="0">
                              <a:latin typeface="Cambria Math"/>
                              <a:ea typeface="Cambria Math"/>
                            </a:rPr>
                            <m:t>∅</m:t>
                          </m:r>
                        </m:sub>
                      </m:sSub>
                    </m:oMath>
                  </m:oMathPara>
                </a14:m>
                <a:endParaRPr lang="es-AR" sz="1600" dirty="0"/>
              </a:p>
              <a:p>
                <a:pPr>
                  <a:lnSpc>
                    <a:spcPct val="150000"/>
                  </a:lnSpc>
                </a:pPr>
                <a14:m>
                  <m:oMathPara xmlns:m="http://schemas.openxmlformats.org/officeDocument/2006/math">
                    <m:oMathParaPr>
                      <m:jc m:val="left"/>
                    </m:oMathParaPr>
                    <m:oMath xmlns:m="http://schemas.openxmlformats.org/officeDocument/2006/math">
                      <m:r>
                        <a:rPr lang="es-AR" sz="1600" i="1" smtClean="0">
                          <a:latin typeface="Cambria Math"/>
                          <a:ea typeface="Cambria Math"/>
                        </a:rPr>
                        <m:t>∅</m:t>
                      </m:r>
                      <m:r>
                        <a:rPr lang="es-AR" sz="1600" i="0">
                          <a:latin typeface="Cambria Math"/>
                        </a:rPr>
                        <m:t>=</m:t>
                      </m:r>
                      <m:sSub>
                        <m:sSubPr>
                          <m:ctrlPr>
                            <a:rPr lang="es-AR" sz="1600" i="1">
                              <a:latin typeface="Cambria Math" panose="02040503050406030204" pitchFamily="18" charset="0"/>
                            </a:rPr>
                          </m:ctrlPr>
                        </m:sSubPr>
                        <m:e>
                          <m:r>
                            <a:rPr lang="es-AR" sz="1600" i="1" smtClean="0">
                              <a:latin typeface="Cambria Math"/>
                              <a:ea typeface="Cambria Math"/>
                            </a:rPr>
                            <m:t>∅</m:t>
                          </m:r>
                        </m:e>
                        <m:sub>
                          <m:r>
                            <m:rPr>
                              <m:sty m:val="p"/>
                            </m:rPr>
                            <a:rPr lang="es-AR" sz="1600" i="0">
                              <a:latin typeface="Cambria Math"/>
                            </a:rPr>
                            <m:t>o</m:t>
                          </m:r>
                        </m:sub>
                      </m:sSub>
                      <m:r>
                        <a:rPr lang="es-AR" sz="1600" i="0">
                          <a:latin typeface="Cambria Math"/>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a:rPr lang="es-AR" sz="1600" i="0">
                                  <a:latin typeface="Cambria Math"/>
                                </a:rPr>
                                <m:t>1</m:t>
                              </m:r>
                            </m:sub>
                          </m:sSub>
                        </m:num>
                        <m:den>
                          <m:r>
                            <a:rPr lang="es-AR" sz="1600" i="0">
                              <a:latin typeface="Cambria Math"/>
                            </a:rPr>
                            <m:t>2</m:t>
                          </m:r>
                        </m:den>
                      </m:f>
                      <m:r>
                        <a:rPr lang="es-AR" sz="1600" i="0">
                          <a:latin typeface="Cambria Math"/>
                        </a:rPr>
                        <m:t>∗</m:t>
                      </m:r>
                      <m:r>
                        <m:rPr>
                          <m:sty m:val="p"/>
                        </m:rPr>
                        <a:rPr lang="es-AR" sz="1600" i="0">
                          <a:latin typeface="Cambria Math"/>
                        </a:rPr>
                        <m:t>t</m:t>
                      </m:r>
                    </m:oMath>
                  </m:oMathPara>
                </a14:m>
                <a:endParaRPr lang="es-ES" sz="1600" dirty="0"/>
              </a:p>
              <a:p>
                <a:pPr>
                  <a:lnSpc>
                    <a:spcPct val="150000"/>
                  </a:lnSpc>
                </a:pPr>
                <a:endParaRPr lang="es-ES" sz="1600" dirty="0"/>
              </a:p>
              <a:p>
                <a:pPr>
                  <a:lnSpc>
                    <a:spcPct val="150000"/>
                  </a:lnSpc>
                </a:pPr>
                <a:endParaRPr lang="es-ES" sz="1600" dirty="0"/>
              </a:p>
            </p:txBody>
          </p:sp>
        </mc:Choice>
        <mc:Fallback xmlns="">
          <p:sp>
            <p:nvSpPr>
              <p:cNvPr id="9" name="48 Rectángulo"/>
              <p:cNvSpPr>
                <a:spLocks noRot="1" noChangeAspect="1" noMove="1" noResize="1" noEditPoints="1" noAdjustHandles="1" noChangeArrowheads="1" noChangeShapeType="1" noTextEdit="1"/>
              </p:cNvSpPr>
              <p:nvPr/>
            </p:nvSpPr>
            <p:spPr>
              <a:xfrm>
                <a:off x="4953885" y="3124200"/>
                <a:ext cx="3506085" cy="3024546"/>
              </a:xfrm>
              <a:prstGeom prst="rect">
                <a:avLst/>
              </a:prstGeom>
              <a:blipFill rotWithShape="1">
                <a:blip r:embed="rId4"/>
                <a:stretch>
                  <a:fillRect/>
                </a:stretch>
              </a:blipFill>
            </p:spPr>
            <p:txBody>
              <a:bodyPr/>
              <a:lstStyle/>
              <a:p>
                <a:r>
                  <a:rPr lang="es-ES">
                    <a:noFill/>
                  </a:rPr>
                  <a:t> </a:t>
                </a:r>
              </a:p>
            </p:txBody>
          </p:sp>
        </mc:Fallback>
      </mc:AlternateContent>
      <p:sp>
        <p:nvSpPr>
          <p:cNvPr id="7" name="6 CuadroTexto"/>
          <p:cNvSpPr txBox="1"/>
          <p:nvPr/>
        </p:nvSpPr>
        <p:spPr>
          <a:xfrm>
            <a:off x="76200" y="1103868"/>
            <a:ext cx="1406732" cy="307777"/>
          </a:xfrm>
          <a:prstGeom prst="rect">
            <a:avLst/>
          </a:prstGeom>
          <a:noFill/>
        </p:spPr>
        <p:txBody>
          <a:bodyPr wrap="none" rtlCol="0">
            <a:spAutoFit/>
          </a:bodyPr>
          <a:lstStyle/>
          <a:p>
            <a:r>
              <a:rPr lang="es-AR" sz="1400" dirty="0">
                <a:solidFill>
                  <a:schemeClr val="bg1">
                    <a:lumMod val="50000"/>
                  </a:schemeClr>
                </a:solidFill>
              </a:rPr>
              <a:t>Ejercicios: 2.56 - </a:t>
            </a:r>
          </a:p>
        </p:txBody>
      </p:sp>
    </p:spTree>
    <p:extLst>
      <p:ext uri="{BB962C8B-B14F-4D97-AF65-F5344CB8AC3E}">
        <p14:creationId xmlns:p14="http://schemas.microsoft.com/office/powerpoint/2010/main" val="2560784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Relativo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s-ES" sz="2000" dirty="0"/>
                  <a:t>Hasta ahora hemos hablado del movimiento de las partículas dando por sobreentendido que lo hacían con respecto de las rutas, las localidades, en definitiva, respecto de la Tierra. Sin embargo hay casos en que nosotros, automáticamente, usamos otros sistemas de referencia que no son la Tierra; por ejemplo, le decimos a un niño que viaja en tren a nuestro lado que se quede quieto.</a:t>
                </a:r>
              </a:p>
              <a:p>
                <a:r>
                  <a:rPr lang="es-ES" sz="2000" dirty="0"/>
                  <a:t>No sólo la descripción de la trayectoria cambia con el sistema de referencia; también lo hacen la velocidad y la aceleración.</a:t>
                </a:r>
              </a:p>
              <a:p>
                <a:pPr marL="457200" lvl="1" indent="0">
                  <a:buNone/>
                </a:pPr>
                <a:endParaRPr lang="es-ES" sz="2000" dirty="0"/>
              </a:p>
              <a:p>
                <a:pPr marL="457200" lvl="1" indent="0" algn="ctr">
                  <a:buNone/>
                </a:pPr>
                <a:r>
                  <a:rPr lang="pt-BR" sz="1600" dirty="0"/>
                  <a:t>Veloc. absoluta </a:t>
                </a:r>
                <a:r>
                  <a:rPr lang="es-ES" sz="1600" dirty="0"/>
                  <a:t>(</a:t>
                </a: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𝑉</m:t>
                        </m:r>
                      </m:e>
                      <m:sub>
                        <m:r>
                          <a:rPr lang="es-AR" sz="1600" i="1">
                            <a:latin typeface="Cambria Math"/>
                          </a:rPr>
                          <m:t>𝑃𝐴</m:t>
                        </m:r>
                      </m:sub>
                    </m:sSub>
                  </m:oMath>
                </a14:m>
                <a:r>
                  <a:rPr lang="es-ES" sz="1600" dirty="0"/>
                  <a:t>) </a:t>
                </a:r>
                <a:r>
                  <a:rPr lang="pt-BR" sz="1600" dirty="0"/>
                  <a:t>= veloc relativa </a:t>
                </a:r>
                <a:r>
                  <a:rPr lang="es-ES" sz="1600" dirty="0"/>
                  <a:t>(</a:t>
                </a: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𝑉</m:t>
                        </m:r>
                      </m:e>
                      <m:sub>
                        <m:r>
                          <a:rPr lang="es-AR" sz="1600" i="1">
                            <a:latin typeface="Cambria Math"/>
                          </a:rPr>
                          <m:t>𝑃𝐵</m:t>
                        </m:r>
                      </m:sub>
                    </m:sSub>
                  </m:oMath>
                </a14:m>
                <a:r>
                  <a:rPr lang="es-ES" sz="1600" dirty="0"/>
                  <a:t>) </a:t>
                </a:r>
                <a:r>
                  <a:rPr lang="pt-BR" sz="1600" dirty="0"/>
                  <a:t>+ veloc de arrastre </a:t>
                </a:r>
                <a:r>
                  <a:rPr lang="es-ES" sz="1600" dirty="0"/>
                  <a:t>(</a:t>
                </a: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𝑉</m:t>
                        </m:r>
                      </m:e>
                      <m:sub>
                        <m:r>
                          <a:rPr lang="es-AR" sz="1600" i="1">
                            <a:latin typeface="Cambria Math"/>
                          </a:rPr>
                          <m:t>𝐵</m:t>
                        </m:r>
                        <m:r>
                          <a:rPr lang="es-AR" sz="1600" b="0" i="1" smtClean="0">
                            <a:latin typeface="Cambria Math"/>
                          </a:rPr>
                          <m:t>𝐴</m:t>
                        </m:r>
                      </m:sub>
                    </m:sSub>
                  </m:oMath>
                </a14:m>
                <a:r>
                  <a:rPr lang="es-ES" sz="1600" dirty="0"/>
                  <a:t>) </a:t>
                </a:r>
              </a:p>
              <a:p>
                <a:pPr marL="457200" lvl="1" indent="0" algn="ctr">
                  <a:buNone/>
                </a:pPr>
                <a:endParaRPr lang="es-ES" sz="1600" dirty="0"/>
              </a:p>
              <a:p>
                <a:pPr marL="457200" lvl="1" indent="0" algn="ctr">
                  <a:buNone/>
                </a:pPr>
                <a:endParaRPr lang="es-ES" sz="1600" dirty="0"/>
              </a:p>
              <a:p>
                <a:pPr marL="0" indent="0">
                  <a:buNone/>
                </a:pPr>
                <a:r>
                  <a:rPr lang="es-ES" sz="1400" dirty="0"/>
                  <a:t> Si convenimos que A es el sistema fijo y B el móvil, </a:t>
                </a:r>
              </a:p>
              <a:p>
                <a:r>
                  <a:rPr lang="es-ES" sz="1400" dirty="0"/>
                  <a:t>La velocidad de la partícula P respecto de A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𝑃𝐴</m:t>
                        </m:r>
                      </m:sub>
                    </m:sSub>
                  </m:oMath>
                </a14:m>
                <a:r>
                  <a:rPr lang="es-ES" sz="1400" dirty="0"/>
                  <a:t>) se llama </a:t>
                </a:r>
                <a:r>
                  <a:rPr lang="es-ES" sz="1400" b="1" dirty="0"/>
                  <a:t>velocidad absoluta</a:t>
                </a:r>
              </a:p>
              <a:p>
                <a:r>
                  <a:rPr lang="es-ES" sz="1400" dirty="0"/>
                  <a:t>Cualquier partícula en el sistema B que se </a:t>
                </a:r>
                <a:r>
                  <a:rPr lang="es-AR" sz="1400" dirty="0"/>
                  <a:t>mueve con respecto a este sistema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𝑃𝐵</m:t>
                        </m:r>
                      </m:sub>
                    </m:sSub>
                  </m:oMath>
                </a14:m>
                <a:r>
                  <a:rPr lang="es-ES" sz="1400" dirty="0"/>
                  <a:t>) se llama </a:t>
                </a:r>
                <a:r>
                  <a:rPr lang="es-ES" sz="1400" b="1" dirty="0"/>
                  <a:t>velocidad relativa </a:t>
                </a:r>
              </a:p>
              <a:p>
                <a:r>
                  <a:rPr lang="es-ES" sz="1400" dirty="0"/>
                  <a:t>Todo los </a:t>
                </a:r>
                <a:r>
                  <a:rPr lang="es-AR" sz="1400" dirty="0"/>
                  <a:t>puntos del sistema B se mueven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𝐵𝐴</m:t>
                        </m:r>
                      </m:sub>
                    </m:sSub>
                  </m:oMath>
                </a14:m>
                <a:r>
                  <a:rPr lang="es-ES" sz="1400" dirty="0"/>
                  <a:t> </a:t>
                </a:r>
                <a:r>
                  <a:rPr lang="es-AR" sz="1400" dirty="0"/>
                  <a:t>(que es la velocidad de B respecto de A) a esta velocidad </a:t>
                </a:r>
                <a:r>
                  <a:rPr lang="es-ES" sz="1400" dirty="0"/>
                  <a:t>se la llama </a:t>
                </a:r>
                <a:r>
                  <a:rPr lang="es-ES" sz="1400" b="1" dirty="0"/>
                  <a:t>velocidad de arrastre</a:t>
                </a:r>
              </a:p>
              <a:p>
                <a:pPr marL="0" indent="0">
                  <a:buNone/>
                </a:pPr>
                <a:endParaRPr lang="es-E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a:blip r:embed="rId3"/>
                <a:stretch>
                  <a:fillRect l="-519" t="-1271"/>
                </a:stretch>
              </a:blipFill>
            </p:spPr>
            <p:txBody>
              <a:bodyPr/>
              <a:lstStyle/>
              <a:p>
                <a:r>
                  <a:rPr lang="en-GB">
                    <a:noFill/>
                  </a:rPr>
                  <a:t> </a:t>
                </a:r>
              </a:p>
            </p:txBody>
          </p:sp>
        </mc:Fallback>
      </mc:AlternateContent>
      <p:sp>
        <p:nvSpPr>
          <p:cNvPr id="5" name="4 CuadroTexto"/>
          <p:cNvSpPr txBox="1"/>
          <p:nvPr/>
        </p:nvSpPr>
        <p:spPr>
          <a:xfrm>
            <a:off x="76200" y="1103868"/>
            <a:ext cx="1316964" cy="307777"/>
          </a:xfrm>
          <a:prstGeom prst="rect">
            <a:avLst/>
          </a:prstGeom>
          <a:noFill/>
        </p:spPr>
        <p:txBody>
          <a:bodyPr wrap="none" rtlCol="0">
            <a:spAutoFit/>
          </a:bodyPr>
          <a:lstStyle/>
          <a:p>
            <a:r>
              <a:rPr lang="es-AR" sz="1400" dirty="0">
                <a:solidFill>
                  <a:schemeClr val="bg1">
                    <a:lumMod val="50000"/>
                  </a:schemeClr>
                </a:solidFill>
              </a:rPr>
              <a:t>Ejercicios: 2.29</a:t>
            </a:r>
          </a:p>
        </p:txBody>
      </p:sp>
    </p:spTree>
    <p:extLst>
      <p:ext uri="{BB962C8B-B14F-4D97-AF65-F5344CB8AC3E}">
        <p14:creationId xmlns:p14="http://schemas.microsoft.com/office/powerpoint/2010/main" val="2538282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t>UNIDAD 1 </a:t>
            </a:r>
            <a:r>
              <a:rPr lang="es-ES" dirty="0"/>
              <a:t>– CINEMÁTICA DE LA PARTÍCULA</a:t>
            </a:r>
            <a:br>
              <a:rPr lang="es-ES" dirty="0"/>
            </a:br>
            <a:r>
              <a:rPr lang="es-ES" dirty="0"/>
              <a:t>Movimientos con Aceleración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s-ES" sz="2000" dirty="0"/>
                  <a:t>En la vida diaria abundan ejemplos de movimientos variados donde la aceleración no es constante. En situaciones como esta, al no ser constante la aceleración, no son válidas las ecuaciones del MRUV y no pueden ser utilizadas en un problema.   </a:t>
                </a:r>
              </a:p>
              <a:p>
                <a:r>
                  <a:rPr lang="es-ES" sz="2000" dirty="0"/>
                  <a:t>Sin embargo las relaciones (</a:t>
                </a:r>
                <a14:m>
                  <m:oMath xmlns:m="http://schemas.openxmlformats.org/officeDocument/2006/math">
                    <m:f>
                      <m:fPr>
                        <m:ctrlPr>
                          <a:rPr lang="es-ES" sz="2000" i="1" dirty="0" smtClean="0">
                            <a:latin typeface="Cambria Math" panose="02040503050406030204" pitchFamily="18" charset="0"/>
                          </a:rPr>
                        </m:ctrlPr>
                      </m:fPr>
                      <m:num>
                        <m:sSub>
                          <m:sSubPr>
                            <m:ctrlPr>
                              <a:rPr lang="es-ES" sz="2000" i="1" dirty="0" smtClean="0">
                                <a:latin typeface="Cambria Math" panose="02040503050406030204" pitchFamily="18" charset="0"/>
                              </a:rPr>
                            </m:ctrlPr>
                          </m:sSubPr>
                          <m:e>
                            <m:r>
                              <m:rPr>
                                <m:sty m:val="p"/>
                              </m:rPr>
                              <a:rPr lang="es-AR" sz="2000" b="0" i="0" dirty="0" smtClean="0">
                                <a:latin typeface="Cambria Math"/>
                              </a:rPr>
                              <m:t>d</m:t>
                            </m:r>
                          </m:e>
                          <m:sub>
                            <m:r>
                              <m:rPr>
                                <m:sty m:val="p"/>
                              </m:rPr>
                              <a:rPr lang="es-AR" sz="2000" b="0" i="0" dirty="0" smtClean="0">
                                <a:latin typeface="Cambria Math"/>
                              </a:rPr>
                              <m:t>x</m:t>
                            </m:r>
                          </m:sub>
                        </m:sSub>
                      </m:num>
                      <m:den>
                        <m:sSub>
                          <m:sSubPr>
                            <m:ctrlPr>
                              <a:rPr lang="es-ES" sz="2000" i="1" dirty="0" smtClean="0">
                                <a:latin typeface="Cambria Math" panose="02040503050406030204" pitchFamily="18" charset="0"/>
                              </a:rPr>
                            </m:ctrlPr>
                          </m:sSubPr>
                          <m:e>
                            <m:r>
                              <m:rPr>
                                <m:sty m:val="p"/>
                              </m:rPr>
                              <a:rPr lang="es-AR" sz="2000" b="0" i="0" dirty="0" smtClean="0">
                                <a:latin typeface="Cambria Math"/>
                              </a:rPr>
                              <m:t>d</m:t>
                            </m:r>
                          </m:e>
                          <m:sub>
                            <m:r>
                              <m:rPr>
                                <m:sty m:val="p"/>
                              </m:rPr>
                              <a:rPr lang="es-AR" sz="2000" b="0" i="0" dirty="0" smtClean="0">
                                <a:latin typeface="Cambria Math"/>
                              </a:rPr>
                              <m:t>t</m:t>
                            </m:r>
                          </m:sub>
                        </m:sSub>
                      </m:den>
                    </m:f>
                    <m:r>
                      <a:rPr lang="es-AR" sz="2000" b="0" i="0" dirty="0" smtClean="0">
                        <a:latin typeface="Cambria Math"/>
                      </a:rPr>
                      <m:t>=</m:t>
                    </m:r>
                    <m:r>
                      <m:rPr>
                        <m:sty m:val="p"/>
                      </m:rPr>
                      <a:rPr lang="es-AR" sz="2000" b="0" i="0" dirty="0" smtClean="0">
                        <a:latin typeface="Cambria Math"/>
                      </a:rPr>
                      <m:t>V</m:t>
                    </m:r>
                  </m:oMath>
                </a14:m>
                <a:r>
                  <a:rPr lang="es-ES" sz="2000" dirty="0"/>
                  <a:t>)  y (</a:t>
                </a:r>
                <a14:m>
                  <m:oMath xmlns:m="http://schemas.openxmlformats.org/officeDocument/2006/math">
                    <m:f>
                      <m:fPr>
                        <m:ctrlPr>
                          <a:rPr lang="es-ES" sz="2000" i="1" dirty="0">
                            <a:latin typeface="Cambria Math" panose="02040503050406030204" pitchFamily="18" charset="0"/>
                          </a:rPr>
                        </m:ctrlPr>
                      </m:fPr>
                      <m:num>
                        <m:sSub>
                          <m:sSubPr>
                            <m:ctrlPr>
                              <a:rPr lang="es-ES" sz="2000" i="1" dirty="0" smtClean="0">
                                <a:latin typeface="Cambria Math" panose="02040503050406030204" pitchFamily="18" charset="0"/>
                              </a:rPr>
                            </m:ctrlPr>
                          </m:sSubPr>
                          <m:e>
                            <m:r>
                              <m:rPr>
                                <m:sty m:val="p"/>
                              </m:rPr>
                              <a:rPr lang="es-AR" sz="2000" i="0" dirty="0">
                                <a:latin typeface="Cambria Math"/>
                              </a:rPr>
                              <m:t>d</m:t>
                            </m:r>
                          </m:e>
                          <m:sub>
                            <m:r>
                              <m:rPr>
                                <m:sty m:val="p"/>
                              </m:rPr>
                              <a:rPr lang="es-AR" sz="2000" b="0" i="0" dirty="0" smtClean="0">
                                <a:latin typeface="Cambria Math"/>
                              </a:rPr>
                              <m:t>V</m:t>
                            </m:r>
                          </m:sub>
                        </m:sSub>
                      </m:num>
                      <m:den>
                        <m:sSub>
                          <m:sSubPr>
                            <m:ctrlPr>
                              <a:rPr lang="es-ES" sz="2000" i="1" dirty="0">
                                <a:latin typeface="Cambria Math" panose="02040503050406030204" pitchFamily="18" charset="0"/>
                              </a:rPr>
                            </m:ctrlPr>
                          </m:sSubPr>
                          <m:e>
                            <m:r>
                              <m:rPr>
                                <m:sty m:val="p"/>
                              </m:rPr>
                              <a:rPr lang="es-AR" sz="2000" i="0" dirty="0">
                                <a:latin typeface="Cambria Math"/>
                              </a:rPr>
                              <m:t>d</m:t>
                            </m:r>
                          </m:e>
                          <m:sub>
                            <m:r>
                              <m:rPr>
                                <m:sty m:val="p"/>
                              </m:rPr>
                              <a:rPr lang="es-AR" sz="2000" i="0" dirty="0">
                                <a:latin typeface="Cambria Math"/>
                              </a:rPr>
                              <m:t>t</m:t>
                            </m:r>
                          </m:sub>
                        </m:sSub>
                      </m:den>
                    </m:f>
                    <m:r>
                      <a:rPr lang="es-AR" sz="2000" b="0" i="0" dirty="0" smtClean="0">
                        <a:latin typeface="Cambria Math"/>
                      </a:rPr>
                      <m:t>=</m:t>
                    </m:r>
                    <m:f>
                      <m:fPr>
                        <m:ctrlPr>
                          <a:rPr lang="es-ES" sz="2000" i="1" dirty="0">
                            <a:latin typeface="Cambria Math" panose="02040503050406030204" pitchFamily="18" charset="0"/>
                          </a:rPr>
                        </m:ctrlPr>
                      </m:fPr>
                      <m:num>
                        <m:sSubSup>
                          <m:sSubSupPr>
                            <m:ctrlPr>
                              <a:rPr lang="es-ES" sz="2000" i="1" dirty="0" smtClean="0">
                                <a:latin typeface="Cambria Math" panose="02040503050406030204" pitchFamily="18" charset="0"/>
                              </a:rPr>
                            </m:ctrlPr>
                          </m:sSubSupPr>
                          <m:e>
                            <m:sSub>
                              <m:sSubPr>
                                <m:ctrlPr>
                                  <a:rPr lang="es-ES" sz="2000" i="1" dirty="0">
                                    <a:latin typeface="Cambria Math" panose="02040503050406030204" pitchFamily="18" charset="0"/>
                                  </a:rPr>
                                </m:ctrlPr>
                              </m:sSubPr>
                              <m:e>
                                <m:r>
                                  <m:rPr>
                                    <m:sty m:val="p"/>
                                  </m:rPr>
                                  <a:rPr lang="es-AR" sz="2000" dirty="0">
                                    <a:latin typeface="Cambria Math"/>
                                  </a:rPr>
                                  <m:t>d</m:t>
                                </m:r>
                              </m:e>
                              <m:sub>
                                <m:r>
                                  <m:rPr>
                                    <m:sty m:val="p"/>
                                  </m:rPr>
                                  <a:rPr lang="es-AR" sz="2000" dirty="0">
                                    <a:latin typeface="Cambria Math"/>
                                  </a:rPr>
                                  <m:t>x</m:t>
                                </m:r>
                              </m:sub>
                            </m:sSub>
                          </m:e>
                          <m:sub/>
                          <m:sup>
                            <m:r>
                              <a:rPr lang="es-AR" sz="2000" b="0" i="1" dirty="0" smtClean="0">
                                <a:latin typeface="Cambria Math"/>
                              </a:rPr>
                              <m:t>2</m:t>
                            </m:r>
                          </m:sup>
                        </m:sSubSup>
                      </m:num>
                      <m:den>
                        <m:sSup>
                          <m:sSupPr>
                            <m:ctrlPr>
                              <a:rPr lang="es-AR" sz="2000" i="1" dirty="0" smtClean="0">
                                <a:latin typeface="Cambria Math" panose="02040503050406030204" pitchFamily="18" charset="0"/>
                              </a:rPr>
                            </m:ctrlPr>
                          </m:sSupPr>
                          <m:e>
                            <m:r>
                              <a:rPr lang="es-AR" sz="2000" b="0" i="1" dirty="0" smtClean="0">
                                <a:latin typeface="Cambria Math"/>
                              </a:rPr>
                              <m:t>𝑑</m:t>
                            </m:r>
                          </m:e>
                          <m:sup>
                            <m:r>
                              <a:rPr lang="es-AR" sz="2000" b="0" i="1" dirty="0" smtClean="0">
                                <a:latin typeface="Cambria Math"/>
                              </a:rPr>
                              <m:t>2</m:t>
                            </m:r>
                          </m:sup>
                        </m:sSup>
                        <m:r>
                          <a:rPr lang="es-AR" sz="2000" b="0" i="1" dirty="0" smtClean="0">
                            <a:latin typeface="Cambria Math"/>
                          </a:rPr>
                          <m:t>𝑡</m:t>
                        </m:r>
                      </m:den>
                    </m:f>
                    <m:r>
                      <a:rPr lang="es-AR" sz="2000" i="0" dirty="0">
                        <a:latin typeface="Cambria Math"/>
                      </a:rPr>
                      <m:t>=</m:t>
                    </m:r>
                    <m:r>
                      <m:rPr>
                        <m:sty m:val="p"/>
                      </m:rPr>
                      <a:rPr lang="es-AR" sz="2000" b="0" i="0" dirty="0" smtClean="0">
                        <a:latin typeface="Cambria Math"/>
                      </a:rPr>
                      <m:t>a</m:t>
                    </m:r>
                  </m:oMath>
                </a14:m>
                <a:r>
                  <a:rPr lang="es-ES" sz="2000" dirty="0"/>
                  <a:t>) continúan siendo válidas. Estas relaciones permiten a partir de una ecuación x = f(t) conocida, encontrar las ecuaciones de velocidad y aceleración.</a:t>
                </a:r>
              </a:p>
              <a:p>
                <a:r>
                  <a:rPr lang="es-ES" sz="2000" dirty="0"/>
                  <a:t>Si se conociera la ecuación de a = f(t), por integración se podrán obtener las ecuaciones de velocidad y posición.</a:t>
                </a:r>
              </a:p>
              <a:p>
                <a:pPr lvl="1"/>
                <a14:m>
                  <m:oMath xmlns:m="http://schemas.openxmlformats.org/officeDocument/2006/math">
                    <m:sSub>
                      <m:sSubPr>
                        <m:ctrlPr>
                          <a:rPr lang="es-ES" sz="1600" i="1" dirty="0" smtClean="0">
                            <a:latin typeface="Cambria Math" panose="02040503050406030204" pitchFamily="18" charset="0"/>
                          </a:rPr>
                        </m:ctrlPr>
                      </m:sSubPr>
                      <m:e>
                        <m:r>
                          <m:rPr>
                            <m:sty m:val="p"/>
                          </m:rPr>
                          <a:rPr lang="es-AR" sz="1600" b="0" i="0" dirty="0" smtClean="0">
                            <a:latin typeface="Cambria Math"/>
                          </a:rPr>
                          <m:t>V</m:t>
                        </m:r>
                      </m:e>
                      <m:sub>
                        <m:r>
                          <a:rPr lang="es-AR" sz="1600" b="0" i="0" dirty="0" smtClean="0">
                            <a:latin typeface="Cambria Math"/>
                          </a:rPr>
                          <m:t>2</m:t>
                        </m:r>
                      </m:sub>
                    </m:sSub>
                    <m:r>
                      <a:rPr lang="es-AR" sz="1600" i="0" dirty="0">
                        <a:latin typeface="Cambria Math"/>
                      </a:rPr>
                      <m:t>=</m:t>
                    </m:r>
                    <m:sSub>
                      <m:sSubPr>
                        <m:ctrlPr>
                          <a:rPr lang="es-ES" sz="1600" i="1" dirty="0">
                            <a:latin typeface="Cambria Math" panose="02040503050406030204" pitchFamily="18" charset="0"/>
                          </a:rPr>
                        </m:ctrlPr>
                      </m:sSubPr>
                      <m:e>
                        <m:r>
                          <m:rPr>
                            <m:sty m:val="p"/>
                          </m:rPr>
                          <a:rPr lang="es-AR" sz="1600" i="0" dirty="0">
                            <a:latin typeface="Cambria Math"/>
                          </a:rPr>
                          <m:t>V</m:t>
                        </m:r>
                      </m:e>
                      <m:sub>
                        <m:r>
                          <a:rPr lang="es-AR" sz="1600" b="0" i="0" dirty="0" smtClean="0">
                            <a:latin typeface="Cambria Math"/>
                          </a:rPr>
                          <m:t>1</m:t>
                        </m:r>
                      </m:sub>
                    </m:sSub>
                    <m:r>
                      <a:rPr lang="es-AR" sz="1600" b="0" i="0" dirty="0" smtClean="0">
                        <a:latin typeface="Cambria Math"/>
                      </a:rPr>
                      <m:t>+</m:t>
                    </m:r>
                    <m:nary>
                      <m:naryPr>
                        <m:ctrlPr>
                          <a:rPr lang="es-AR" sz="1600" b="0" i="1" dirty="0" smtClean="0">
                            <a:latin typeface="Cambria Math" panose="02040503050406030204" pitchFamily="18" charset="0"/>
                          </a:rPr>
                        </m:ctrlPr>
                      </m:naryPr>
                      <m:sub>
                        <m:sSub>
                          <m:sSubPr>
                            <m:ctrlPr>
                              <a:rPr lang="es-AR" sz="1600" b="0" i="1" dirty="0" smtClean="0">
                                <a:latin typeface="Cambria Math" panose="02040503050406030204" pitchFamily="18" charset="0"/>
                              </a:rPr>
                            </m:ctrlPr>
                          </m:sSubPr>
                          <m:e>
                            <m:r>
                              <m:rPr>
                                <m:sty m:val="p"/>
                              </m:rPr>
                              <a:rPr lang="es-AR" sz="1600" b="0" i="0" dirty="0" smtClean="0">
                                <a:latin typeface="Cambria Math"/>
                              </a:rPr>
                              <m:t>t</m:t>
                            </m:r>
                          </m:e>
                          <m:sub>
                            <m:r>
                              <a:rPr lang="es-AR" sz="1600" b="0" i="0" dirty="0" smtClean="0">
                                <a:latin typeface="Cambria Math"/>
                              </a:rPr>
                              <m:t>1</m:t>
                            </m:r>
                          </m:sub>
                        </m:sSub>
                      </m:sub>
                      <m:sup>
                        <m:sSub>
                          <m:sSubPr>
                            <m:ctrlPr>
                              <a:rPr lang="es-AR" sz="1600" b="0" i="1" dirty="0" smtClean="0">
                                <a:latin typeface="Cambria Math" panose="02040503050406030204" pitchFamily="18" charset="0"/>
                              </a:rPr>
                            </m:ctrlPr>
                          </m:sSubPr>
                          <m:e>
                            <m:r>
                              <m:rPr>
                                <m:sty m:val="p"/>
                              </m:rPr>
                              <a:rPr lang="es-AR" sz="1600" b="0" i="0" dirty="0" smtClean="0">
                                <a:latin typeface="Cambria Math"/>
                              </a:rPr>
                              <m:t>t</m:t>
                            </m:r>
                          </m:e>
                          <m:sub>
                            <m:r>
                              <a:rPr lang="es-AR" sz="1600" b="0" i="0" dirty="0" smtClean="0">
                                <a:latin typeface="Cambria Math"/>
                              </a:rPr>
                              <m:t>2</m:t>
                            </m:r>
                          </m:sub>
                        </m:sSub>
                      </m:sup>
                      <m:e>
                        <m:r>
                          <m:rPr>
                            <m:sty m:val="p"/>
                          </m:rPr>
                          <a:rPr lang="es-AR" sz="1600" b="0" i="0" dirty="0" smtClean="0">
                            <a:latin typeface="Cambria Math"/>
                          </a:rPr>
                          <m:t>a</m:t>
                        </m:r>
                        <m:r>
                          <a:rPr lang="es-AR" sz="1600" b="0" i="0" dirty="0" smtClean="0">
                            <a:latin typeface="Cambria Math"/>
                          </a:rPr>
                          <m:t>∗</m:t>
                        </m:r>
                        <m:r>
                          <m:rPr>
                            <m:sty m:val="p"/>
                          </m:rPr>
                          <a:rPr lang="es-AR" sz="1600" b="0" i="0" dirty="0" smtClean="0">
                            <a:latin typeface="Cambria Math"/>
                          </a:rPr>
                          <m:t>dt</m:t>
                        </m:r>
                      </m:e>
                    </m:nary>
                  </m:oMath>
                </a14:m>
                <a:endParaRPr lang="es-ES" sz="1600" dirty="0"/>
              </a:p>
              <a:p>
                <a:pPr lvl="1"/>
                <a14:m>
                  <m:oMath xmlns:m="http://schemas.openxmlformats.org/officeDocument/2006/math">
                    <m:sSub>
                      <m:sSubPr>
                        <m:ctrlPr>
                          <a:rPr lang="es-ES" sz="1600" i="1" dirty="0">
                            <a:latin typeface="Cambria Math" panose="02040503050406030204" pitchFamily="18" charset="0"/>
                          </a:rPr>
                        </m:ctrlPr>
                      </m:sSubPr>
                      <m:e>
                        <m:r>
                          <m:rPr>
                            <m:sty m:val="p"/>
                          </m:rPr>
                          <a:rPr lang="es-AR" sz="1600" b="0" i="0" dirty="0" smtClean="0">
                            <a:latin typeface="Cambria Math"/>
                          </a:rPr>
                          <m:t>X</m:t>
                        </m:r>
                      </m:e>
                      <m:sub>
                        <m:r>
                          <a:rPr lang="es-AR" sz="1600" dirty="0">
                            <a:latin typeface="Cambria Math"/>
                          </a:rPr>
                          <m:t>2</m:t>
                        </m:r>
                      </m:sub>
                    </m:sSub>
                    <m:r>
                      <a:rPr lang="es-AR" sz="1600" dirty="0">
                        <a:latin typeface="Cambria Math"/>
                      </a:rPr>
                      <m:t>=</m:t>
                    </m:r>
                    <m:sSub>
                      <m:sSubPr>
                        <m:ctrlPr>
                          <a:rPr lang="es-ES" sz="1600" i="1" dirty="0">
                            <a:latin typeface="Cambria Math" panose="02040503050406030204" pitchFamily="18" charset="0"/>
                          </a:rPr>
                        </m:ctrlPr>
                      </m:sSubPr>
                      <m:e>
                        <m:r>
                          <m:rPr>
                            <m:sty m:val="p"/>
                          </m:rPr>
                          <a:rPr lang="es-AR" sz="1600" b="0" i="0" dirty="0" smtClean="0">
                            <a:latin typeface="Cambria Math"/>
                          </a:rPr>
                          <m:t>X</m:t>
                        </m:r>
                      </m:e>
                      <m:sub>
                        <m:r>
                          <a:rPr lang="es-AR" sz="1600" dirty="0">
                            <a:latin typeface="Cambria Math"/>
                          </a:rPr>
                          <m:t>1</m:t>
                        </m:r>
                      </m:sub>
                    </m:sSub>
                    <m:r>
                      <a:rPr lang="es-AR" sz="1600" dirty="0">
                        <a:latin typeface="Cambria Math"/>
                      </a:rPr>
                      <m:t>+</m:t>
                    </m:r>
                    <m:nary>
                      <m:naryPr>
                        <m:ctrlPr>
                          <a:rPr lang="es-AR" sz="1600" i="1" dirty="0">
                            <a:latin typeface="Cambria Math" panose="02040503050406030204" pitchFamily="18" charset="0"/>
                          </a:rPr>
                        </m:ctrlPr>
                      </m:naryPr>
                      <m:sub>
                        <m:sSub>
                          <m:sSubPr>
                            <m:ctrlPr>
                              <a:rPr lang="es-AR" sz="1600" i="1" dirty="0">
                                <a:latin typeface="Cambria Math" panose="02040503050406030204" pitchFamily="18" charset="0"/>
                              </a:rPr>
                            </m:ctrlPr>
                          </m:sSubPr>
                          <m:e>
                            <m:r>
                              <m:rPr>
                                <m:sty m:val="p"/>
                              </m:rPr>
                              <a:rPr lang="es-AR" sz="1600" dirty="0">
                                <a:latin typeface="Cambria Math"/>
                              </a:rPr>
                              <m:t>t</m:t>
                            </m:r>
                          </m:e>
                          <m:sub>
                            <m:r>
                              <a:rPr lang="es-AR" sz="1600" dirty="0">
                                <a:latin typeface="Cambria Math"/>
                              </a:rPr>
                              <m:t>1</m:t>
                            </m:r>
                          </m:sub>
                        </m:sSub>
                      </m:sub>
                      <m:sup>
                        <m:sSub>
                          <m:sSubPr>
                            <m:ctrlPr>
                              <a:rPr lang="es-AR" sz="1600" i="1" dirty="0">
                                <a:latin typeface="Cambria Math" panose="02040503050406030204" pitchFamily="18" charset="0"/>
                              </a:rPr>
                            </m:ctrlPr>
                          </m:sSubPr>
                          <m:e>
                            <m:r>
                              <m:rPr>
                                <m:sty m:val="p"/>
                              </m:rPr>
                              <a:rPr lang="es-AR" sz="1600" dirty="0">
                                <a:latin typeface="Cambria Math"/>
                              </a:rPr>
                              <m:t>t</m:t>
                            </m:r>
                          </m:e>
                          <m:sub>
                            <m:r>
                              <a:rPr lang="es-AR" sz="1600" dirty="0">
                                <a:latin typeface="Cambria Math"/>
                              </a:rPr>
                              <m:t>2</m:t>
                            </m:r>
                          </m:sub>
                        </m:sSub>
                      </m:sup>
                      <m:e>
                        <m:r>
                          <m:rPr>
                            <m:sty m:val="p"/>
                          </m:rPr>
                          <a:rPr lang="es-AR" sz="1600" b="0" i="0" dirty="0" smtClean="0">
                            <a:latin typeface="Cambria Math"/>
                          </a:rPr>
                          <m:t>V</m:t>
                        </m:r>
                        <m:r>
                          <a:rPr lang="es-AR" sz="1600" dirty="0">
                            <a:latin typeface="Cambria Math"/>
                          </a:rPr>
                          <m:t>∗</m:t>
                        </m:r>
                        <m:r>
                          <m:rPr>
                            <m:sty m:val="p"/>
                          </m:rPr>
                          <a:rPr lang="es-AR" sz="1600" dirty="0">
                            <a:latin typeface="Cambria Math"/>
                          </a:rPr>
                          <m:t>dt</m:t>
                        </m:r>
                      </m:e>
                    </m:nary>
                  </m:oMath>
                </a14:m>
                <a:endParaRPr lang="es-E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674" r="-741" b="-5391"/>
                </a:stretch>
              </a:blipFill>
            </p:spPr>
            <p:txBody>
              <a:bodyPr/>
              <a:lstStyle/>
              <a:p>
                <a:r>
                  <a:rPr lang="es-ES">
                    <a:noFill/>
                  </a:rPr>
                  <a:t> </a:t>
                </a:r>
              </a:p>
            </p:txBody>
          </p:sp>
        </mc:Fallback>
      </mc:AlternateContent>
      <p:sp>
        <p:nvSpPr>
          <p:cNvPr id="4" name="3 CuadroTexto"/>
          <p:cNvSpPr txBox="1"/>
          <p:nvPr/>
        </p:nvSpPr>
        <p:spPr>
          <a:xfrm>
            <a:off x="76200" y="1103868"/>
            <a:ext cx="1725729" cy="307777"/>
          </a:xfrm>
          <a:prstGeom prst="rect">
            <a:avLst/>
          </a:prstGeom>
          <a:noFill/>
        </p:spPr>
        <p:txBody>
          <a:bodyPr wrap="none" rtlCol="0">
            <a:spAutoFit/>
          </a:bodyPr>
          <a:lstStyle/>
          <a:p>
            <a:r>
              <a:rPr lang="es-AR" sz="1400" dirty="0">
                <a:solidFill>
                  <a:schemeClr val="bg1">
                    <a:lumMod val="50000"/>
                  </a:schemeClr>
                </a:solidFill>
              </a:rPr>
              <a:t>Ejercicios: 2.51 - 2.60</a:t>
            </a:r>
          </a:p>
        </p:txBody>
      </p:sp>
    </p:spTree>
    <p:extLst>
      <p:ext uri="{BB962C8B-B14F-4D97-AF65-F5344CB8AC3E}">
        <p14:creationId xmlns:p14="http://schemas.microsoft.com/office/powerpoint/2010/main" val="117036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UNIDAD 1 – CINEMÁTICA DE LA PARTÍCULA</a:t>
            </a:r>
            <a:br>
              <a:rPr lang="es-ES" dirty="0"/>
            </a:br>
            <a:r>
              <a:rPr lang="es-ES" dirty="0"/>
              <a:t>sistemas de referencia</a:t>
            </a:r>
          </a:p>
        </p:txBody>
      </p:sp>
      <p:sp>
        <p:nvSpPr>
          <p:cNvPr id="3" name="Content Placeholder 2"/>
          <p:cNvSpPr>
            <a:spLocks noGrp="1"/>
          </p:cNvSpPr>
          <p:nvPr>
            <p:ph idx="1"/>
          </p:nvPr>
        </p:nvSpPr>
        <p:spPr>
          <a:xfrm>
            <a:off x="304800" y="1676400"/>
            <a:ext cx="8534400" cy="1482237"/>
          </a:xfrm>
        </p:spPr>
        <p:txBody>
          <a:bodyPr>
            <a:normAutofit/>
          </a:bodyPr>
          <a:lstStyle/>
          <a:p>
            <a:pPr algn="just"/>
            <a:r>
              <a:rPr lang="es-ES" sz="1600" dirty="0"/>
              <a:t>Como tanto el origen de un movimiento como el sentido en el cual se moverá son elecciones que pueden variar con diferentes observadores. Para poder estudiar cualquier movimiento, es fundamental adoptar previamente un sistema de referencia; que consistirá en uno (o más) ejes cartesianos, respecto del cual (o de los cuales) puedan expresarse las coordenadas que ubiquen a nuestra partícula en un instante dado.</a:t>
            </a:r>
          </a:p>
        </p:txBody>
      </p:sp>
      <p:grpSp>
        <p:nvGrpSpPr>
          <p:cNvPr id="4" name="Group 3"/>
          <p:cNvGrpSpPr/>
          <p:nvPr/>
        </p:nvGrpSpPr>
        <p:grpSpPr>
          <a:xfrm>
            <a:off x="5048818" y="2980354"/>
            <a:ext cx="3637982" cy="3191846"/>
            <a:chOff x="4800600" y="2945359"/>
            <a:chExt cx="3973982" cy="3486641"/>
          </a:xfrm>
        </p:grpSpPr>
        <p:cxnSp>
          <p:nvCxnSpPr>
            <p:cNvPr id="5" name="4 Conector recto de flecha"/>
            <p:cNvCxnSpPr/>
            <p:nvPr/>
          </p:nvCxnSpPr>
          <p:spPr>
            <a:xfrm>
              <a:off x="5390582" y="3276600"/>
              <a:ext cx="3384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5619182" y="3048000"/>
              <a:ext cx="0" cy="338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7 Forma libre"/>
            <p:cNvSpPr/>
            <p:nvPr/>
          </p:nvSpPr>
          <p:spPr>
            <a:xfrm>
              <a:off x="5305417" y="3083859"/>
              <a:ext cx="2414188" cy="2994212"/>
            </a:xfrm>
            <a:custGeom>
              <a:avLst/>
              <a:gdLst>
                <a:gd name="connsiteX0" fmla="*/ 0 w 2414188"/>
                <a:gd name="connsiteY0" fmla="*/ 0 h 2994212"/>
                <a:gd name="connsiteX1" fmla="*/ 2151530 w 2414188"/>
                <a:gd name="connsiteY1" fmla="*/ 1613647 h 2994212"/>
                <a:gd name="connsiteX2" fmla="*/ 1900518 w 2414188"/>
                <a:gd name="connsiteY2" fmla="*/ 2169459 h 2994212"/>
                <a:gd name="connsiteX3" fmla="*/ 2402541 w 2414188"/>
                <a:gd name="connsiteY3" fmla="*/ 2474259 h 2994212"/>
                <a:gd name="connsiteX4" fmla="*/ 1308847 w 2414188"/>
                <a:gd name="connsiteY4" fmla="*/ 2994212 h 2994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188" h="2994212">
                  <a:moveTo>
                    <a:pt x="0" y="0"/>
                  </a:moveTo>
                  <a:cubicBezTo>
                    <a:pt x="917388" y="626035"/>
                    <a:pt x="1834777" y="1252071"/>
                    <a:pt x="2151530" y="1613647"/>
                  </a:cubicBezTo>
                  <a:cubicBezTo>
                    <a:pt x="2468283" y="1975223"/>
                    <a:pt x="1858683" y="2026024"/>
                    <a:pt x="1900518" y="2169459"/>
                  </a:cubicBezTo>
                  <a:cubicBezTo>
                    <a:pt x="1942353" y="2312894"/>
                    <a:pt x="2501153" y="2336800"/>
                    <a:pt x="2402541" y="2474259"/>
                  </a:cubicBezTo>
                  <a:cubicBezTo>
                    <a:pt x="2303929" y="2611718"/>
                    <a:pt x="1806388" y="2802965"/>
                    <a:pt x="1308847" y="2994212"/>
                  </a:cubicBezTo>
                </a:path>
              </a:pathLst>
            </a:cu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Elipse"/>
            <p:cNvSpPr/>
            <p:nvPr/>
          </p:nvSpPr>
          <p:spPr>
            <a:xfrm>
              <a:off x="6874240" y="594360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10 Conector recto"/>
            <p:cNvCxnSpPr/>
            <p:nvPr/>
          </p:nvCxnSpPr>
          <p:spPr>
            <a:xfrm>
              <a:off x="5619182" y="5973296"/>
              <a:ext cx="129105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6917665" y="3276600"/>
              <a:ext cx="0" cy="270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8438582" y="3038475"/>
              <a:ext cx="264816" cy="276999"/>
            </a:xfrm>
            <a:prstGeom prst="rect">
              <a:avLst/>
            </a:prstGeom>
            <a:noFill/>
          </p:spPr>
          <p:txBody>
            <a:bodyPr wrap="none" rtlCol="0">
              <a:spAutoFit/>
            </a:bodyPr>
            <a:lstStyle/>
            <a:p>
              <a:r>
                <a:rPr lang="es-AR" sz="1200" dirty="0"/>
                <a:t>X</a:t>
              </a:r>
            </a:p>
          </p:txBody>
        </p:sp>
        <p:sp>
          <p:nvSpPr>
            <p:cNvPr id="15" name="14 CuadroTexto"/>
            <p:cNvSpPr txBox="1"/>
            <p:nvPr/>
          </p:nvSpPr>
          <p:spPr>
            <a:xfrm>
              <a:off x="5305417" y="6155001"/>
              <a:ext cx="260008" cy="276999"/>
            </a:xfrm>
            <a:prstGeom prst="rect">
              <a:avLst/>
            </a:prstGeom>
            <a:noFill/>
          </p:spPr>
          <p:txBody>
            <a:bodyPr wrap="none" rtlCol="0">
              <a:spAutoFit/>
            </a:bodyPr>
            <a:lstStyle/>
            <a:p>
              <a:r>
                <a:rPr lang="es-AR" sz="1200" dirty="0"/>
                <a:t>Y</a:t>
              </a:r>
            </a:p>
          </p:txBody>
        </p:sp>
        <p:sp>
          <p:nvSpPr>
            <p:cNvPr id="16" name="15 CuadroTexto"/>
            <p:cNvSpPr txBox="1"/>
            <p:nvPr/>
          </p:nvSpPr>
          <p:spPr>
            <a:xfrm>
              <a:off x="6741832" y="2945359"/>
              <a:ext cx="764825" cy="276999"/>
            </a:xfrm>
            <a:prstGeom prst="rect">
              <a:avLst/>
            </a:prstGeom>
            <a:noFill/>
          </p:spPr>
          <p:txBody>
            <a:bodyPr wrap="none" rtlCol="0">
              <a:spAutoFit/>
            </a:bodyPr>
            <a:lstStyle/>
            <a:p>
              <a:r>
                <a:rPr lang="es-AR" sz="1200" dirty="0"/>
                <a:t>X destino</a:t>
              </a:r>
            </a:p>
          </p:txBody>
        </p:sp>
        <p:sp>
          <p:nvSpPr>
            <p:cNvPr id="17" name="16 CuadroTexto"/>
            <p:cNvSpPr txBox="1"/>
            <p:nvPr/>
          </p:nvSpPr>
          <p:spPr>
            <a:xfrm>
              <a:off x="4800600" y="5741509"/>
              <a:ext cx="760016" cy="276999"/>
            </a:xfrm>
            <a:prstGeom prst="rect">
              <a:avLst/>
            </a:prstGeom>
            <a:noFill/>
          </p:spPr>
          <p:txBody>
            <a:bodyPr wrap="none" rtlCol="0">
              <a:spAutoFit/>
            </a:bodyPr>
            <a:lstStyle/>
            <a:p>
              <a:r>
                <a:rPr lang="es-AR" sz="1200" dirty="0"/>
                <a:t>Y destino</a:t>
              </a:r>
            </a:p>
          </p:txBody>
        </p:sp>
        <p:sp>
          <p:nvSpPr>
            <p:cNvPr id="18" name="17 CuadroTexto"/>
            <p:cNvSpPr txBox="1"/>
            <p:nvPr/>
          </p:nvSpPr>
          <p:spPr>
            <a:xfrm>
              <a:off x="6908140" y="5979600"/>
              <a:ext cx="663836" cy="276999"/>
            </a:xfrm>
            <a:prstGeom prst="rect">
              <a:avLst/>
            </a:prstGeom>
            <a:noFill/>
          </p:spPr>
          <p:txBody>
            <a:bodyPr wrap="none" rtlCol="0">
              <a:spAutoFit/>
            </a:bodyPr>
            <a:lstStyle/>
            <a:p>
              <a:r>
                <a:rPr lang="es-AR" sz="1200" dirty="0"/>
                <a:t>Destino</a:t>
              </a:r>
            </a:p>
          </p:txBody>
        </p:sp>
        <p:cxnSp>
          <p:nvCxnSpPr>
            <p:cNvPr id="20" name="19 Conector recto de flecha"/>
            <p:cNvCxnSpPr>
              <a:endCxn id="9" idx="1"/>
            </p:cNvCxnSpPr>
            <p:nvPr/>
          </p:nvCxnSpPr>
          <p:spPr>
            <a:xfrm>
              <a:off x="5619182" y="3276600"/>
              <a:ext cx="1265602" cy="267754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20 CuadroTexto"/>
                <p:cNvSpPr txBox="1"/>
                <p:nvPr/>
              </p:nvSpPr>
              <p:spPr>
                <a:xfrm>
                  <a:off x="5987167" y="4626600"/>
                  <a:ext cx="29706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r>
                              <a:rPr lang="es-AR" sz="1200" b="0" i="1" smtClean="0">
                                <a:latin typeface="Cambria Math"/>
                              </a:rPr>
                              <m:t>𝑟</m:t>
                            </m:r>
                          </m:e>
                        </m:acc>
                      </m:oMath>
                    </m:oMathPara>
                  </a14:m>
                  <a:endParaRPr lang="es-A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5987167" y="4626600"/>
                  <a:ext cx="297069" cy="276999"/>
                </a:xfrm>
                <a:prstGeom prst="rect">
                  <a:avLst/>
                </a:prstGeom>
                <a:blipFill rotWithShape="1">
                  <a:blip r:embed="rId3"/>
                  <a:stretch>
                    <a:fillRect/>
                  </a:stretch>
                </a:blipFill>
              </p:spPr>
              <p:txBody>
                <a:bodyPr/>
                <a:lstStyle/>
                <a:p>
                  <a:r>
                    <a:rPr lang="es-ES">
                      <a:noFill/>
                    </a:rPr>
                    <a:t> </a:t>
                  </a:r>
                </a:p>
              </p:txBody>
            </p:sp>
          </mc:Fallback>
        </mc:AlternateContent>
      </p:grpSp>
      <p:sp>
        <p:nvSpPr>
          <p:cNvPr id="19" name="Content Placeholder 2"/>
          <p:cNvSpPr txBox="1">
            <a:spLocks/>
          </p:cNvSpPr>
          <p:nvPr/>
        </p:nvSpPr>
        <p:spPr>
          <a:xfrm>
            <a:off x="304800" y="3444128"/>
            <a:ext cx="4267200" cy="27592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s-ES" sz="1600" dirty="0"/>
          </a:p>
          <a:p>
            <a:pPr algn="just"/>
            <a:r>
              <a:rPr lang="es-ES" sz="1600" dirty="0"/>
              <a:t>Elegir un sistema de referencia significa adoptar 2 cosas: </a:t>
            </a:r>
          </a:p>
          <a:p>
            <a:pPr lvl="1" algn="just"/>
            <a:r>
              <a:rPr lang="es-ES" sz="1600" dirty="0"/>
              <a:t>Adoptar un origen (dónde estará el cero) </a:t>
            </a:r>
          </a:p>
          <a:p>
            <a:pPr lvl="1" algn="just"/>
            <a:r>
              <a:rPr lang="es-ES" sz="1600" dirty="0"/>
              <a:t>Adoptar un sentido (cómo graduar el eje)</a:t>
            </a:r>
          </a:p>
        </p:txBody>
      </p:sp>
    </p:spTree>
    <p:extLst>
      <p:ext uri="{BB962C8B-B14F-4D97-AF65-F5344CB8AC3E}">
        <p14:creationId xmlns:p14="http://schemas.microsoft.com/office/powerpoint/2010/main" val="253391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1 – CINEMÁTICA DE LA PARTÍCULA</a:t>
            </a:r>
            <a:br>
              <a:rPr lang="es-ES" dirty="0"/>
            </a:br>
            <a:r>
              <a:rPr lang="es-ES" dirty="0"/>
              <a:t>Posición, movimiento, trayectoria</a:t>
            </a:r>
          </a:p>
        </p:txBody>
      </p:sp>
      <p:sp>
        <p:nvSpPr>
          <p:cNvPr id="3" name="Content Placeholder 2"/>
          <p:cNvSpPr>
            <a:spLocks noGrp="1"/>
          </p:cNvSpPr>
          <p:nvPr>
            <p:ph idx="1"/>
          </p:nvPr>
        </p:nvSpPr>
        <p:spPr>
          <a:xfrm>
            <a:off x="304800" y="1600200"/>
            <a:ext cx="8534400" cy="381000"/>
          </a:xfrm>
        </p:spPr>
        <p:txBody>
          <a:bodyPr>
            <a:normAutofit/>
          </a:bodyPr>
          <a:lstStyle/>
          <a:p>
            <a:pPr algn="just"/>
            <a:r>
              <a:rPr lang="es-ES" sz="1600" dirty="0"/>
              <a:t>Para poder describir el movimiento de la partícula, necesitamos los siguientes conceptos:</a:t>
            </a:r>
          </a:p>
        </p:txBody>
      </p:sp>
      <p:sp>
        <p:nvSpPr>
          <p:cNvPr id="4" name="3 CuadroTexto"/>
          <p:cNvSpPr txBox="1"/>
          <p:nvPr/>
        </p:nvSpPr>
        <p:spPr>
          <a:xfrm>
            <a:off x="76200" y="1103868"/>
            <a:ext cx="1725729" cy="307777"/>
          </a:xfrm>
          <a:prstGeom prst="rect">
            <a:avLst/>
          </a:prstGeom>
          <a:noFill/>
        </p:spPr>
        <p:txBody>
          <a:bodyPr wrap="none" rtlCol="0">
            <a:spAutoFit/>
          </a:bodyPr>
          <a:lstStyle/>
          <a:p>
            <a:r>
              <a:rPr lang="es-AR" sz="1400" dirty="0">
                <a:solidFill>
                  <a:schemeClr val="bg1">
                    <a:lumMod val="50000"/>
                  </a:schemeClr>
                </a:solidFill>
              </a:rPr>
              <a:t>Ejercicios: 2.02 - 2.04</a:t>
            </a:r>
          </a:p>
        </p:txBody>
      </p:sp>
      <p:sp>
        <p:nvSpPr>
          <p:cNvPr id="14" name="Content Placeholder 2"/>
          <p:cNvSpPr txBox="1">
            <a:spLocks/>
          </p:cNvSpPr>
          <p:nvPr/>
        </p:nvSpPr>
        <p:spPr>
          <a:xfrm>
            <a:off x="335280" y="1981200"/>
            <a:ext cx="8351520" cy="251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Posición instantánea</a:t>
            </a:r>
            <a:r>
              <a:rPr lang="es-ES" sz="1600" dirty="0"/>
              <a:t>:  Cuando una partícula se mueve por el espacio en cada instante ocupará una posición, que irá cambiando de forma continua con el tiempo (ya que la partícula no puede desmaterializarse o transportarse a otra posición). Vamos a identificar cada posición con su vector de posición cuyas componentes cartesianas son las distancias (con signo) a los planos coordenados.</a:t>
            </a:r>
            <a:endParaRPr lang="es-AR" sz="1600" i="1" dirty="0">
              <a:latin typeface="Cambria Math"/>
            </a:endParaRPr>
          </a:p>
          <a:p>
            <a:pPr marL="457200" lvl="1" indent="0" algn="just">
              <a:buFont typeface="Arial" panose="020B0604020202020204" pitchFamily="34" charset="0"/>
              <a:buNone/>
            </a:pPr>
            <a:endParaRPr lang="es-ES" sz="1600" dirty="0"/>
          </a:p>
        </p:txBody>
      </p:sp>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99C2F1C4-8781-40AA-8557-C035B2996B02}"/>
                  </a:ext>
                </a:extLst>
              </p:cNvPr>
              <p:cNvSpPr/>
              <p:nvPr/>
            </p:nvSpPr>
            <p:spPr>
              <a:xfrm>
                <a:off x="1295400" y="3657600"/>
                <a:ext cx="3033907" cy="4103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rPr>
                          </m:ctrlPr>
                        </m:accPr>
                        <m:e>
                          <m:r>
                            <a:rPr lang="es-ES" b="0" i="1" smtClean="0">
                              <a:latin typeface="Cambria Math" panose="02040503050406030204" pitchFamily="18" charset="0"/>
                            </a:rPr>
                            <m:t>𝑟</m:t>
                          </m:r>
                        </m:e>
                      </m:acc>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a:latin typeface="Cambria Math"/>
                        </a:rPr>
                        <m:t>=</m:t>
                      </m:r>
                      <m:r>
                        <a:rPr lang="es-ES" i="1" smtClean="0">
                          <a:latin typeface="Cambria Math" panose="02040503050406030204" pitchFamily="18" charset="0"/>
                        </a:rPr>
                        <m:t>𝑥</m:t>
                      </m:r>
                      <m:d>
                        <m:dPr>
                          <m:ctrlPr>
                            <a:rPr lang="es-ES" i="1">
                              <a:latin typeface="Cambria Math" panose="02040503050406030204" pitchFamily="18" charset="0"/>
                            </a:rPr>
                          </m:ctrlPr>
                        </m:dPr>
                        <m:e>
                          <m:r>
                            <a:rPr lang="es-ES" i="1">
                              <a:latin typeface="Cambria Math" panose="02040503050406030204" pitchFamily="18" charset="0"/>
                            </a:rPr>
                            <m:t>𝑡</m:t>
                          </m:r>
                        </m:e>
                      </m:d>
                      <m:acc>
                        <m:accPr>
                          <m:chr m:val="⃑"/>
                          <m:ctrlPr>
                            <a:rPr lang="el-GR" i="1">
                              <a:latin typeface="Cambria Math" panose="02040503050406030204" pitchFamily="18" charset="0"/>
                            </a:rPr>
                          </m:ctrlPr>
                        </m:accPr>
                        <m:e>
                          <m:r>
                            <a:rPr lang="es-ES" b="0" i="1" smtClean="0">
                              <a:latin typeface="Cambria Math" panose="02040503050406030204" pitchFamily="18" charset="0"/>
                            </a:rPr>
                            <m:t>𝑖</m:t>
                          </m:r>
                        </m:e>
                      </m:acc>
                      <m:r>
                        <a:rPr lang="es-ES" b="0" i="1" smtClean="0">
                          <a:latin typeface="Cambria Math" panose="02040503050406030204" pitchFamily="18" charset="0"/>
                        </a:rPr>
                        <m:t>+</m:t>
                      </m:r>
                      <m:r>
                        <a:rPr lang="es-ES" b="0" i="1" smtClean="0">
                          <a:latin typeface="Cambria Math" panose="02040503050406030204" pitchFamily="18" charset="0"/>
                        </a:rPr>
                        <m:t>𝑦</m:t>
                      </m:r>
                      <m:d>
                        <m:dPr>
                          <m:ctrlPr>
                            <a:rPr lang="es-ES" i="1">
                              <a:latin typeface="Cambria Math" panose="02040503050406030204" pitchFamily="18" charset="0"/>
                            </a:rPr>
                          </m:ctrlPr>
                        </m:dPr>
                        <m:e>
                          <m:r>
                            <a:rPr lang="es-ES" i="1">
                              <a:latin typeface="Cambria Math" panose="02040503050406030204" pitchFamily="18" charset="0"/>
                            </a:rPr>
                            <m:t>𝑡</m:t>
                          </m:r>
                        </m:e>
                      </m:d>
                      <m:acc>
                        <m:accPr>
                          <m:chr m:val="⃑"/>
                          <m:ctrlPr>
                            <a:rPr lang="el-GR" i="1">
                              <a:latin typeface="Cambria Math" panose="02040503050406030204" pitchFamily="18" charset="0"/>
                            </a:rPr>
                          </m:ctrlPr>
                        </m:accPr>
                        <m:e>
                          <m:r>
                            <a:rPr lang="es-ES" b="0" i="1" smtClean="0">
                              <a:latin typeface="Cambria Math" panose="02040503050406030204" pitchFamily="18" charset="0"/>
                            </a:rPr>
                            <m:t>𝑗</m:t>
                          </m:r>
                        </m:e>
                      </m:acc>
                      <m:r>
                        <a:rPr lang="es-ES" b="0" i="0" smtClean="0">
                          <a:latin typeface="Cambria Math" panose="02040503050406030204" pitchFamily="18" charset="0"/>
                        </a:rPr>
                        <m:t>+</m:t>
                      </m:r>
                      <m:r>
                        <a:rPr lang="es-ES" i="1" smtClean="0">
                          <a:latin typeface="Cambria Math" panose="02040503050406030204" pitchFamily="18" charset="0"/>
                        </a:rPr>
                        <m:t>𝑧</m:t>
                      </m:r>
                      <m:r>
                        <a:rPr lang="es-ES" i="1">
                          <a:latin typeface="Cambria Math" panose="02040503050406030204" pitchFamily="18" charset="0"/>
                        </a:rPr>
                        <m:t>(</m:t>
                      </m:r>
                      <m:r>
                        <a:rPr lang="es-ES" i="1">
                          <a:latin typeface="Cambria Math" panose="02040503050406030204" pitchFamily="18" charset="0"/>
                        </a:rPr>
                        <m:t>𝑡</m:t>
                      </m:r>
                      <m:r>
                        <a:rPr lang="es-ES" i="1">
                          <a:latin typeface="Cambria Math" panose="02040503050406030204" pitchFamily="18" charset="0"/>
                        </a:rPr>
                        <m:t>)</m:t>
                      </m:r>
                      <m:acc>
                        <m:accPr>
                          <m:chr m:val="⃑"/>
                          <m:ctrlPr>
                            <a:rPr lang="el-GR" i="1">
                              <a:latin typeface="Cambria Math" panose="02040503050406030204" pitchFamily="18" charset="0"/>
                            </a:rPr>
                          </m:ctrlPr>
                        </m:accPr>
                        <m:e>
                          <m:r>
                            <a:rPr lang="es-ES" b="0" i="1" smtClean="0">
                              <a:latin typeface="Cambria Math" panose="02040503050406030204" pitchFamily="18" charset="0"/>
                            </a:rPr>
                            <m:t>𝑘</m:t>
                          </m:r>
                        </m:e>
                      </m:acc>
                    </m:oMath>
                  </m:oMathPara>
                </a14:m>
                <a:endParaRPr lang="es-ES" dirty="0"/>
              </a:p>
            </p:txBody>
          </p:sp>
        </mc:Choice>
        <mc:Fallback xmlns="">
          <p:sp>
            <p:nvSpPr>
              <p:cNvPr id="6" name="Rectangle 7">
                <a:extLst>
                  <a:ext uri="{FF2B5EF4-FFF2-40B4-BE49-F238E27FC236}">
                    <a16:creationId xmlns:a16="http://schemas.microsoft.com/office/drawing/2014/main" id="{99C2F1C4-8781-40AA-8557-C035B2996B02}"/>
                  </a:ext>
                </a:extLst>
              </p:cNvPr>
              <p:cNvSpPr>
                <a:spLocks noRot="1" noChangeAspect="1" noMove="1" noResize="1" noEditPoints="1" noAdjustHandles="1" noChangeArrowheads="1" noChangeShapeType="1" noTextEdit="1"/>
              </p:cNvSpPr>
              <p:nvPr/>
            </p:nvSpPr>
            <p:spPr>
              <a:xfrm>
                <a:off x="1295400" y="3657600"/>
                <a:ext cx="3033907" cy="410305"/>
              </a:xfrm>
              <a:prstGeom prst="rect">
                <a:avLst/>
              </a:prstGeom>
              <a:blipFill>
                <a:blip r:embed="rId3"/>
                <a:stretch>
                  <a:fillRect b="-11940"/>
                </a:stretch>
              </a:blipFill>
            </p:spPr>
            <p:txBody>
              <a:bodyPr/>
              <a:lstStyle/>
              <a:p>
                <a:r>
                  <a:rPr lang="en-US">
                    <a:noFill/>
                  </a:rPr>
                  <a:t> </a:t>
                </a:r>
              </a:p>
            </p:txBody>
          </p:sp>
        </mc:Fallback>
      </mc:AlternateContent>
      <p:grpSp>
        <p:nvGrpSpPr>
          <p:cNvPr id="7" name="Group 3">
            <a:extLst>
              <a:ext uri="{FF2B5EF4-FFF2-40B4-BE49-F238E27FC236}">
                <a16:creationId xmlns:a16="http://schemas.microsoft.com/office/drawing/2014/main" id="{8D26DC44-A538-40AC-8955-4634E586281A}"/>
              </a:ext>
            </a:extLst>
          </p:cNvPr>
          <p:cNvGrpSpPr/>
          <p:nvPr/>
        </p:nvGrpSpPr>
        <p:grpSpPr>
          <a:xfrm>
            <a:off x="4572000" y="3374839"/>
            <a:ext cx="3713478" cy="3257440"/>
            <a:chOff x="4800600" y="3048000"/>
            <a:chExt cx="4056450" cy="3558294"/>
          </a:xfrm>
        </p:grpSpPr>
        <p:cxnSp>
          <p:nvCxnSpPr>
            <p:cNvPr id="8" name="4 Conector recto de flecha">
              <a:extLst>
                <a:ext uri="{FF2B5EF4-FFF2-40B4-BE49-F238E27FC236}">
                  <a16:creationId xmlns:a16="http://schemas.microsoft.com/office/drawing/2014/main" id="{9F2D94DB-5CD7-4189-AAE1-0C70F8662325}"/>
                </a:ext>
              </a:extLst>
            </p:cNvPr>
            <p:cNvCxnSpPr/>
            <p:nvPr/>
          </p:nvCxnSpPr>
          <p:spPr>
            <a:xfrm>
              <a:off x="5463749" y="6256599"/>
              <a:ext cx="3384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6 Conector recto de flecha">
              <a:extLst>
                <a:ext uri="{FF2B5EF4-FFF2-40B4-BE49-F238E27FC236}">
                  <a16:creationId xmlns:a16="http://schemas.microsoft.com/office/drawing/2014/main" id="{E8C92352-5BD6-46E6-893D-7E95B5E96448}"/>
                </a:ext>
              </a:extLst>
            </p:cNvPr>
            <p:cNvCxnSpPr>
              <a:cxnSpLocks/>
            </p:cNvCxnSpPr>
            <p:nvPr/>
          </p:nvCxnSpPr>
          <p:spPr>
            <a:xfrm flipV="1">
              <a:off x="5619182" y="3048000"/>
              <a:ext cx="0" cy="338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8 Elipse">
              <a:extLst>
                <a:ext uri="{FF2B5EF4-FFF2-40B4-BE49-F238E27FC236}">
                  <a16:creationId xmlns:a16="http://schemas.microsoft.com/office/drawing/2014/main" id="{BC1FCC9B-4609-4B46-9AC3-CA1939D652A7}"/>
                </a:ext>
              </a:extLst>
            </p:cNvPr>
            <p:cNvSpPr/>
            <p:nvPr/>
          </p:nvSpPr>
          <p:spPr>
            <a:xfrm>
              <a:off x="7215296" y="392086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3 CuadroTexto">
              <a:extLst>
                <a:ext uri="{FF2B5EF4-FFF2-40B4-BE49-F238E27FC236}">
                  <a16:creationId xmlns:a16="http://schemas.microsoft.com/office/drawing/2014/main" id="{15DF48A3-CF27-4AC0-99F6-76396222A028}"/>
                </a:ext>
              </a:extLst>
            </p:cNvPr>
            <p:cNvSpPr txBox="1"/>
            <p:nvPr/>
          </p:nvSpPr>
          <p:spPr>
            <a:xfrm>
              <a:off x="8592234" y="6329295"/>
              <a:ext cx="264816" cy="276999"/>
            </a:xfrm>
            <a:prstGeom prst="rect">
              <a:avLst/>
            </a:prstGeom>
            <a:noFill/>
          </p:spPr>
          <p:txBody>
            <a:bodyPr wrap="none" rtlCol="0">
              <a:spAutoFit/>
            </a:bodyPr>
            <a:lstStyle/>
            <a:p>
              <a:r>
                <a:rPr lang="es-AR" sz="1200" dirty="0"/>
                <a:t>X</a:t>
              </a:r>
            </a:p>
          </p:txBody>
        </p:sp>
        <p:sp>
          <p:nvSpPr>
            <p:cNvPr id="16" name="14 CuadroTexto">
              <a:extLst>
                <a:ext uri="{FF2B5EF4-FFF2-40B4-BE49-F238E27FC236}">
                  <a16:creationId xmlns:a16="http://schemas.microsoft.com/office/drawing/2014/main" id="{B5B34CC8-2AF9-40B0-97A5-5B02E09782BE}"/>
                </a:ext>
              </a:extLst>
            </p:cNvPr>
            <p:cNvSpPr txBox="1"/>
            <p:nvPr/>
          </p:nvSpPr>
          <p:spPr>
            <a:xfrm>
              <a:off x="5305417" y="6155001"/>
              <a:ext cx="260008" cy="276999"/>
            </a:xfrm>
            <a:prstGeom prst="rect">
              <a:avLst/>
            </a:prstGeom>
            <a:noFill/>
          </p:spPr>
          <p:txBody>
            <a:bodyPr wrap="none" rtlCol="0">
              <a:spAutoFit/>
            </a:bodyPr>
            <a:lstStyle/>
            <a:p>
              <a:r>
                <a:rPr lang="es-AR" sz="1200" dirty="0"/>
                <a:t>Y</a:t>
              </a:r>
            </a:p>
          </p:txBody>
        </p:sp>
        <p:sp>
          <p:nvSpPr>
            <p:cNvPr id="18" name="16 CuadroTexto">
              <a:extLst>
                <a:ext uri="{FF2B5EF4-FFF2-40B4-BE49-F238E27FC236}">
                  <a16:creationId xmlns:a16="http://schemas.microsoft.com/office/drawing/2014/main" id="{5EA5EEED-BE11-44BA-9FA0-1B03AD523DD1}"/>
                </a:ext>
              </a:extLst>
            </p:cNvPr>
            <p:cNvSpPr txBox="1"/>
            <p:nvPr/>
          </p:nvSpPr>
          <p:spPr>
            <a:xfrm>
              <a:off x="4800600" y="5741509"/>
              <a:ext cx="760016" cy="276999"/>
            </a:xfrm>
            <a:prstGeom prst="rect">
              <a:avLst/>
            </a:prstGeom>
            <a:noFill/>
          </p:spPr>
          <p:txBody>
            <a:bodyPr wrap="none" rtlCol="0">
              <a:spAutoFit/>
            </a:bodyPr>
            <a:lstStyle/>
            <a:p>
              <a:r>
                <a:rPr lang="es-AR" sz="1200" dirty="0"/>
                <a:t>Y destino</a:t>
              </a:r>
            </a:p>
          </p:txBody>
        </p:sp>
        <p:cxnSp>
          <p:nvCxnSpPr>
            <p:cNvPr id="20" name="19 Conector recto de flecha">
              <a:extLst>
                <a:ext uri="{FF2B5EF4-FFF2-40B4-BE49-F238E27FC236}">
                  <a16:creationId xmlns:a16="http://schemas.microsoft.com/office/drawing/2014/main" id="{3B581186-F3F4-45D9-966B-BF815DC1D388}"/>
                </a:ext>
              </a:extLst>
            </p:cNvPr>
            <p:cNvCxnSpPr>
              <a:cxnSpLocks/>
              <a:stCxn id="16" idx="3"/>
              <a:endCxn id="11" idx="3"/>
            </p:cNvCxnSpPr>
            <p:nvPr/>
          </p:nvCxnSpPr>
          <p:spPr>
            <a:xfrm flipV="1">
              <a:off x="5565425" y="3982322"/>
              <a:ext cx="1660416" cy="231117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20 CuadroTexto">
                  <a:extLst>
                    <a:ext uri="{FF2B5EF4-FFF2-40B4-BE49-F238E27FC236}">
                      <a16:creationId xmlns:a16="http://schemas.microsoft.com/office/drawing/2014/main" id="{733F003B-48FD-48DF-A9E2-A65FAAE5F61B}"/>
                    </a:ext>
                  </a:extLst>
                </p:cNvPr>
                <p:cNvSpPr txBox="1"/>
                <p:nvPr/>
              </p:nvSpPr>
              <p:spPr>
                <a:xfrm>
                  <a:off x="6659053" y="4017235"/>
                  <a:ext cx="433351" cy="369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600" b="0" i="1" smtClean="0">
                                <a:latin typeface="Cambria Math" panose="02040503050406030204" pitchFamily="18" charset="0"/>
                              </a:rPr>
                            </m:ctrlPr>
                          </m:sSubPr>
                          <m:e>
                            <m:acc>
                              <m:accPr>
                                <m:chr m:val="̅"/>
                                <m:ctrlPr>
                                  <a:rPr lang="es-AR" sz="1600" i="1">
                                    <a:latin typeface="Cambria Math" panose="02040503050406030204" pitchFamily="18" charset="0"/>
                                  </a:rPr>
                                </m:ctrlPr>
                              </m:accPr>
                              <m:e>
                                <m:r>
                                  <a:rPr lang="es-AR" sz="1600" i="1">
                                    <a:latin typeface="Cambria Math"/>
                                  </a:rPr>
                                  <m:t>𝑟</m:t>
                                </m:r>
                              </m:e>
                            </m:acc>
                          </m:e>
                          <m:sub>
                            <m:r>
                              <a:rPr lang="es-ES" sz="1600" b="0" i="1" smtClean="0">
                                <a:latin typeface="Cambria Math" panose="02040503050406030204" pitchFamily="18" charset="0"/>
                              </a:rPr>
                              <m:t>1</m:t>
                            </m:r>
                          </m:sub>
                        </m:sSub>
                      </m:oMath>
                    </m:oMathPara>
                  </a14:m>
                  <a:endParaRPr lang="es-AR" sz="1600" dirty="0"/>
                </a:p>
              </p:txBody>
            </p:sp>
          </mc:Choice>
          <mc:Fallback xmlns="">
            <p:sp>
              <p:nvSpPr>
                <p:cNvPr id="21" name="20 CuadroTexto">
                  <a:extLst>
                    <a:ext uri="{FF2B5EF4-FFF2-40B4-BE49-F238E27FC236}">
                      <a16:creationId xmlns:a16="http://schemas.microsoft.com/office/drawing/2014/main" id="{733F003B-48FD-48DF-A9E2-A65FAAE5F61B}"/>
                    </a:ext>
                  </a:extLst>
                </p:cNvPr>
                <p:cNvSpPr txBox="1">
                  <a:spLocks noRot="1" noChangeAspect="1" noMove="1" noResize="1" noEditPoints="1" noAdjustHandles="1" noChangeArrowheads="1" noChangeShapeType="1" noTextEdit="1"/>
                </p:cNvSpPr>
                <p:nvPr/>
              </p:nvSpPr>
              <p:spPr>
                <a:xfrm>
                  <a:off x="6659053" y="4017235"/>
                  <a:ext cx="433351" cy="369823"/>
                </a:xfrm>
                <a:prstGeom prst="rect">
                  <a:avLst/>
                </a:prstGeom>
                <a:blipFill>
                  <a:blip r:embed="rId4"/>
                  <a:stretch>
                    <a:fillRect r="-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20 CuadroTexto">
                  <a:extLst>
                    <a:ext uri="{FF2B5EF4-FFF2-40B4-BE49-F238E27FC236}">
                      <a16:creationId xmlns:a16="http://schemas.microsoft.com/office/drawing/2014/main" id="{913D31AF-5083-4BEA-9B74-43843CFB5D42}"/>
                    </a:ext>
                  </a:extLst>
                </p:cNvPr>
                <p:cNvSpPr txBox="1"/>
                <p:nvPr/>
              </p:nvSpPr>
              <p:spPr>
                <a:xfrm>
                  <a:off x="7961434" y="5261825"/>
                  <a:ext cx="438534" cy="369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600" b="0" i="1" smtClean="0">
                                <a:latin typeface="Cambria Math" panose="02040503050406030204" pitchFamily="18" charset="0"/>
                              </a:rPr>
                            </m:ctrlPr>
                          </m:sSubPr>
                          <m:e>
                            <m:acc>
                              <m:accPr>
                                <m:chr m:val="̅"/>
                                <m:ctrlPr>
                                  <a:rPr lang="es-AR" sz="1600" i="1">
                                    <a:latin typeface="Cambria Math" panose="02040503050406030204" pitchFamily="18" charset="0"/>
                                  </a:rPr>
                                </m:ctrlPr>
                              </m:accPr>
                              <m:e>
                                <m:r>
                                  <a:rPr lang="es-AR" sz="1600" i="1">
                                    <a:latin typeface="Cambria Math"/>
                                  </a:rPr>
                                  <m:t>𝑟</m:t>
                                </m:r>
                              </m:e>
                            </m:acc>
                          </m:e>
                          <m:sub>
                            <m:r>
                              <a:rPr lang="es-ES" sz="1600" b="0" i="1" smtClean="0">
                                <a:latin typeface="Cambria Math" panose="02040503050406030204" pitchFamily="18" charset="0"/>
                              </a:rPr>
                              <m:t>2</m:t>
                            </m:r>
                          </m:sub>
                        </m:sSub>
                      </m:oMath>
                    </m:oMathPara>
                  </a14:m>
                  <a:endParaRPr lang="es-AR" sz="1600" dirty="0"/>
                </a:p>
              </p:txBody>
            </p:sp>
          </mc:Choice>
          <mc:Fallback xmlns="">
            <p:sp>
              <p:nvSpPr>
                <p:cNvPr id="23" name="20 CuadroTexto">
                  <a:extLst>
                    <a:ext uri="{FF2B5EF4-FFF2-40B4-BE49-F238E27FC236}">
                      <a16:creationId xmlns:a16="http://schemas.microsoft.com/office/drawing/2014/main" id="{913D31AF-5083-4BEA-9B74-43843CFB5D42}"/>
                    </a:ext>
                  </a:extLst>
                </p:cNvPr>
                <p:cNvSpPr txBox="1">
                  <a:spLocks noRot="1" noChangeAspect="1" noMove="1" noResize="1" noEditPoints="1" noAdjustHandles="1" noChangeArrowheads="1" noChangeShapeType="1" noTextEdit="1"/>
                </p:cNvSpPr>
                <p:nvPr/>
              </p:nvSpPr>
              <p:spPr>
                <a:xfrm>
                  <a:off x="7961434" y="5261825"/>
                  <a:ext cx="438534" cy="369823"/>
                </a:xfrm>
                <a:prstGeom prst="rect">
                  <a:avLst/>
                </a:prstGeom>
                <a:blipFill>
                  <a:blip r:embed="rId5"/>
                  <a:stretch>
                    <a:fillRect r="-12121"/>
                  </a:stretch>
                </a:blipFill>
              </p:spPr>
              <p:txBody>
                <a:bodyPr/>
                <a:lstStyle/>
                <a:p>
                  <a:r>
                    <a:rPr lang="en-US">
                      <a:noFill/>
                    </a:rPr>
                    <a:t> </a:t>
                  </a:r>
                </a:p>
              </p:txBody>
            </p:sp>
          </mc:Fallback>
        </mc:AlternateContent>
        <p:sp>
          <p:nvSpPr>
            <p:cNvPr id="24" name="13 CuadroTexto">
              <a:extLst>
                <a:ext uri="{FF2B5EF4-FFF2-40B4-BE49-F238E27FC236}">
                  <a16:creationId xmlns:a16="http://schemas.microsoft.com/office/drawing/2014/main" id="{AA2F4B3C-1185-4BCC-9F9F-BC9DDB0B91D1}"/>
                </a:ext>
              </a:extLst>
            </p:cNvPr>
            <p:cNvSpPr txBox="1"/>
            <p:nvPr/>
          </p:nvSpPr>
          <p:spPr>
            <a:xfrm>
              <a:off x="5341833" y="3066532"/>
              <a:ext cx="284022" cy="302582"/>
            </a:xfrm>
            <a:prstGeom prst="rect">
              <a:avLst/>
            </a:prstGeom>
            <a:noFill/>
          </p:spPr>
          <p:txBody>
            <a:bodyPr wrap="none" rtlCol="0">
              <a:spAutoFit/>
            </a:bodyPr>
            <a:lstStyle/>
            <a:p>
              <a:r>
                <a:rPr lang="es-AR" sz="1200" dirty="0"/>
                <a:t>Y</a:t>
              </a:r>
            </a:p>
          </p:txBody>
        </p:sp>
        <p:sp>
          <p:nvSpPr>
            <p:cNvPr id="25" name="13 CuadroTexto">
              <a:extLst>
                <a:ext uri="{FF2B5EF4-FFF2-40B4-BE49-F238E27FC236}">
                  <a16:creationId xmlns:a16="http://schemas.microsoft.com/office/drawing/2014/main" id="{F36CD3E4-92B4-40FE-A79B-C1AA916B51F8}"/>
                </a:ext>
              </a:extLst>
            </p:cNvPr>
            <p:cNvSpPr txBox="1"/>
            <p:nvPr/>
          </p:nvSpPr>
          <p:spPr>
            <a:xfrm>
              <a:off x="8000535" y="4615401"/>
              <a:ext cx="284022" cy="302582"/>
            </a:xfrm>
            <a:prstGeom prst="rect">
              <a:avLst/>
            </a:prstGeom>
            <a:noFill/>
          </p:spPr>
          <p:txBody>
            <a:bodyPr wrap="none" rtlCol="0">
              <a:spAutoFit/>
            </a:bodyPr>
            <a:lstStyle/>
            <a:p>
              <a:r>
                <a:rPr lang="es-AR" sz="1200" dirty="0"/>
                <a:t>Z</a:t>
              </a:r>
            </a:p>
          </p:txBody>
        </p:sp>
        <p:cxnSp>
          <p:nvCxnSpPr>
            <p:cNvPr id="26" name="6 Conector recto de flecha">
              <a:extLst>
                <a:ext uri="{FF2B5EF4-FFF2-40B4-BE49-F238E27FC236}">
                  <a16:creationId xmlns:a16="http://schemas.microsoft.com/office/drawing/2014/main" id="{C561DD4E-6FC8-4CE8-A1C0-F4B7B4B60848}"/>
                </a:ext>
              </a:extLst>
            </p:cNvPr>
            <p:cNvCxnSpPr>
              <a:cxnSpLocks/>
            </p:cNvCxnSpPr>
            <p:nvPr/>
          </p:nvCxnSpPr>
          <p:spPr>
            <a:xfrm flipV="1">
              <a:off x="5483843" y="4688681"/>
              <a:ext cx="2563029" cy="163242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0" name="8 Elipse">
            <a:extLst>
              <a:ext uri="{FF2B5EF4-FFF2-40B4-BE49-F238E27FC236}">
                <a16:creationId xmlns:a16="http://schemas.microsoft.com/office/drawing/2014/main" id="{AD6589C9-5ADF-42AE-AEE7-53DDD13D50F4}"/>
              </a:ext>
            </a:extLst>
          </p:cNvPr>
          <p:cNvSpPr/>
          <p:nvPr/>
        </p:nvSpPr>
        <p:spPr>
          <a:xfrm>
            <a:off x="7858888" y="5277935"/>
            <a:ext cx="65912" cy="65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1" name="19 Conector recto de flecha">
            <a:extLst>
              <a:ext uri="{FF2B5EF4-FFF2-40B4-BE49-F238E27FC236}">
                <a16:creationId xmlns:a16="http://schemas.microsoft.com/office/drawing/2014/main" id="{08C2B1DA-DBE0-4F83-A6ED-FC683217F249}"/>
              </a:ext>
            </a:extLst>
          </p:cNvPr>
          <p:cNvCxnSpPr>
            <a:cxnSpLocks/>
            <a:stCxn id="16" idx="3"/>
            <a:endCxn id="30" idx="3"/>
          </p:cNvCxnSpPr>
          <p:nvPr/>
        </p:nvCxnSpPr>
        <p:spPr>
          <a:xfrm flipV="1">
            <a:off x="5272159" y="5334194"/>
            <a:ext cx="2596382" cy="101173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01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Desplazamiento, Velocidad y aceleración</a:t>
            </a:r>
          </a:p>
        </p:txBody>
      </p:sp>
      <p:sp>
        <p:nvSpPr>
          <p:cNvPr id="3" name="Content Placeholder 2"/>
          <p:cNvSpPr>
            <a:spLocks noGrp="1"/>
          </p:cNvSpPr>
          <p:nvPr>
            <p:ph idx="1"/>
          </p:nvPr>
        </p:nvSpPr>
        <p:spPr>
          <a:xfrm>
            <a:off x="304800" y="1600200"/>
            <a:ext cx="8534400" cy="381000"/>
          </a:xfrm>
        </p:spPr>
        <p:txBody>
          <a:bodyPr>
            <a:normAutofit/>
          </a:bodyPr>
          <a:lstStyle/>
          <a:p>
            <a:pPr algn="just"/>
            <a:r>
              <a:rPr lang="es-ES" sz="1600" dirty="0"/>
              <a:t>Para poder describir el movimiento de la partícula, necesitamos los siguientes conceptos:</a:t>
            </a: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35280" y="1981200"/>
                <a:ext cx="530352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Desplazamiento </a:t>
                </a:r>
                <a14:m>
                  <m:oMath xmlns:m="http://schemas.openxmlformats.org/officeDocument/2006/math">
                    <m:r>
                      <a:rPr lang="el-GR" sz="1600" b="1" i="1">
                        <a:latin typeface="Cambria Math"/>
                      </a:rPr>
                      <m:t>𝚫</m:t>
                    </m:r>
                    <m:r>
                      <a:rPr lang="es-ES" sz="1600" b="1" i="1">
                        <a:latin typeface="Cambria Math"/>
                      </a:rPr>
                      <m:t>𝐱</m:t>
                    </m:r>
                  </m:oMath>
                </a14:m>
                <a:r>
                  <a:rPr lang="es-ES" sz="1600" dirty="0"/>
                  <a:t>:  es la diferencia entre la posición final y la inicial. Este no puede coincidir con la longitud del camino recorrido. </a:t>
                </a:r>
                <a:endParaRPr lang="es-AR" sz="1600" i="1" dirty="0">
                  <a:latin typeface="Cambria Math"/>
                </a:endParaRPr>
              </a:p>
              <a:p>
                <a:pPr marL="457200" lvl="1" indent="0" algn="just">
                  <a:buFont typeface="Arial" panose="020B0604020202020204" pitchFamily="34" charset="0"/>
                  <a:buNone/>
                </a:pPr>
                <a:endParaRPr lang="es-ES" sz="16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35280" y="1981200"/>
                <a:ext cx="5303520" cy="838200"/>
              </a:xfrm>
              <a:prstGeom prst="rect">
                <a:avLst/>
              </a:prstGeom>
              <a:blipFill rotWithShape="0">
                <a:blip r:embed="rId3"/>
                <a:stretch>
                  <a:fillRect t="-2174" r="-575" b="-7246"/>
                </a:stretch>
              </a:blipFill>
            </p:spPr>
            <p:txBody>
              <a:bodyPr/>
              <a:lstStyle/>
              <a:p>
                <a:r>
                  <a:rPr lang="es-ES">
                    <a:noFill/>
                  </a:rPr>
                  <a:t> </a:t>
                </a:r>
              </a:p>
            </p:txBody>
          </p:sp>
        </mc:Fallback>
      </mc:AlternateContent>
      <p:sp>
        <p:nvSpPr>
          <p:cNvPr id="6" name="Content Placeholder 2"/>
          <p:cNvSpPr txBox="1">
            <a:spLocks/>
          </p:cNvSpPr>
          <p:nvPr/>
        </p:nvSpPr>
        <p:spPr>
          <a:xfrm>
            <a:off x="335280" y="5029200"/>
            <a:ext cx="530352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Aceleración</a:t>
            </a:r>
            <a:r>
              <a:rPr lang="es-ES" sz="1600" dirty="0"/>
              <a:t>: cuando la velocidad de un móvil varía con el tiempo, se dice que tiene aceleración.</a:t>
            </a:r>
          </a:p>
        </p:txBody>
      </p:sp>
      <p:pic>
        <p:nvPicPr>
          <p:cNvPr id="7" name="Picture 6"/>
          <p:cNvPicPr>
            <a:picLocks noChangeAspect="1"/>
          </p:cNvPicPr>
          <p:nvPr/>
        </p:nvPicPr>
        <p:blipFill>
          <a:blip r:embed="rId4"/>
          <a:stretch>
            <a:fillRect/>
          </a:stretch>
        </p:blipFill>
        <p:spPr>
          <a:xfrm>
            <a:off x="6353525" y="1912097"/>
            <a:ext cx="1817914" cy="623794"/>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6110307" y="2480822"/>
                <a:ext cx="23043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atin typeface="Cambria Math"/>
                        </a:rPr>
                        <m:t>Δ</m:t>
                      </m:r>
                      <m:r>
                        <m:rPr>
                          <m:sty m:val="p"/>
                        </m:rPr>
                        <a:rPr lang="es-ES">
                          <a:latin typeface="Cambria Math"/>
                        </a:rPr>
                        <m:t>x</m:t>
                      </m:r>
                      <m:r>
                        <a:rPr lang="es-ES">
                          <a:latin typeface="Cambria Math"/>
                        </a:rPr>
                        <m:t> = </m:t>
                      </m:r>
                      <m:sSub>
                        <m:sSubPr>
                          <m:ctrlPr>
                            <a:rPr lang="es-ES" i="1">
                              <a:latin typeface="Cambria Math" panose="02040503050406030204" pitchFamily="18" charset="0"/>
                            </a:rPr>
                          </m:ctrlPr>
                        </m:sSubPr>
                        <m:e>
                          <m:r>
                            <m:rPr>
                              <m:sty m:val="p"/>
                            </m:rPr>
                            <a:rPr lang="es-AR">
                              <a:latin typeface="Cambria Math"/>
                            </a:rPr>
                            <m:t>X</m:t>
                          </m:r>
                        </m:e>
                        <m:sub>
                          <m:r>
                            <m:rPr>
                              <m:sty m:val="p"/>
                            </m:rPr>
                            <a:rPr lang="es-AR">
                              <a:latin typeface="Cambria Math"/>
                            </a:rPr>
                            <m:t>Final</m:t>
                          </m:r>
                        </m:sub>
                      </m:sSub>
                      <m:r>
                        <a:rPr lang="es-ES">
                          <a:latin typeface="Cambria Math"/>
                        </a:rPr>
                        <m:t> –</m:t>
                      </m:r>
                      <m:sSub>
                        <m:sSubPr>
                          <m:ctrlPr>
                            <a:rPr lang="es-ES" i="1">
                              <a:latin typeface="Cambria Math" panose="02040503050406030204" pitchFamily="18" charset="0"/>
                            </a:rPr>
                          </m:ctrlPr>
                        </m:sSubPr>
                        <m:e>
                          <m:r>
                            <m:rPr>
                              <m:sty m:val="p"/>
                            </m:rPr>
                            <a:rPr lang="es-AR">
                              <a:latin typeface="Cambria Math"/>
                            </a:rPr>
                            <m:t>X</m:t>
                          </m:r>
                        </m:e>
                        <m:sub>
                          <m:r>
                            <m:rPr>
                              <m:sty m:val="p"/>
                            </m:rPr>
                            <a:rPr lang="es-AR">
                              <a:latin typeface="Cambria Math"/>
                            </a:rPr>
                            <m:t>Inicial</m:t>
                          </m:r>
                        </m:sub>
                      </m:sSub>
                    </m:oMath>
                  </m:oMathPara>
                </a14:m>
                <a:endParaRPr lang="es-ES" dirty="0"/>
              </a:p>
            </p:txBody>
          </p:sp>
        </mc:Choice>
        <mc:Fallback xmlns="">
          <p:sp>
            <p:nvSpPr>
              <p:cNvPr id="8" name="Rectangle 7"/>
              <p:cNvSpPr>
                <a:spLocks noRot="1" noChangeAspect="1" noMove="1" noResize="1" noEditPoints="1" noAdjustHandles="1" noChangeArrowheads="1" noChangeShapeType="1" noTextEdit="1"/>
              </p:cNvSpPr>
              <p:nvPr/>
            </p:nvSpPr>
            <p:spPr>
              <a:xfrm>
                <a:off x="6110307" y="2480822"/>
                <a:ext cx="2304349" cy="369332"/>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35280" y="2895600"/>
                <a:ext cx="5303520" cy="12801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Velocidad media </a:t>
                </a:r>
                <a:r>
                  <a:rPr lang="es-ES" sz="1600" b="1" i="1" baseline="30000" dirty="0"/>
                  <a:t>(1)</a:t>
                </a:r>
                <a:r>
                  <a:rPr lang="es-ES" sz="1600" dirty="0"/>
                  <a:t>: es el cociente entre el desplazamiento y el intervalo de tiempo correspondiente. La </a:t>
                </a:r>
                <a14:m>
                  <m:oMath xmlns:m="http://schemas.openxmlformats.org/officeDocument/2006/math">
                    <m:sSub>
                      <m:sSubPr>
                        <m:ctrlPr>
                          <a:rPr lang="es-AR" sz="1600" i="1" smtClean="0">
                            <a:latin typeface="Cambria Math" panose="02040503050406030204" pitchFamily="18" charset="0"/>
                          </a:rPr>
                        </m:ctrlPr>
                      </m:sSubPr>
                      <m:e>
                        <m:r>
                          <a:rPr lang="es-AR" sz="1600" i="1" smtClean="0">
                            <a:latin typeface="Cambria Math"/>
                          </a:rPr>
                          <m:t>𝑉</m:t>
                        </m:r>
                      </m:e>
                      <m:sub>
                        <m:r>
                          <a:rPr lang="es-AR" sz="1600" i="1" smtClean="0">
                            <a:latin typeface="Cambria Math"/>
                          </a:rPr>
                          <m:t>𝑚𝑒𝑑</m:t>
                        </m:r>
                      </m:sub>
                    </m:sSub>
                  </m:oMath>
                </a14:m>
                <a:r>
                  <a:rPr lang="es-ES" sz="1600" dirty="0"/>
                  <a:t> es una cantidad vectorial, y su sentido señala el sentido del movimiento de la partícula.</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35280" y="2895600"/>
                <a:ext cx="5303520" cy="1280160"/>
              </a:xfrm>
              <a:prstGeom prst="rect">
                <a:avLst/>
              </a:prstGeom>
              <a:blipFill rotWithShape="0">
                <a:blip r:embed="rId6"/>
                <a:stretch>
                  <a:fillRect t="-3333" r="-575"/>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804368" y="3237393"/>
                <a:ext cx="2544864" cy="596574"/>
              </a:xfrm>
              <a:prstGeom prst="rect">
                <a:avLst/>
              </a:prstGeom>
            </p:spPr>
            <p:txBody>
              <a:bodyPr wrap="none">
                <a:spAutoFit/>
              </a:bodyPr>
              <a:lstStyle/>
              <a:p>
                <a:pPr lvl="1" algn="just"/>
                <a14:m>
                  <m:oMathPara xmlns:m="http://schemas.openxmlformats.org/officeDocument/2006/math">
                    <m:oMathParaPr>
                      <m:jc m:val="centerGroup"/>
                    </m:oMathParaPr>
                    <m:oMath xmlns:m="http://schemas.openxmlformats.org/officeDocument/2006/math">
                      <m:sSub>
                        <m:sSubPr>
                          <m:ctrlPr>
                            <a:rPr lang="el-GR" sz="1600" i="1">
                              <a:latin typeface="Cambria Math" panose="02040503050406030204" pitchFamily="18" charset="0"/>
                            </a:rPr>
                          </m:ctrlPr>
                        </m:sSubPr>
                        <m:e>
                          <m:r>
                            <a:rPr lang="es-AR" sz="1600" i="1">
                              <a:latin typeface="Cambria Math"/>
                            </a:rPr>
                            <m:t>𝑉</m:t>
                          </m:r>
                        </m:e>
                        <m:sub>
                          <m:r>
                            <a:rPr lang="es-AR" sz="1600" i="1">
                              <a:latin typeface="Cambria Math"/>
                            </a:rPr>
                            <m:t>𝑚𝑒𝑑</m:t>
                          </m:r>
                        </m:sub>
                      </m:sSub>
                      <m:r>
                        <a:rPr lang="es-ES" sz="1600">
                          <a:latin typeface="Cambria Math"/>
                        </a:rPr>
                        <m:t> =</m:t>
                      </m:r>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a:rPr lang="es-AR" sz="1600">
                                  <a:latin typeface="Cambria Math"/>
                                  <a:ea typeface="Cambria Math"/>
                                </a:rPr>
                                <m:t>∆</m:t>
                              </m:r>
                            </m:e>
                            <m:sub>
                              <m:r>
                                <m:rPr>
                                  <m:sty m:val="p"/>
                                </m:rPr>
                                <a:rPr lang="es-AR" sz="1600">
                                  <a:latin typeface="Cambria Math"/>
                                </a:rPr>
                                <m:t>X</m:t>
                              </m:r>
                            </m:sub>
                          </m:sSub>
                        </m:num>
                        <m:den>
                          <m:sSub>
                            <m:sSubPr>
                              <m:ctrlPr>
                                <a:rPr lang="es-ES" sz="1600" i="1">
                                  <a:latin typeface="Cambria Math" panose="02040503050406030204" pitchFamily="18" charset="0"/>
                                </a:rPr>
                              </m:ctrlPr>
                            </m:sSubPr>
                            <m:e>
                              <m:r>
                                <a:rPr lang="es-AR" sz="1600">
                                  <a:latin typeface="Cambria Math"/>
                                  <a:ea typeface="Cambria Math"/>
                                </a:rPr>
                                <m:t>∆</m:t>
                              </m:r>
                            </m:e>
                            <m:sub>
                              <m:r>
                                <a:rPr lang="es-AR" sz="1600" i="1">
                                  <a:latin typeface="Cambria Math"/>
                                  <a:ea typeface="Cambria Math"/>
                                </a:rPr>
                                <m:t>𝑡</m:t>
                              </m:r>
                            </m:sub>
                          </m:sSub>
                        </m:den>
                      </m:f>
                      <m:r>
                        <a:rPr lang="es-AR" sz="1600">
                          <a:latin typeface="Cambria Math"/>
                        </a:rPr>
                        <m:t>=</m:t>
                      </m:r>
                      <m:f>
                        <m:fPr>
                          <m:ctrlPr>
                            <a:rPr lang="es-AR" sz="1600" i="1">
                              <a:latin typeface="Cambria Math" panose="02040503050406030204" pitchFamily="18" charset="0"/>
                            </a:rPr>
                          </m:ctrlPr>
                        </m:fPr>
                        <m:num>
                          <m:sSub>
                            <m:sSubPr>
                              <m:ctrlPr>
                                <a:rPr lang="es-ES" sz="1600" i="1">
                                  <a:latin typeface="Cambria Math" panose="02040503050406030204" pitchFamily="18" charset="0"/>
                                </a:rPr>
                              </m:ctrlPr>
                            </m:sSubPr>
                            <m:e>
                              <m:r>
                                <m:rPr>
                                  <m:sty m:val="p"/>
                                </m:rPr>
                                <a:rPr lang="es-AR" sz="1600">
                                  <a:latin typeface="Cambria Math"/>
                                </a:rPr>
                                <m:t>X</m:t>
                              </m:r>
                            </m:e>
                            <m:sub>
                              <m:r>
                                <a:rPr lang="es-AR" sz="1600">
                                  <a:latin typeface="Cambria Math"/>
                                </a:rPr>
                                <m:t>2</m:t>
                              </m:r>
                            </m:sub>
                          </m:sSub>
                          <m:r>
                            <a:rPr lang="es-ES" sz="1600">
                              <a:latin typeface="Cambria Math"/>
                            </a:rPr>
                            <m:t> –</m:t>
                          </m:r>
                          <m:sSub>
                            <m:sSubPr>
                              <m:ctrlPr>
                                <a:rPr lang="es-ES" sz="1600" i="1">
                                  <a:latin typeface="Cambria Math" panose="02040503050406030204" pitchFamily="18" charset="0"/>
                                </a:rPr>
                              </m:ctrlPr>
                            </m:sSubPr>
                            <m:e>
                              <m:r>
                                <m:rPr>
                                  <m:sty m:val="p"/>
                                </m:rPr>
                                <a:rPr lang="es-AR" sz="1600">
                                  <a:latin typeface="Cambria Math"/>
                                </a:rPr>
                                <m:t>X</m:t>
                              </m:r>
                            </m:e>
                            <m:sub>
                              <m:r>
                                <a:rPr lang="es-AR" sz="1600">
                                  <a:latin typeface="Cambria Math"/>
                                </a:rPr>
                                <m:t>1</m:t>
                              </m:r>
                            </m:sub>
                          </m:sSub>
                        </m:num>
                        <m:den>
                          <m:sSub>
                            <m:sSubPr>
                              <m:ctrlPr>
                                <a:rPr lang="es-ES" sz="1600" i="1">
                                  <a:latin typeface="Cambria Math" panose="02040503050406030204" pitchFamily="18" charset="0"/>
                                </a:rPr>
                              </m:ctrlPr>
                            </m:sSubPr>
                            <m:e>
                              <m:r>
                                <m:rPr>
                                  <m:sty m:val="p"/>
                                </m:rPr>
                                <a:rPr lang="es-AR" sz="1600">
                                  <a:latin typeface="Cambria Math"/>
                                </a:rPr>
                                <m:t>t</m:t>
                              </m:r>
                            </m:e>
                            <m:sub>
                              <m:r>
                                <a:rPr lang="es-AR" sz="1600">
                                  <a:latin typeface="Cambria Math"/>
                                </a:rPr>
                                <m:t>2</m:t>
                              </m:r>
                            </m:sub>
                          </m:sSub>
                          <m:r>
                            <a:rPr lang="es-ES" sz="1600">
                              <a:latin typeface="Cambria Math"/>
                            </a:rPr>
                            <m:t> –</m:t>
                          </m:r>
                          <m:sSub>
                            <m:sSubPr>
                              <m:ctrlPr>
                                <a:rPr lang="es-ES" sz="1600" i="1">
                                  <a:latin typeface="Cambria Math" panose="02040503050406030204" pitchFamily="18" charset="0"/>
                                </a:rPr>
                              </m:ctrlPr>
                            </m:sSubPr>
                            <m:e>
                              <m:r>
                                <m:rPr>
                                  <m:sty m:val="p"/>
                                </m:rPr>
                                <a:rPr lang="es-AR" sz="1600">
                                  <a:latin typeface="Cambria Math"/>
                                </a:rPr>
                                <m:t>t</m:t>
                              </m:r>
                            </m:e>
                            <m:sub>
                              <m:r>
                                <a:rPr lang="es-AR" sz="1600">
                                  <a:latin typeface="Cambria Math"/>
                                </a:rPr>
                                <m:t>1</m:t>
                              </m:r>
                            </m:sub>
                          </m:sSub>
                        </m:den>
                      </m:f>
                    </m:oMath>
                  </m:oMathPara>
                </a14:m>
                <a:endParaRPr lang="es-ES" sz="1600" dirty="0"/>
              </a:p>
            </p:txBody>
          </p:sp>
        </mc:Choice>
        <mc:Fallback xmlns="">
          <p:sp>
            <p:nvSpPr>
              <p:cNvPr id="10" name="Rectangle 9"/>
              <p:cNvSpPr>
                <a:spLocks noRot="1" noChangeAspect="1" noMove="1" noResize="1" noEditPoints="1" noAdjustHandles="1" noChangeArrowheads="1" noChangeShapeType="1" noTextEdit="1"/>
              </p:cNvSpPr>
              <p:nvPr/>
            </p:nvSpPr>
            <p:spPr>
              <a:xfrm>
                <a:off x="5804368" y="3237393"/>
                <a:ext cx="2544864" cy="596574"/>
              </a:xfrm>
              <a:prstGeom prst="rect">
                <a:avLst/>
              </a:prstGeom>
              <a:blipFill rotWithShape="0">
                <a:blip r:embed="rId7"/>
                <a:stretch>
                  <a:fillRect/>
                </a:stretch>
              </a:blipFill>
            </p:spPr>
            <p:txBody>
              <a:bodyPr/>
              <a:lstStyle/>
              <a:p>
                <a:r>
                  <a:rPr lang="es-ES_tradnl">
                    <a:noFill/>
                  </a:rPr>
                  <a:t> </a:t>
                </a:r>
              </a:p>
            </p:txBody>
          </p:sp>
        </mc:Fallback>
      </mc:AlternateContent>
      <p:sp>
        <p:nvSpPr>
          <p:cNvPr id="11" name="Content Placeholder 2"/>
          <p:cNvSpPr txBox="1">
            <a:spLocks/>
          </p:cNvSpPr>
          <p:nvPr/>
        </p:nvSpPr>
        <p:spPr>
          <a:xfrm>
            <a:off x="335280" y="4114800"/>
            <a:ext cx="5303520" cy="822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Velocidad Instantánea</a:t>
            </a:r>
            <a:r>
              <a:rPr lang="es-ES" sz="1600" dirty="0"/>
              <a:t>: es la velocidad en un determinado instante. Se la define como la derivada del espacio con respecto al tiempo.</a:t>
            </a:r>
          </a:p>
        </p:txBody>
      </p:sp>
      <mc:AlternateContent xmlns:mc="http://schemas.openxmlformats.org/markup-compatibility/2006" xmlns:a14="http://schemas.microsoft.com/office/drawing/2010/main">
        <mc:Choice Requires="a14">
          <p:sp>
            <p:nvSpPr>
              <p:cNvPr id="12" name="Rectangle 11"/>
              <p:cNvSpPr/>
              <p:nvPr/>
            </p:nvSpPr>
            <p:spPr>
              <a:xfrm>
                <a:off x="6492145" y="4193369"/>
                <a:ext cx="1292790" cy="6658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s-AR" i="1">
                              <a:latin typeface="Cambria Math"/>
                            </a:rPr>
                            <m:t>𝑉</m:t>
                          </m:r>
                        </m:e>
                        <m:sub>
                          <m:r>
                            <a:rPr lang="es-AR" i="1">
                              <a:latin typeface="Cambria Math"/>
                            </a:rPr>
                            <m:t>𝐼𝑛𝑠𝑡</m:t>
                          </m:r>
                        </m:sub>
                      </m:sSub>
                      <m:r>
                        <a:rPr lang="es-ES">
                          <a:latin typeface="Cambria Math"/>
                        </a:rPr>
                        <m:t> =</m:t>
                      </m:r>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a:rPr>
                                <m:t>𝜕</m:t>
                              </m:r>
                            </m:e>
                            <m:sub>
                              <m:r>
                                <a:rPr lang="es-AR" i="1">
                                  <a:latin typeface="Cambria Math"/>
                                </a:rPr>
                                <m:t>𝑋</m:t>
                              </m:r>
                            </m:sub>
                          </m:sSub>
                        </m:num>
                        <m:den>
                          <m:sSub>
                            <m:sSubPr>
                              <m:ctrlPr>
                                <a:rPr lang="es-ES" i="1">
                                  <a:latin typeface="Cambria Math" panose="02040503050406030204" pitchFamily="18" charset="0"/>
                                </a:rPr>
                              </m:ctrlPr>
                            </m:sSubPr>
                            <m:e>
                              <m:r>
                                <a:rPr lang="es-ES" i="1">
                                  <a:latin typeface="Cambria Math"/>
                                </a:rPr>
                                <m:t>𝜕</m:t>
                              </m:r>
                            </m:e>
                            <m:sub>
                              <m:r>
                                <a:rPr lang="es-AR" i="1">
                                  <a:latin typeface="Cambria Math"/>
                                </a:rPr>
                                <m:t>𝑡</m:t>
                              </m:r>
                            </m:sub>
                          </m:sSub>
                        </m:den>
                      </m:f>
                    </m:oMath>
                  </m:oMathPara>
                </a14:m>
                <a:endParaRPr lang="es-ES" dirty="0"/>
              </a:p>
            </p:txBody>
          </p:sp>
        </mc:Choice>
        <mc:Fallback xmlns="">
          <p:sp>
            <p:nvSpPr>
              <p:cNvPr id="12" name="Rectangle 11"/>
              <p:cNvSpPr>
                <a:spLocks noRot="1" noChangeAspect="1" noMove="1" noResize="1" noEditPoints="1" noAdjustHandles="1" noChangeArrowheads="1" noChangeShapeType="1" noTextEdit="1"/>
              </p:cNvSpPr>
              <p:nvPr/>
            </p:nvSpPr>
            <p:spPr>
              <a:xfrm>
                <a:off x="6492145" y="4193369"/>
                <a:ext cx="1292790" cy="665823"/>
              </a:xfrm>
              <a:prstGeom prst="rect">
                <a:avLst/>
              </a:prstGeom>
              <a:blipFill rotWithShape="0">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222475" y="5051755"/>
                <a:ext cx="1702325" cy="594971"/>
              </a:xfrm>
              <a:prstGeom prst="rect">
                <a:avLst/>
              </a:prstGeom>
            </p:spPr>
            <p:txBody>
              <a:bodyPr wrap="none">
                <a:spAutoFit/>
              </a:bodyPr>
              <a:lstStyle/>
              <a:p>
                <a:pPr lvl="1" algn="just"/>
                <a14:m>
                  <m:oMathPara xmlns:m="http://schemas.openxmlformats.org/officeDocument/2006/math">
                    <m:oMathParaPr>
                      <m:jc m:val="centerGroup"/>
                    </m:oMathParaPr>
                    <m:oMath xmlns:m="http://schemas.openxmlformats.org/officeDocument/2006/math">
                      <m:r>
                        <a:rPr lang="es-AR" sz="1600" i="1">
                          <a:latin typeface="Cambria Math"/>
                        </a:rPr>
                        <m:t>𝑎</m:t>
                      </m:r>
                      <m:r>
                        <a:rPr lang="es-ES" sz="1600">
                          <a:latin typeface="Cambria Math"/>
                        </a:rPr>
                        <m:t> =</m:t>
                      </m:r>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m:rPr>
                                  <m:sty m:val="p"/>
                                </m:rPr>
                                <a:rPr lang="es-AR" sz="1600">
                                  <a:latin typeface="Cambria Math"/>
                                </a:rPr>
                                <m:t>V</m:t>
                              </m:r>
                            </m:e>
                            <m:sub>
                              <m:r>
                                <a:rPr lang="es-AR" sz="1600">
                                  <a:latin typeface="Cambria Math"/>
                                </a:rPr>
                                <m:t>2</m:t>
                              </m:r>
                            </m:sub>
                          </m:sSub>
                          <m:r>
                            <a:rPr lang="es-ES" sz="1600">
                              <a:latin typeface="Cambria Math"/>
                            </a:rPr>
                            <m:t> –</m:t>
                          </m:r>
                          <m:sSub>
                            <m:sSubPr>
                              <m:ctrlPr>
                                <a:rPr lang="es-ES" sz="1600" i="1">
                                  <a:latin typeface="Cambria Math" panose="02040503050406030204" pitchFamily="18" charset="0"/>
                                </a:rPr>
                              </m:ctrlPr>
                            </m:sSubPr>
                            <m:e>
                              <m:r>
                                <m:rPr>
                                  <m:sty m:val="p"/>
                                </m:rPr>
                                <a:rPr lang="es-AR" sz="1600">
                                  <a:latin typeface="Cambria Math"/>
                                </a:rPr>
                                <m:t>V</m:t>
                              </m:r>
                            </m:e>
                            <m:sub>
                              <m:r>
                                <a:rPr lang="es-AR" sz="1600">
                                  <a:latin typeface="Cambria Math"/>
                                </a:rPr>
                                <m:t>1</m:t>
                              </m:r>
                            </m:sub>
                          </m:sSub>
                        </m:num>
                        <m:den>
                          <m:sSub>
                            <m:sSubPr>
                              <m:ctrlPr>
                                <a:rPr lang="es-ES" sz="1600" i="1">
                                  <a:latin typeface="Cambria Math" panose="02040503050406030204" pitchFamily="18" charset="0"/>
                                </a:rPr>
                              </m:ctrlPr>
                            </m:sSubPr>
                            <m:e>
                              <m:r>
                                <a:rPr lang="es-AR" sz="1600">
                                  <a:latin typeface="Cambria Math"/>
                                  <a:ea typeface="Cambria Math"/>
                                </a:rPr>
                                <m:t>∆</m:t>
                              </m:r>
                            </m:e>
                            <m:sub>
                              <m:r>
                                <a:rPr lang="es-AR" sz="1600" i="1">
                                  <a:latin typeface="Cambria Math"/>
                                  <a:ea typeface="Cambria Math"/>
                                </a:rPr>
                                <m:t>𝑡</m:t>
                              </m:r>
                            </m:sub>
                          </m:sSub>
                        </m:den>
                      </m:f>
                    </m:oMath>
                  </m:oMathPara>
                </a14:m>
                <a:endParaRPr lang="es-ES" sz="1600" dirty="0"/>
              </a:p>
            </p:txBody>
          </p:sp>
        </mc:Choice>
        <mc:Fallback xmlns="">
          <p:sp>
            <p:nvSpPr>
              <p:cNvPr id="13" name="Rectangle 12"/>
              <p:cNvSpPr>
                <a:spLocks noRot="1" noChangeAspect="1" noMove="1" noResize="1" noEditPoints="1" noAdjustHandles="1" noChangeArrowheads="1" noChangeShapeType="1" noTextEdit="1"/>
              </p:cNvSpPr>
              <p:nvPr/>
            </p:nvSpPr>
            <p:spPr>
              <a:xfrm>
                <a:off x="6222475" y="5051755"/>
                <a:ext cx="1702325" cy="594971"/>
              </a:xfrm>
              <a:prstGeom prst="rect">
                <a:avLst/>
              </a:prstGeom>
              <a:blipFill rotWithShape="0">
                <a:blip r:embed="rId9"/>
                <a:stretch>
                  <a:fillRect/>
                </a:stretch>
              </a:blipFill>
            </p:spPr>
            <p:txBody>
              <a:bodyPr/>
              <a:lstStyle/>
              <a:p>
                <a:r>
                  <a:rPr lang="es-ES_tradnl">
                    <a:noFill/>
                  </a:rPr>
                  <a:t> </a:t>
                </a:r>
              </a:p>
            </p:txBody>
          </p:sp>
        </mc:Fallback>
      </mc:AlternateContent>
      <p:sp>
        <p:nvSpPr>
          <p:cNvPr id="14" name="Content Placeholder 2"/>
          <p:cNvSpPr txBox="1">
            <a:spLocks/>
          </p:cNvSpPr>
          <p:nvPr/>
        </p:nvSpPr>
        <p:spPr>
          <a:xfrm>
            <a:off x="318247" y="5861843"/>
            <a:ext cx="8520953" cy="5958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es-ES" sz="1200" b="1" i="1" dirty="0"/>
              <a:t>(1) </a:t>
            </a:r>
            <a:r>
              <a:rPr lang="es-AR" sz="1200" dirty="0"/>
              <a:t>Este tipo forma de calcular la velocidad puede sufrir grandes variaciones con respecto a lo que pasa realmente</a:t>
            </a:r>
            <a:endParaRPr lang="es-ES" sz="1200" dirty="0"/>
          </a:p>
        </p:txBody>
      </p:sp>
    </p:spTree>
    <p:extLst>
      <p:ext uri="{BB962C8B-B14F-4D97-AF65-F5344CB8AC3E}">
        <p14:creationId xmlns:p14="http://schemas.microsoft.com/office/powerpoint/2010/main" val="201577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PRÁCTICA</a:t>
            </a:r>
          </a:p>
        </p:txBody>
      </p:sp>
      <p:pic>
        <p:nvPicPr>
          <p:cNvPr id="1026" name="Picture 2" descr="Fondo De Las Fórmulas De La Física Del Garabato Stock de ...">
            <a:extLst>
              <a:ext uri="{FF2B5EF4-FFF2-40B4-BE49-F238E27FC236}">
                <a16:creationId xmlns:a16="http://schemas.microsoft.com/office/drawing/2014/main" id="{D2180E57-0333-4B25-98E6-0D6AEDBDD82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48000"/>
                    </a14:imgEffect>
                  </a14:imgLayer>
                </a14:imgProps>
              </a:ext>
              <a:ext uri="{28A0092B-C50C-407E-A947-70E740481C1C}">
                <a14:useLocalDpi xmlns:a14="http://schemas.microsoft.com/office/drawing/2010/main" val="0"/>
              </a:ext>
            </a:extLst>
          </a:blip>
          <a:srcRect t="11135" r="9838"/>
          <a:stretch/>
        </p:blipFill>
        <p:spPr bwMode="auto">
          <a:xfrm>
            <a:off x="4572000" y="1447800"/>
            <a:ext cx="457200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ondo De Las Fórmulas De La Física Del Garabato Stock de ...">
            <a:extLst>
              <a:ext uri="{FF2B5EF4-FFF2-40B4-BE49-F238E27FC236}">
                <a16:creationId xmlns:a16="http://schemas.microsoft.com/office/drawing/2014/main" id="{6ABFC9AE-8A6F-44AC-BDC5-D369299A041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48000"/>
                    </a14:imgEffect>
                  </a14:imgLayer>
                </a14:imgProps>
              </a:ext>
              <a:ext uri="{28A0092B-C50C-407E-A947-70E740481C1C}">
                <a14:useLocalDpi xmlns:a14="http://schemas.microsoft.com/office/drawing/2010/main" val="0"/>
              </a:ext>
            </a:extLst>
          </a:blip>
          <a:srcRect t="11135" r="9838"/>
          <a:stretch/>
        </p:blipFill>
        <p:spPr bwMode="auto">
          <a:xfrm>
            <a:off x="-12700" y="1447800"/>
            <a:ext cx="4572000"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EC50026F-9EAE-4024-A0B2-9FC54077D11E}"/>
              </a:ext>
            </a:extLst>
          </p:cNvPr>
          <p:cNvSpPr/>
          <p:nvPr/>
        </p:nvSpPr>
        <p:spPr>
          <a:xfrm>
            <a:off x="2952752" y="2415628"/>
            <a:ext cx="3263900" cy="3474544"/>
          </a:xfrm>
          <a:prstGeom prst="roundRect">
            <a:avLst>
              <a:gd name="adj" fmla="val 23476"/>
            </a:avLst>
          </a:prstGeom>
          <a:solidFill>
            <a:srgbClr val="0C5747">
              <a:alpha val="65000"/>
            </a:srgbClr>
          </a:solidFill>
        </p:spPr>
        <p:txBody>
          <a:bodyPr wrap="square">
            <a:spAutoFit/>
          </a:bodyPr>
          <a:lstStyle/>
          <a:p>
            <a:pPr algn="ctr">
              <a:lnSpc>
                <a:spcPct val="150000"/>
              </a:lnSpc>
            </a:pPr>
            <a:r>
              <a:rPr lang="es-ES" sz="4400" dirty="0">
                <a:solidFill>
                  <a:schemeClr val="bg1"/>
                </a:solidFill>
              </a:rPr>
              <a:t>GUÍA DE </a:t>
            </a:r>
          </a:p>
          <a:p>
            <a:pPr algn="ctr">
              <a:lnSpc>
                <a:spcPct val="150000"/>
              </a:lnSpc>
            </a:pPr>
            <a:r>
              <a:rPr lang="es-ES" sz="4400" dirty="0">
                <a:solidFill>
                  <a:schemeClr val="bg1"/>
                </a:solidFill>
              </a:rPr>
              <a:t>EJERCICIOS </a:t>
            </a:r>
          </a:p>
          <a:p>
            <a:pPr algn="ctr">
              <a:lnSpc>
                <a:spcPct val="150000"/>
              </a:lnSpc>
            </a:pPr>
            <a:r>
              <a:rPr lang="es-ES" sz="4400" dirty="0">
                <a:solidFill>
                  <a:schemeClr val="bg1"/>
                </a:solidFill>
              </a:rPr>
              <a:t>UNIDAD 1</a:t>
            </a:r>
            <a:endParaRPr lang="en-US" sz="4400" dirty="0">
              <a:solidFill>
                <a:schemeClr val="bg1"/>
              </a:solidFill>
            </a:endParaRPr>
          </a:p>
        </p:txBody>
      </p:sp>
    </p:spTree>
    <p:extLst>
      <p:ext uri="{BB962C8B-B14F-4D97-AF65-F5344CB8AC3E}">
        <p14:creationId xmlns:p14="http://schemas.microsoft.com/office/powerpoint/2010/main" val="346922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PRÁCTICA</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9488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Un automóvil, en trayectoria rectilínea, recorre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150</a:t>
            </a:r>
            <a:r>
              <a:rPr lang="es-AR"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km</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 una velocidad de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100</a:t>
            </a:r>
            <a:r>
              <a:rPr lang="es-AR"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km/h</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Después marcha durante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3</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horas a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80</a:t>
            </a:r>
            <a:r>
              <a:rPr lang="es-AR"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km/h</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permanece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20</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minutos detenido y  por último recorre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100</a:t>
            </a:r>
            <a:r>
              <a:rPr lang="es-AR" altLang="en-US" sz="1800" b="1" dirty="0">
                <a:solidFill>
                  <a:schemeClr val="bg1"/>
                </a:solidFill>
                <a:latin typeface="Arial" panose="020B0604020202020204" pitchFamily="34" charset="0"/>
                <a:ea typeface="Times New Roman" panose="02020603050405020304" pitchFamily="18" charset="0"/>
                <a:cs typeface="Arial" panose="020B0604020202020204" pitchFamily="34" charset="0"/>
              </a:rPr>
              <a:t> km</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en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50</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minutos. Calcule la velocidad media del recorrido. [</a:t>
            </a:r>
            <a:r>
              <a:rPr lang="es-AR" altLang="en-US" sz="1800" dirty="0" err="1">
                <a:solidFill>
                  <a:schemeClr val="bg1"/>
                </a:solidFill>
                <a:latin typeface="Arial" panose="020B0604020202020204" pitchFamily="34" charset="0"/>
                <a:ea typeface="Times New Roman" panose="02020603050405020304" pitchFamily="18" charset="0"/>
                <a:cs typeface="Arial" panose="020B0604020202020204" pitchFamily="34" charset="0"/>
              </a:rPr>
              <a:t>Rta</a:t>
            </a:r>
            <a:r>
              <a:rPr lang="es-AR" altLang="en-US" sz="1800" i="1"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86</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a:t>
            </a:r>
            <a:r>
              <a:rPr lang="es-AR" altLang="en-US" sz="1800" b="1" i="1" dirty="0">
                <a:solidFill>
                  <a:schemeClr val="bg1"/>
                </a:solidFill>
                <a:latin typeface="Arial" panose="020B0604020202020204" pitchFamily="34" charset="0"/>
                <a:ea typeface="Times New Roman" panose="02020603050405020304" pitchFamily="18" charset="0"/>
                <a:cs typeface="Arial" panose="020B0604020202020204" pitchFamily="34" charset="0"/>
              </a:rPr>
              <a:t>46</a:t>
            </a:r>
            <a:r>
              <a:rPr lang="es-AR" alt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km/h] </a:t>
            </a:r>
            <a:endParaRPr lang="es-ES" sz="18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8" name="Rectángulo 17">
                <a:extLst>
                  <a:ext uri="{FF2B5EF4-FFF2-40B4-BE49-F238E27FC236}">
                    <a16:creationId xmlns:a16="http://schemas.microsoft.com/office/drawing/2014/main" id="{748E1367-6449-400E-8412-A38C38185CFF}"/>
                  </a:ext>
                </a:extLst>
              </p:cNvPr>
              <p:cNvSpPr/>
              <p:nvPr/>
            </p:nvSpPr>
            <p:spPr>
              <a:xfrm>
                <a:off x="2705100" y="5294594"/>
                <a:ext cx="3501791" cy="617348"/>
              </a:xfrm>
              <a:prstGeom prst="rect">
                <a:avLst/>
              </a:prstGeom>
            </p:spPr>
            <p:txBody>
              <a:bodyPr wrap="none">
                <a:spAutoFit/>
              </a:bodyPr>
              <a:lstStyle/>
              <a:p>
                <a:pPr>
                  <a:spcBef>
                    <a:spcPts val="600"/>
                  </a:spcBef>
                  <a:tabLst>
                    <a:tab pos="457200" algn="l"/>
                  </a:tabLst>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m:rPr>
                              <m:sty m:val="p"/>
                            </m:rP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sub>
                      </m:sSub>
                      <m: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num>
                        <m:den>
                          <m: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den>
                      </m:f>
                      <m: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2+0+</m:t>
                          </m:r>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4</m:t>
                          </m:r>
                        </m:num>
                        <m:den>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4</m:t>
                          </m:r>
                        </m:den>
                      </m:f>
                      <m:r>
                        <a:rPr lang="es-AR" i="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3200" dirty="0">
                  <a:solidFill>
                    <a:schemeClr val="bg1"/>
                  </a:solidFill>
                  <a:latin typeface="Times New Roman" panose="02020603050405020304" pitchFamily="18" charset="0"/>
                  <a:ea typeface="Times New Roman" panose="02020603050405020304" pitchFamily="18" charset="0"/>
                </a:endParaRPr>
              </a:p>
            </p:txBody>
          </p:sp>
        </mc:Choice>
        <mc:Fallback>
          <p:sp>
            <p:nvSpPr>
              <p:cNvPr id="18" name="Rectángulo 17">
                <a:extLst>
                  <a:ext uri="{FF2B5EF4-FFF2-40B4-BE49-F238E27FC236}">
                    <a16:creationId xmlns:a16="http://schemas.microsoft.com/office/drawing/2014/main" id="{748E1367-6449-400E-8412-A38C38185CFF}"/>
                  </a:ext>
                </a:extLst>
              </p:cNvPr>
              <p:cNvSpPr>
                <a:spLocks noRot="1" noChangeAspect="1" noMove="1" noResize="1" noEditPoints="1" noAdjustHandles="1" noChangeArrowheads="1" noChangeShapeType="1" noTextEdit="1"/>
              </p:cNvSpPr>
              <p:nvPr/>
            </p:nvSpPr>
            <p:spPr>
              <a:xfrm>
                <a:off x="2705100" y="5294594"/>
                <a:ext cx="3501791" cy="617348"/>
              </a:xfrm>
              <a:prstGeom prst="rect">
                <a:avLst/>
              </a:prstGeom>
              <a:blipFill>
                <a:blip r:embed="rId3"/>
                <a:stretch>
                  <a:fillRect/>
                </a:stretch>
              </a:blipFill>
            </p:spPr>
            <p:txBody>
              <a:bodyPr/>
              <a:lstStyle/>
              <a:p>
                <a:r>
                  <a:rPr lang="en-US">
                    <a:noFill/>
                  </a:rPr>
                  <a:t> </a:t>
                </a:r>
              </a:p>
            </p:txBody>
          </p:sp>
        </mc:Fallback>
      </mc:AlternateContent>
      <p:sp>
        <p:nvSpPr>
          <p:cNvPr id="19" name="Content Placeholder 2">
            <a:extLst>
              <a:ext uri="{FF2B5EF4-FFF2-40B4-BE49-F238E27FC236}">
                <a16:creationId xmlns:a16="http://schemas.microsoft.com/office/drawing/2014/main" id="{31448EEE-0B28-49F6-807F-D27622CCB76B}"/>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1.2</a:t>
            </a:r>
            <a:endParaRPr lang="es-ES" sz="2000" dirty="0"/>
          </a:p>
        </p:txBody>
      </p:sp>
      <p:grpSp>
        <p:nvGrpSpPr>
          <p:cNvPr id="20" name="Grupo 19">
            <a:extLst>
              <a:ext uri="{FF2B5EF4-FFF2-40B4-BE49-F238E27FC236}">
                <a16:creationId xmlns:a16="http://schemas.microsoft.com/office/drawing/2014/main" id="{9E270FC4-8F49-4A34-BFD2-C1AE6A7F9ECD}"/>
              </a:ext>
            </a:extLst>
          </p:cNvPr>
          <p:cNvGrpSpPr/>
          <p:nvPr/>
        </p:nvGrpSpPr>
        <p:grpSpPr>
          <a:xfrm>
            <a:off x="1028700" y="2730945"/>
            <a:ext cx="7086600" cy="1969532"/>
            <a:chOff x="1028700" y="1524000"/>
            <a:chExt cx="7086600" cy="1969532"/>
          </a:xfrm>
        </p:grpSpPr>
        <p:cxnSp>
          <p:nvCxnSpPr>
            <p:cNvPr id="21" name="Conector recto de flecha 20">
              <a:extLst>
                <a:ext uri="{FF2B5EF4-FFF2-40B4-BE49-F238E27FC236}">
                  <a16:creationId xmlns:a16="http://schemas.microsoft.com/office/drawing/2014/main" id="{30BE30A5-D004-4717-8C83-EB431D99149A}"/>
                </a:ext>
              </a:extLst>
            </p:cNvPr>
            <p:cNvCxnSpPr/>
            <p:nvPr/>
          </p:nvCxnSpPr>
          <p:spPr>
            <a:xfrm>
              <a:off x="1028700" y="2220554"/>
              <a:ext cx="70866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A985855D-30FF-4E6E-9AD9-CF85FEA57366}"/>
                </a:ext>
              </a:extLst>
            </p:cNvPr>
            <p:cNvCxnSpPr/>
            <p:nvPr/>
          </p:nvCxnSpPr>
          <p:spPr>
            <a:xfrm>
              <a:off x="1219200"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Rectángulo 22">
                  <a:extLst>
                    <a:ext uri="{FF2B5EF4-FFF2-40B4-BE49-F238E27FC236}">
                      <a16:creationId xmlns:a16="http://schemas.microsoft.com/office/drawing/2014/main" id="{FC28E616-4C70-489C-A7F7-ACBF2944120D}"/>
                    </a:ext>
                  </a:extLst>
                </p:cNvPr>
                <p:cNvSpPr/>
                <p:nvPr/>
              </p:nvSpPr>
              <p:spPr>
                <a:xfrm>
                  <a:off x="1028700" y="2334706"/>
                  <a:ext cx="46160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0</m:t>
                            </m:r>
                          </m:sub>
                        </m:sSub>
                      </m:oMath>
                    </m:oMathPara>
                  </a14:m>
                  <a:endParaRPr lang="en-US" dirty="0"/>
                </a:p>
              </p:txBody>
            </p:sp>
          </mc:Choice>
          <mc:Fallback>
            <p:sp>
              <p:nvSpPr>
                <p:cNvPr id="23" name="Rectángulo 22">
                  <a:extLst>
                    <a:ext uri="{FF2B5EF4-FFF2-40B4-BE49-F238E27FC236}">
                      <a16:creationId xmlns:a16="http://schemas.microsoft.com/office/drawing/2014/main" id="{FC28E616-4C70-489C-A7F7-ACBF2944120D}"/>
                    </a:ext>
                  </a:extLst>
                </p:cNvPr>
                <p:cNvSpPr>
                  <a:spLocks noRot="1" noChangeAspect="1" noMove="1" noResize="1" noEditPoints="1" noAdjustHandles="1" noChangeArrowheads="1" noChangeShapeType="1" noTextEdit="1"/>
                </p:cNvSpPr>
                <p:nvPr/>
              </p:nvSpPr>
              <p:spPr>
                <a:xfrm>
                  <a:off x="1028700" y="2334706"/>
                  <a:ext cx="46160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ángulo 23">
                  <a:extLst>
                    <a:ext uri="{FF2B5EF4-FFF2-40B4-BE49-F238E27FC236}">
                      <a16:creationId xmlns:a16="http://schemas.microsoft.com/office/drawing/2014/main" id="{CF1AF66F-4661-42DD-93E9-21D56801816C}"/>
                    </a:ext>
                  </a:extLst>
                </p:cNvPr>
                <p:cNvSpPr/>
                <p:nvPr/>
              </p:nvSpPr>
              <p:spPr>
                <a:xfrm>
                  <a:off x="2575406" y="2334706"/>
                  <a:ext cx="1158394" cy="369332"/>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sub>
                      </m:sSub>
                    </m:oMath>
                  </a14:m>
                  <a:r>
                    <a:rPr lang="en-US" dirty="0">
                      <a:solidFill>
                        <a:schemeClr val="bg1"/>
                      </a:solidFill>
                    </a:rPr>
                    <a:t>=150km</a:t>
                  </a:r>
                </a:p>
              </p:txBody>
            </p:sp>
          </mc:Choice>
          <mc:Fallback>
            <p:sp>
              <p:nvSpPr>
                <p:cNvPr id="24" name="Rectángulo 23">
                  <a:extLst>
                    <a:ext uri="{FF2B5EF4-FFF2-40B4-BE49-F238E27FC236}">
                      <a16:creationId xmlns:a16="http://schemas.microsoft.com/office/drawing/2014/main" id="{CF1AF66F-4661-42DD-93E9-21D56801816C}"/>
                    </a:ext>
                  </a:extLst>
                </p:cNvPr>
                <p:cNvSpPr>
                  <a:spLocks noRot="1" noChangeAspect="1" noMove="1" noResize="1" noEditPoints="1" noAdjustHandles="1" noChangeArrowheads="1" noChangeShapeType="1" noTextEdit="1"/>
                </p:cNvSpPr>
                <p:nvPr/>
              </p:nvSpPr>
              <p:spPr>
                <a:xfrm>
                  <a:off x="2575406" y="2334706"/>
                  <a:ext cx="1158394" cy="369332"/>
                </a:xfrm>
                <a:prstGeom prst="rect">
                  <a:avLst/>
                </a:prstGeom>
                <a:blipFill>
                  <a:blip r:embed="rId5"/>
                  <a:stretch>
                    <a:fillRect t="-9836" r="-3665"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ángulo 24">
                  <a:extLst>
                    <a:ext uri="{FF2B5EF4-FFF2-40B4-BE49-F238E27FC236}">
                      <a16:creationId xmlns:a16="http://schemas.microsoft.com/office/drawing/2014/main" id="{77D25F73-2B80-489E-94AE-652AD8F531A7}"/>
                    </a:ext>
                  </a:extLst>
                </p:cNvPr>
                <p:cNvSpPr/>
                <p:nvPr/>
              </p:nvSpPr>
              <p:spPr>
                <a:xfrm>
                  <a:off x="4778680" y="2334706"/>
                  <a:ext cx="631520" cy="369332"/>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oMath>
                  </a14:m>
                  <a:r>
                    <a:rPr lang="en-US" dirty="0">
                      <a:solidFill>
                        <a:schemeClr val="bg1"/>
                      </a:solidFill>
                    </a:rPr>
                    <a:t>=?</a:t>
                  </a:r>
                </a:p>
              </p:txBody>
            </p:sp>
          </mc:Choice>
          <mc:Fallback>
            <p:sp>
              <p:nvSpPr>
                <p:cNvPr id="25" name="Rectángulo 24">
                  <a:extLst>
                    <a:ext uri="{FF2B5EF4-FFF2-40B4-BE49-F238E27FC236}">
                      <a16:creationId xmlns:a16="http://schemas.microsoft.com/office/drawing/2014/main" id="{77D25F73-2B80-489E-94AE-652AD8F531A7}"/>
                    </a:ext>
                  </a:extLst>
                </p:cNvPr>
                <p:cNvSpPr>
                  <a:spLocks noRot="1" noChangeAspect="1" noMove="1" noResize="1" noEditPoints="1" noAdjustHandles="1" noChangeArrowheads="1" noChangeShapeType="1" noTextEdit="1"/>
                </p:cNvSpPr>
                <p:nvPr/>
              </p:nvSpPr>
              <p:spPr>
                <a:xfrm>
                  <a:off x="4778680" y="2334706"/>
                  <a:ext cx="631520" cy="369332"/>
                </a:xfrm>
                <a:prstGeom prst="rect">
                  <a:avLst/>
                </a:prstGeom>
                <a:blipFill>
                  <a:blip r:embed="rId6"/>
                  <a:stretch>
                    <a:fillRect t="-9836" r="-6731"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ángulo 25">
                  <a:extLst>
                    <a:ext uri="{FF2B5EF4-FFF2-40B4-BE49-F238E27FC236}">
                      <a16:creationId xmlns:a16="http://schemas.microsoft.com/office/drawing/2014/main" id="{AFDB40FB-6EAF-49C9-988E-4A6CC1E84E3C}"/>
                    </a:ext>
                  </a:extLst>
                </p:cNvPr>
                <p:cNvSpPr/>
                <p:nvPr/>
              </p:nvSpPr>
              <p:spPr>
                <a:xfrm>
                  <a:off x="6456283" y="2334706"/>
                  <a:ext cx="1163717" cy="369332"/>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sub>
                      </m:sSub>
                    </m:oMath>
                  </a14:m>
                  <a:r>
                    <a:rPr lang="en-US" dirty="0">
                      <a:solidFill>
                        <a:schemeClr val="bg1"/>
                      </a:solidFill>
                    </a:rPr>
                    <a:t>=100km</a:t>
                  </a:r>
                </a:p>
              </p:txBody>
            </p:sp>
          </mc:Choice>
          <mc:Fallback>
            <p:sp>
              <p:nvSpPr>
                <p:cNvPr id="26" name="Rectángulo 25">
                  <a:extLst>
                    <a:ext uri="{FF2B5EF4-FFF2-40B4-BE49-F238E27FC236}">
                      <a16:creationId xmlns:a16="http://schemas.microsoft.com/office/drawing/2014/main" id="{AFDB40FB-6EAF-49C9-988E-4A6CC1E84E3C}"/>
                    </a:ext>
                  </a:extLst>
                </p:cNvPr>
                <p:cNvSpPr>
                  <a:spLocks noRot="1" noChangeAspect="1" noMove="1" noResize="1" noEditPoints="1" noAdjustHandles="1" noChangeArrowheads="1" noChangeShapeType="1" noTextEdit="1"/>
                </p:cNvSpPr>
                <p:nvPr/>
              </p:nvSpPr>
              <p:spPr>
                <a:xfrm>
                  <a:off x="6456283" y="2334706"/>
                  <a:ext cx="1163717" cy="369332"/>
                </a:xfrm>
                <a:prstGeom prst="rect">
                  <a:avLst/>
                </a:prstGeom>
                <a:blipFill>
                  <a:blip r:embed="rId7"/>
                  <a:stretch>
                    <a:fillRect t="-9836" r="-3665" b="-24590"/>
                  </a:stretch>
                </a:blipFill>
              </p:spPr>
              <p:txBody>
                <a:bodyPr/>
                <a:lstStyle/>
                <a:p>
                  <a:r>
                    <a:rPr lang="en-US">
                      <a:noFill/>
                    </a:rPr>
                    <a:t> </a:t>
                  </a:r>
                </a:p>
              </p:txBody>
            </p:sp>
          </mc:Fallback>
        </mc:AlternateContent>
        <p:sp>
          <p:nvSpPr>
            <p:cNvPr id="27" name="Flecha: a la derecha 26">
              <a:extLst>
                <a:ext uri="{FF2B5EF4-FFF2-40B4-BE49-F238E27FC236}">
                  <a16:creationId xmlns:a16="http://schemas.microsoft.com/office/drawing/2014/main" id="{7F0A9FDA-1663-430B-B517-C61A9BCA6BB8}"/>
                </a:ext>
              </a:extLst>
            </p:cNvPr>
            <p:cNvSpPr/>
            <p:nvPr/>
          </p:nvSpPr>
          <p:spPr>
            <a:xfrm>
              <a:off x="1693271" y="1970517"/>
              <a:ext cx="874967" cy="1610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Flecha: a la derecha 27">
              <a:extLst>
                <a:ext uri="{FF2B5EF4-FFF2-40B4-BE49-F238E27FC236}">
                  <a16:creationId xmlns:a16="http://schemas.microsoft.com/office/drawing/2014/main" id="{DBAE7595-277F-4475-8CD2-3E3A15026B9C}"/>
                </a:ext>
              </a:extLst>
            </p:cNvPr>
            <p:cNvSpPr/>
            <p:nvPr/>
          </p:nvSpPr>
          <p:spPr>
            <a:xfrm>
              <a:off x="3697033" y="1970517"/>
              <a:ext cx="874967" cy="1610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Flecha: a la derecha 28">
              <a:extLst>
                <a:ext uri="{FF2B5EF4-FFF2-40B4-BE49-F238E27FC236}">
                  <a16:creationId xmlns:a16="http://schemas.microsoft.com/office/drawing/2014/main" id="{169B86CE-78CF-4C89-96C2-6FBDDE739CE4}"/>
                </a:ext>
              </a:extLst>
            </p:cNvPr>
            <p:cNvSpPr/>
            <p:nvPr/>
          </p:nvSpPr>
          <p:spPr>
            <a:xfrm>
              <a:off x="5678233" y="1982463"/>
              <a:ext cx="874967" cy="1610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30" name="Rectángulo 29">
                  <a:extLst>
                    <a:ext uri="{FF2B5EF4-FFF2-40B4-BE49-F238E27FC236}">
                      <a16:creationId xmlns:a16="http://schemas.microsoft.com/office/drawing/2014/main" id="{C8D6471C-1367-4CB5-8948-04F22EB268B3}"/>
                    </a:ext>
                  </a:extLst>
                </p:cNvPr>
                <p:cNvSpPr/>
                <p:nvPr/>
              </p:nvSpPr>
              <p:spPr>
                <a:xfrm>
                  <a:off x="1447461" y="1524000"/>
                  <a:ext cx="1295739" cy="4942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=100</m:t>
                        </m:r>
                        <m:f>
                          <m:f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oMath>
                    </m:oMathPara>
                  </a14:m>
                  <a:endParaRPr lang="en-US" sz="1400" dirty="0"/>
                </a:p>
              </p:txBody>
            </p:sp>
          </mc:Choice>
          <mc:Fallback>
            <p:sp>
              <p:nvSpPr>
                <p:cNvPr id="30" name="Rectángulo 29">
                  <a:extLst>
                    <a:ext uri="{FF2B5EF4-FFF2-40B4-BE49-F238E27FC236}">
                      <a16:creationId xmlns:a16="http://schemas.microsoft.com/office/drawing/2014/main" id="{C8D6471C-1367-4CB5-8948-04F22EB268B3}"/>
                    </a:ext>
                  </a:extLst>
                </p:cNvPr>
                <p:cNvSpPr>
                  <a:spLocks noRot="1" noChangeAspect="1" noMove="1" noResize="1" noEditPoints="1" noAdjustHandles="1" noChangeArrowheads="1" noChangeShapeType="1" noTextEdit="1"/>
                </p:cNvSpPr>
                <p:nvPr/>
              </p:nvSpPr>
              <p:spPr>
                <a:xfrm>
                  <a:off x="1447461" y="1524000"/>
                  <a:ext cx="1295739" cy="494238"/>
                </a:xfrm>
                <a:prstGeom prst="rect">
                  <a:avLst/>
                </a:prstGeom>
                <a:blipFill>
                  <a:blip r:embed="rId8"/>
                  <a:stretch>
                    <a:fillRect b="-24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ángulo 30">
                  <a:extLst>
                    <a:ext uri="{FF2B5EF4-FFF2-40B4-BE49-F238E27FC236}">
                      <a16:creationId xmlns:a16="http://schemas.microsoft.com/office/drawing/2014/main" id="{D260F159-A6AD-43D3-B354-307C1C97C4C7}"/>
                    </a:ext>
                  </a:extLst>
                </p:cNvPr>
                <p:cNvSpPr/>
                <p:nvPr/>
              </p:nvSpPr>
              <p:spPr>
                <a:xfrm>
                  <a:off x="3523879" y="1524000"/>
                  <a:ext cx="1200521" cy="4942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21</m:t>
                            </m:r>
                          </m:sub>
                        </m:s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=80</m:t>
                        </m:r>
                        <m:f>
                          <m:f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oMath>
                    </m:oMathPara>
                  </a14:m>
                  <a:endParaRPr lang="en-US" sz="1400" dirty="0"/>
                </a:p>
              </p:txBody>
            </p:sp>
          </mc:Choice>
          <mc:Fallback>
            <p:sp>
              <p:nvSpPr>
                <p:cNvPr id="31" name="Rectángulo 30">
                  <a:extLst>
                    <a:ext uri="{FF2B5EF4-FFF2-40B4-BE49-F238E27FC236}">
                      <a16:creationId xmlns:a16="http://schemas.microsoft.com/office/drawing/2014/main" id="{D260F159-A6AD-43D3-B354-307C1C97C4C7}"/>
                    </a:ext>
                  </a:extLst>
                </p:cNvPr>
                <p:cNvSpPr>
                  <a:spLocks noRot="1" noChangeAspect="1" noMove="1" noResize="1" noEditPoints="1" noAdjustHandles="1" noChangeArrowheads="1" noChangeShapeType="1" noTextEdit="1"/>
                </p:cNvSpPr>
                <p:nvPr/>
              </p:nvSpPr>
              <p:spPr>
                <a:xfrm>
                  <a:off x="3523879" y="1524000"/>
                  <a:ext cx="1200521" cy="494238"/>
                </a:xfrm>
                <a:prstGeom prst="rect">
                  <a:avLst/>
                </a:prstGeom>
                <a:blipFill>
                  <a:blip r:embed="rId9"/>
                  <a:stretch>
                    <a:fillRect b="-2469"/>
                  </a:stretch>
                </a:blipFill>
              </p:spPr>
              <p:txBody>
                <a:bodyPr/>
                <a:lstStyle/>
                <a:p>
                  <a:r>
                    <a:rPr lang="en-US">
                      <a:noFill/>
                    </a:rPr>
                    <a:t> </a:t>
                  </a:r>
                </a:p>
              </p:txBody>
            </p:sp>
          </mc:Fallback>
        </mc:AlternateContent>
        <p:cxnSp>
          <p:nvCxnSpPr>
            <p:cNvPr id="32" name="Conector recto 31">
              <a:extLst>
                <a:ext uri="{FF2B5EF4-FFF2-40B4-BE49-F238E27FC236}">
                  <a16:creationId xmlns:a16="http://schemas.microsoft.com/office/drawing/2014/main" id="{343CE371-C270-4D1D-8514-F75ABD4B8B99}"/>
                </a:ext>
              </a:extLst>
            </p:cNvPr>
            <p:cNvCxnSpPr/>
            <p:nvPr/>
          </p:nvCxnSpPr>
          <p:spPr>
            <a:xfrm>
              <a:off x="3148239"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E9558A9E-21BC-4477-BCA2-A05CD5FBEFC8}"/>
                </a:ext>
              </a:extLst>
            </p:cNvPr>
            <p:cNvCxnSpPr/>
            <p:nvPr/>
          </p:nvCxnSpPr>
          <p:spPr>
            <a:xfrm>
              <a:off x="5077278"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C3397164-C3FE-4505-8975-22111FB67C75}"/>
                </a:ext>
              </a:extLst>
            </p:cNvPr>
            <p:cNvCxnSpPr/>
            <p:nvPr/>
          </p:nvCxnSpPr>
          <p:spPr>
            <a:xfrm>
              <a:off x="7006318"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Rectángulo 34">
                  <a:extLst>
                    <a:ext uri="{FF2B5EF4-FFF2-40B4-BE49-F238E27FC236}">
                      <a16:creationId xmlns:a16="http://schemas.microsoft.com/office/drawing/2014/main" id="{E30A7A78-B045-426A-9E78-B2F900B8CC79}"/>
                    </a:ext>
                  </a:extLst>
                </p:cNvPr>
                <p:cNvSpPr/>
                <p:nvPr/>
              </p:nvSpPr>
              <p:spPr>
                <a:xfrm>
                  <a:off x="5747730" y="1644405"/>
                  <a:ext cx="735971"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ES" sz="1400"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r>
                              <a:rPr lang="es-ES" sz="1400"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ES" sz="1400"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400" dirty="0"/>
                </a:p>
              </p:txBody>
            </p:sp>
          </mc:Choice>
          <mc:Fallback>
            <p:sp>
              <p:nvSpPr>
                <p:cNvPr id="35" name="Rectángulo 34">
                  <a:extLst>
                    <a:ext uri="{FF2B5EF4-FFF2-40B4-BE49-F238E27FC236}">
                      <a16:creationId xmlns:a16="http://schemas.microsoft.com/office/drawing/2014/main" id="{E30A7A78-B045-426A-9E78-B2F900B8CC79}"/>
                    </a:ext>
                  </a:extLst>
                </p:cNvPr>
                <p:cNvSpPr>
                  <a:spLocks noRot="1" noChangeAspect="1" noMove="1" noResize="1" noEditPoints="1" noAdjustHandles="1" noChangeArrowheads="1" noChangeShapeType="1" noTextEdit="1"/>
                </p:cNvSpPr>
                <p:nvPr/>
              </p:nvSpPr>
              <p:spPr>
                <a:xfrm>
                  <a:off x="5747730" y="1644405"/>
                  <a:ext cx="735971" cy="307777"/>
                </a:xfrm>
                <a:prstGeom prst="rect">
                  <a:avLst/>
                </a:prstGeom>
                <a:blipFill>
                  <a:blip r:embed="rId10"/>
                  <a:stretch>
                    <a:fillRect/>
                  </a:stretch>
                </a:blipFill>
              </p:spPr>
              <p:txBody>
                <a:bodyPr/>
                <a:lstStyle/>
                <a:p>
                  <a:r>
                    <a:rPr lang="en-US">
                      <a:noFill/>
                    </a:rPr>
                    <a:t> </a:t>
                  </a:r>
                </a:p>
              </p:txBody>
            </p:sp>
          </mc:Fallback>
        </mc:AlternateContent>
        <p:sp>
          <p:nvSpPr>
            <p:cNvPr id="36" name="Cerrar llave 35">
              <a:extLst>
                <a:ext uri="{FF2B5EF4-FFF2-40B4-BE49-F238E27FC236}">
                  <a16:creationId xmlns:a16="http://schemas.microsoft.com/office/drawing/2014/main" id="{B80818A0-0A94-440F-921F-1E188E3BD49D}"/>
                </a:ext>
              </a:extLst>
            </p:cNvPr>
            <p:cNvSpPr/>
            <p:nvPr/>
          </p:nvSpPr>
          <p:spPr>
            <a:xfrm rot="5400000">
              <a:off x="3930691" y="1960747"/>
              <a:ext cx="364129" cy="19290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7" name="Rectángulo 36">
                  <a:extLst>
                    <a:ext uri="{FF2B5EF4-FFF2-40B4-BE49-F238E27FC236}">
                      <a16:creationId xmlns:a16="http://schemas.microsoft.com/office/drawing/2014/main" id="{07590352-E9D5-421A-A2EC-EE38855179D5}"/>
                    </a:ext>
                  </a:extLst>
                </p:cNvPr>
                <p:cNvSpPr/>
                <p:nvPr/>
              </p:nvSpPr>
              <p:spPr>
                <a:xfrm>
                  <a:off x="3485779" y="3123225"/>
                  <a:ext cx="136223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21</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hs</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oMath>
                    </m:oMathPara>
                  </a14:m>
                  <a:endParaRPr lang="en-US" dirty="0"/>
                </a:p>
              </p:txBody>
            </p:sp>
          </mc:Choice>
          <mc:Fallback>
            <p:sp>
              <p:nvSpPr>
                <p:cNvPr id="37" name="Rectángulo 36">
                  <a:extLst>
                    <a:ext uri="{FF2B5EF4-FFF2-40B4-BE49-F238E27FC236}">
                      <a16:creationId xmlns:a16="http://schemas.microsoft.com/office/drawing/2014/main" id="{07590352-E9D5-421A-A2EC-EE38855179D5}"/>
                    </a:ext>
                  </a:extLst>
                </p:cNvPr>
                <p:cNvSpPr>
                  <a:spLocks noRot="1" noChangeAspect="1" noMove="1" noResize="1" noEditPoints="1" noAdjustHandles="1" noChangeArrowheads="1" noChangeShapeType="1" noTextEdit="1"/>
                </p:cNvSpPr>
                <p:nvPr/>
              </p:nvSpPr>
              <p:spPr>
                <a:xfrm>
                  <a:off x="3485779" y="3123225"/>
                  <a:ext cx="136223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ángulo 37">
                  <a:extLst>
                    <a:ext uri="{FF2B5EF4-FFF2-40B4-BE49-F238E27FC236}">
                      <a16:creationId xmlns:a16="http://schemas.microsoft.com/office/drawing/2014/main" id="{C5FA4843-0365-4279-A0BE-3521AB784639}"/>
                    </a:ext>
                  </a:extLst>
                </p:cNvPr>
                <p:cNvSpPr/>
                <p:nvPr/>
              </p:nvSpPr>
              <p:spPr>
                <a:xfrm>
                  <a:off x="5342426" y="3124200"/>
                  <a:ext cx="154657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=50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min</m:t>
                        </m:r>
                      </m:oMath>
                    </m:oMathPara>
                  </a14:m>
                  <a:endParaRPr lang="en-US" dirty="0"/>
                </a:p>
              </p:txBody>
            </p:sp>
          </mc:Choice>
          <mc:Fallback>
            <p:sp>
              <p:nvSpPr>
                <p:cNvPr id="38" name="Rectángulo 37">
                  <a:extLst>
                    <a:ext uri="{FF2B5EF4-FFF2-40B4-BE49-F238E27FC236}">
                      <a16:creationId xmlns:a16="http://schemas.microsoft.com/office/drawing/2014/main" id="{C5FA4843-0365-4279-A0BE-3521AB784639}"/>
                    </a:ext>
                  </a:extLst>
                </p:cNvPr>
                <p:cNvSpPr>
                  <a:spLocks noRot="1" noChangeAspect="1" noMove="1" noResize="1" noEditPoints="1" noAdjustHandles="1" noChangeArrowheads="1" noChangeShapeType="1" noTextEdit="1"/>
                </p:cNvSpPr>
                <p:nvPr/>
              </p:nvSpPr>
              <p:spPr>
                <a:xfrm>
                  <a:off x="5342426" y="3124200"/>
                  <a:ext cx="1546577" cy="369332"/>
                </a:xfrm>
                <a:prstGeom prst="rect">
                  <a:avLst/>
                </a:prstGeom>
                <a:blipFill>
                  <a:blip r:embed="rId12"/>
                  <a:stretch>
                    <a:fillRect/>
                  </a:stretch>
                </a:blipFill>
              </p:spPr>
              <p:txBody>
                <a:bodyPr/>
                <a:lstStyle/>
                <a:p>
                  <a:r>
                    <a:rPr lang="en-US">
                      <a:noFill/>
                    </a:rPr>
                    <a:t> </a:t>
                  </a:r>
                </a:p>
              </p:txBody>
            </p:sp>
          </mc:Fallback>
        </mc:AlternateContent>
        <p:sp>
          <p:nvSpPr>
            <p:cNvPr id="39" name="Cerrar llave 38">
              <a:extLst>
                <a:ext uri="{FF2B5EF4-FFF2-40B4-BE49-F238E27FC236}">
                  <a16:creationId xmlns:a16="http://schemas.microsoft.com/office/drawing/2014/main" id="{6F310FD9-20DD-41BE-AB60-399A89DF2433}"/>
                </a:ext>
              </a:extLst>
            </p:cNvPr>
            <p:cNvSpPr/>
            <p:nvPr/>
          </p:nvSpPr>
          <p:spPr>
            <a:xfrm rot="5400000">
              <a:off x="5883468" y="1960747"/>
              <a:ext cx="364129" cy="19290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5338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10"/>
                                        <p:tgtEl>
                                          <p:spTgt spid="16">
                                            <p:txEl>
                                              <p:pRg st="0" end="0"/>
                                            </p:txEl>
                                          </p:spTgt>
                                        </p:tgtEl>
                                      </p:cBhvr>
                                    </p:animEffect>
                                  </p:childTnLst>
                                </p:cTn>
                              </p:par>
                              <p:par>
                                <p:cTn id="8" presetID="22" presetClass="entr" presetSubtype="4" fill="hold" grpId="0" nodeType="withEffect">
                                  <p:stCondLst>
                                    <p:cond delay="75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wipe(down)">
                                      <p:cBhvr>
                                        <p:cTn id="10" dur="1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8" grpId="0"/>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PRÁCTICA</a:t>
            </a:r>
          </a:p>
        </p:txBody>
      </p:sp>
      <p:sp>
        <p:nvSpPr>
          <p:cNvPr id="16" name="Content Placeholder 2">
            <a:extLst>
              <a:ext uri="{FF2B5EF4-FFF2-40B4-BE49-F238E27FC236}">
                <a16:creationId xmlns:a16="http://schemas.microsoft.com/office/drawing/2014/main" id="{96E991E1-1CA5-4FE5-A709-90C582ED3BE2}"/>
              </a:ext>
            </a:extLst>
          </p:cNvPr>
          <p:cNvSpPr txBox="1">
            <a:spLocks/>
          </p:cNvSpPr>
          <p:nvPr/>
        </p:nvSpPr>
        <p:spPr>
          <a:xfrm>
            <a:off x="19878" y="1077045"/>
            <a:ext cx="8829689" cy="445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b="1" dirty="0"/>
              <a:t>1.2</a:t>
            </a:r>
            <a:endParaRPr lang="es-ES" sz="2000" dirty="0"/>
          </a:p>
        </p:txBody>
      </p:sp>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339EE117-EF3B-4A3C-9B8D-A19B95516E4E}"/>
                  </a:ext>
                </a:extLst>
              </p:cNvPr>
              <p:cNvSpPr/>
              <p:nvPr/>
            </p:nvSpPr>
            <p:spPr>
              <a:xfrm>
                <a:off x="262261" y="4812268"/>
                <a:ext cx="8534400" cy="369332"/>
              </a:xfrm>
              <a:prstGeom prst="rect">
                <a:avLst/>
              </a:prstGeom>
            </p:spPr>
            <p:txBody>
              <a:bodyPr wrap="square">
                <a:spAutoFit/>
              </a:bodyPr>
              <a:lstStyle/>
              <a:p>
                <a:pPr>
                  <a:spcBef>
                    <a:spcPts val="600"/>
                  </a:spcBef>
                  <a:tabLst>
                    <a:tab pos="457200" algn="l"/>
                  </a:tabLst>
                </a:pPr>
                <a:r>
                  <a:rPr lang="es-AR" dirty="0">
                    <a:solidFill>
                      <a:schemeClr val="bg1"/>
                    </a:solidFill>
                    <a:latin typeface="Arial" panose="020B0604020202020204" pitchFamily="34" charset="0"/>
                    <a:ea typeface="Times New Roman" panose="02020603050405020304" pitchFamily="18" charset="0"/>
                  </a:rPr>
                  <a:t>Tercer trayecto: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=20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min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=0,33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oMath>
                </a14:m>
                <a:endParaRPr lang="en-US" sz="3200" dirty="0">
                  <a:solidFill>
                    <a:schemeClr val="bg1"/>
                  </a:solidFill>
                  <a:effectLst/>
                  <a:latin typeface="Times New Roman" panose="02020603050405020304" pitchFamily="18" charset="0"/>
                  <a:ea typeface="Times New Roman" panose="02020603050405020304" pitchFamily="18" charset="0"/>
                </a:endParaRPr>
              </a:p>
            </p:txBody>
          </p:sp>
        </mc:Choice>
        <mc:Fallback>
          <p:sp>
            <p:nvSpPr>
              <p:cNvPr id="6" name="Rectángulo 5">
                <a:extLst>
                  <a:ext uri="{FF2B5EF4-FFF2-40B4-BE49-F238E27FC236}">
                    <a16:creationId xmlns:a16="http://schemas.microsoft.com/office/drawing/2014/main" id="{339EE117-EF3B-4A3C-9B8D-A19B95516E4E}"/>
                  </a:ext>
                </a:extLst>
              </p:cNvPr>
              <p:cNvSpPr>
                <a:spLocks noRot="1" noChangeAspect="1" noMove="1" noResize="1" noEditPoints="1" noAdjustHandles="1" noChangeArrowheads="1" noChangeShapeType="1" noTextEdit="1"/>
              </p:cNvSpPr>
              <p:nvPr/>
            </p:nvSpPr>
            <p:spPr>
              <a:xfrm>
                <a:off x="262261" y="4812268"/>
                <a:ext cx="8534400" cy="369332"/>
              </a:xfrm>
              <a:prstGeom prst="rect">
                <a:avLst/>
              </a:prstGeom>
              <a:blipFill>
                <a:blip r:embed="rId3"/>
                <a:stretch>
                  <a:fillRect l="-571"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ángulo 6">
                <a:extLst>
                  <a:ext uri="{FF2B5EF4-FFF2-40B4-BE49-F238E27FC236}">
                    <a16:creationId xmlns:a16="http://schemas.microsoft.com/office/drawing/2014/main" id="{82E25687-8A5D-4B9B-9CDD-321AEC8BFFE8}"/>
                  </a:ext>
                </a:extLst>
              </p:cNvPr>
              <p:cNvSpPr/>
              <p:nvPr/>
            </p:nvSpPr>
            <p:spPr>
              <a:xfrm>
                <a:off x="262261" y="5269468"/>
                <a:ext cx="8577896" cy="369332"/>
              </a:xfrm>
              <a:prstGeom prst="rect">
                <a:avLst/>
              </a:prstGeom>
            </p:spPr>
            <p:txBody>
              <a:bodyPr wrap="square">
                <a:spAutoFit/>
              </a:bodyPr>
              <a:lstStyle/>
              <a:p>
                <a:pPr>
                  <a:spcBef>
                    <a:spcPts val="600"/>
                  </a:spcBef>
                  <a:tabLst>
                    <a:tab pos="457200" algn="l"/>
                  </a:tabLst>
                </a:pPr>
                <a:r>
                  <a:rPr lang="es-AR" dirty="0">
                    <a:solidFill>
                      <a:schemeClr val="bg1"/>
                    </a:solidFill>
                    <a:latin typeface="Arial" panose="020B0604020202020204" pitchFamily="34" charset="0"/>
                    <a:ea typeface="Times New Roman" panose="02020603050405020304" pitchFamily="18" charset="0"/>
                  </a:rPr>
                  <a:t>Cuarto trayecto: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=50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min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=0,83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hs</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32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=100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oMath>
                </a14:m>
                <a:endParaRPr lang="en-US" sz="3200" dirty="0">
                  <a:solidFill>
                    <a:schemeClr val="bg1"/>
                  </a:solidFill>
                  <a:effectLst/>
                  <a:latin typeface="Times New Roman" panose="02020603050405020304" pitchFamily="18" charset="0"/>
                  <a:ea typeface="Times New Roman" panose="02020603050405020304" pitchFamily="18" charset="0"/>
                </a:endParaRPr>
              </a:p>
            </p:txBody>
          </p:sp>
        </mc:Choice>
        <mc:Fallback>
          <p:sp>
            <p:nvSpPr>
              <p:cNvPr id="7" name="Rectángulo 6">
                <a:extLst>
                  <a:ext uri="{FF2B5EF4-FFF2-40B4-BE49-F238E27FC236}">
                    <a16:creationId xmlns:a16="http://schemas.microsoft.com/office/drawing/2014/main" id="{82E25687-8A5D-4B9B-9CDD-321AEC8BFFE8}"/>
                  </a:ext>
                </a:extLst>
              </p:cNvPr>
              <p:cNvSpPr>
                <a:spLocks noRot="1" noChangeAspect="1" noMove="1" noResize="1" noEditPoints="1" noAdjustHandles="1" noChangeArrowheads="1" noChangeShapeType="1" noTextEdit="1"/>
              </p:cNvSpPr>
              <p:nvPr/>
            </p:nvSpPr>
            <p:spPr>
              <a:xfrm>
                <a:off x="262261" y="5269468"/>
                <a:ext cx="8577896" cy="369332"/>
              </a:xfrm>
              <a:prstGeom prst="rect">
                <a:avLst/>
              </a:prstGeom>
              <a:blipFill>
                <a:blip r:embed="rId4"/>
                <a:stretch>
                  <a:fillRect l="-569"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ángulo 7">
                <a:extLst>
                  <a:ext uri="{FF2B5EF4-FFF2-40B4-BE49-F238E27FC236}">
                    <a16:creationId xmlns:a16="http://schemas.microsoft.com/office/drawing/2014/main" id="{8FA3859D-5E87-42FA-A004-5D8658F2CAEE}"/>
                  </a:ext>
                </a:extLst>
              </p:cNvPr>
              <p:cNvSpPr/>
              <p:nvPr/>
            </p:nvSpPr>
            <p:spPr>
              <a:xfrm>
                <a:off x="1715833" y="6057987"/>
                <a:ext cx="1315295" cy="612732"/>
              </a:xfrm>
              <a:prstGeom prst="rect">
                <a:avLst/>
              </a:prstGeom>
            </p:spPr>
            <p:txBody>
              <a:bodyPr wrap="none">
                <a:spAutoFit/>
              </a:bodyPr>
              <a:lstStyle/>
              <a:p>
                <a:pPr>
                  <a:spcBef>
                    <a:spcPts val="600"/>
                  </a:spcBef>
                  <a:tabLst>
                    <a:tab pos="457200" algn="l"/>
                  </a:tabLst>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den>
                      </m:f>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3200" dirty="0">
                  <a:solidFill>
                    <a:schemeClr val="bg1"/>
                  </a:solidFill>
                  <a:latin typeface="Times New Roman" panose="02020603050405020304" pitchFamily="18" charset="0"/>
                  <a:ea typeface="Times New Roman" panose="02020603050405020304" pitchFamily="18" charset="0"/>
                </a:endParaRPr>
              </a:p>
            </p:txBody>
          </p:sp>
        </mc:Choice>
        <mc:Fallback>
          <p:sp>
            <p:nvSpPr>
              <p:cNvPr id="8" name="Rectángulo 7">
                <a:extLst>
                  <a:ext uri="{FF2B5EF4-FFF2-40B4-BE49-F238E27FC236}">
                    <a16:creationId xmlns:a16="http://schemas.microsoft.com/office/drawing/2014/main" id="{8FA3859D-5E87-42FA-A004-5D8658F2CAEE}"/>
                  </a:ext>
                </a:extLst>
              </p:cNvPr>
              <p:cNvSpPr>
                <a:spLocks noRot="1" noChangeAspect="1" noMove="1" noResize="1" noEditPoints="1" noAdjustHandles="1" noChangeArrowheads="1" noChangeShapeType="1" noTextEdit="1"/>
              </p:cNvSpPr>
              <p:nvPr/>
            </p:nvSpPr>
            <p:spPr>
              <a:xfrm>
                <a:off x="1715833" y="6057987"/>
                <a:ext cx="1315295" cy="612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9612E511-E009-414F-8C92-019B7D0E55A7}"/>
                  </a:ext>
                </a:extLst>
              </p:cNvPr>
              <p:cNvSpPr/>
              <p:nvPr/>
            </p:nvSpPr>
            <p:spPr>
              <a:xfrm>
                <a:off x="262261" y="3611417"/>
                <a:ext cx="8991599" cy="605550"/>
              </a:xfrm>
              <a:prstGeom prst="rect">
                <a:avLst/>
              </a:prstGeom>
            </p:spPr>
            <p:txBody>
              <a:bodyPr wrap="square">
                <a:spAutoFit/>
              </a:bodyPr>
              <a:lstStyle/>
              <a:p>
                <a:pPr>
                  <a:spcBef>
                    <a:spcPts val="600"/>
                  </a:spcBef>
                  <a:tabLst>
                    <a:tab pos="457200" algn="l"/>
                  </a:tabLst>
                </a:pPr>
                <a:r>
                  <a:rPr lang="es-AR" dirty="0">
                    <a:solidFill>
                      <a:schemeClr val="bg1"/>
                    </a:solidFill>
                    <a:latin typeface="Arial" panose="020B0604020202020204" pitchFamily="34" charset="0"/>
                    <a:ea typeface="Times New Roman" panose="02020603050405020304" pitchFamily="18" charset="0"/>
                  </a:rPr>
                  <a:t>Primer trayecto: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sub>
                        </m:sSub>
                      </m:num>
                      <m:den>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den>
                    </m:f>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150 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100</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den>
                    </m:f>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=1,5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hs</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=150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=100</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oMath>
                </a14:m>
                <a:endParaRPr lang="en-US" dirty="0">
                  <a:solidFill>
                    <a:schemeClr val="bg1"/>
                  </a:solidFill>
                </a:endParaRPr>
              </a:p>
            </p:txBody>
          </p:sp>
        </mc:Choice>
        <mc:Fallback>
          <p:sp>
            <p:nvSpPr>
              <p:cNvPr id="3" name="Rectángulo 2">
                <a:extLst>
                  <a:ext uri="{FF2B5EF4-FFF2-40B4-BE49-F238E27FC236}">
                    <a16:creationId xmlns:a16="http://schemas.microsoft.com/office/drawing/2014/main" id="{9612E511-E009-414F-8C92-019B7D0E55A7}"/>
                  </a:ext>
                </a:extLst>
              </p:cNvPr>
              <p:cNvSpPr>
                <a:spLocks noRot="1" noChangeAspect="1" noMove="1" noResize="1" noEditPoints="1" noAdjustHandles="1" noChangeArrowheads="1" noChangeShapeType="1" noTextEdit="1"/>
              </p:cNvSpPr>
              <p:nvPr/>
            </p:nvSpPr>
            <p:spPr>
              <a:xfrm>
                <a:off x="262261" y="3611417"/>
                <a:ext cx="8991599" cy="605550"/>
              </a:xfrm>
              <a:prstGeom prst="rect">
                <a:avLst/>
              </a:prstGeom>
              <a:blipFill>
                <a:blip r:embed="rId6"/>
                <a:stretch>
                  <a:fillRect l="-5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ángulo 9">
                <a:extLst>
                  <a:ext uri="{FF2B5EF4-FFF2-40B4-BE49-F238E27FC236}">
                    <a16:creationId xmlns:a16="http://schemas.microsoft.com/office/drawing/2014/main" id="{994F8724-9FA5-4C66-9918-57A096D1AD97}"/>
                  </a:ext>
                </a:extLst>
              </p:cNvPr>
              <p:cNvSpPr/>
              <p:nvPr/>
            </p:nvSpPr>
            <p:spPr>
              <a:xfrm>
                <a:off x="262261" y="4235869"/>
                <a:ext cx="8991599" cy="497187"/>
              </a:xfrm>
              <a:prstGeom prst="rect">
                <a:avLst/>
              </a:prstGeom>
            </p:spPr>
            <p:txBody>
              <a:bodyPr wrap="square">
                <a:spAutoFit/>
              </a:bodyPr>
              <a:lstStyle/>
              <a:p>
                <a:pPr>
                  <a:spcBef>
                    <a:spcPts val="600"/>
                  </a:spcBef>
                  <a:tabLst>
                    <a:tab pos="457200" algn="l"/>
                  </a:tabLst>
                </a:pPr>
                <a:r>
                  <a:rPr lang="es-AR" dirty="0">
                    <a:solidFill>
                      <a:schemeClr val="bg1"/>
                    </a:solidFill>
                    <a:latin typeface="Arial" panose="020B0604020202020204" pitchFamily="34" charset="0"/>
                    <a:ea typeface="Times New Roman" panose="02020603050405020304" pitchFamily="18" charset="0"/>
                  </a:rPr>
                  <a:t>Segundo Trayecto:  </a:t>
                </a:r>
                <a14:m>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21</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hs</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=80</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=240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21</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=80</m:t>
                    </m:r>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oMath>
                </a14:m>
                <a:endParaRPr lang="en-US" sz="3200" dirty="0">
                  <a:solidFill>
                    <a:schemeClr val="bg1"/>
                  </a:solidFill>
                  <a:effectLst/>
                  <a:latin typeface="Times New Roman" panose="02020603050405020304" pitchFamily="18" charset="0"/>
                  <a:ea typeface="Times New Roman" panose="02020603050405020304" pitchFamily="18" charset="0"/>
                </a:endParaRPr>
              </a:p>
            </p:txBody>
          </p:sp>
        </mc:Choice>
        <mc:Fallback>
          <p:sp>
            <p:nvSpPr>
              <p:cNvPr id="10" name="Rectángulo 9">
                <a:extLst>
                  <a:ext uri="{FF2B5EF4-FFF2-40B4-BE49-F238E27FC236}">
                    <a16:creationId xmlns:a16="http://schemas.microsoft.com/office/drawing/2014/main" id="{994F8724-9FA5-4C66-9918-57A096D1AD97}"/>
                  </a:ext>
                </a:extLst>
              </p:cNvPr>
              <p:cNvSpPr>
                <a:spLocks noRot="1" noChangeAspect="1" noMove="1" noResize="1" noEditPoints="1" noAdjustHandles="1" noChangeArrowheads="1" noChangeShapeType="1" noTextEdit="1"/>
              </p:cNvSpPr>
              <p:nvPr/>
            </p:nvSpPr>
            <p:spPr>
              <a:xfrm>
                <a:off x="262261" y="4235869"/>
                <a:ext cx="8991599" cy="497187"/>
              </a:xfrm>
              <a:prstGeom prst="rect">
                <a:avLst/>
              </a:prstGeom>
              <a:blipFill>
                <a:blip r:embed="rId7"/>
                <a:stretch>
                  <a:fillRect l="-542"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ángulo 10">
                <a:extLst>
                  <a:ext uri="{FF2B5EF4-FFF2-40B4-BE49-F238E27FC236}">
                    <a16:creationId xmlns:a16="http://schemas.microsoft.com/office/drawing/2014/main" id="{0EAADDEE-BB1E-4D09-9BB6-71A6B2D1BC5B}"/>
                  </a:ext>
                </a:extLst>
              </p:cNvPr>
              <p:cNvSpPr/>
              <p:nvPr/>
            </p:nvSpPr>
            <p:spPr>
              <a:xfrm>
                <a:off x="2852876" y="6057987"/>
                <a:ext cx="4575291" cy="647613"/>
              </a:xfrm>
              <a:prstGeom prst="rect">
                <a:avLst/>
              </a:prstGeom>
            </p:spPr>
            <p:txBody>
              <a:bodyPr wrap="none">
                <a:spAutoFit/>
              </a:bodyPr>
              <a:lstStyle/>
              <a:p>
                <a:pPr>
                  <a:spcBef>
                    <a:spcPts val="600"/>
                  </a:spcBef>
                  <a:tabLst>
                    <a:tab pos="457200" algn="l"/>
                  </a:tabLst>
                </a:pPr>
                <a14:m>
                  <m:oMathPara xmlns:m="http://schemas.openxmlformats.org/officeDocument/2006/math">
                    <m:oMathParaPr>
                      <m:jc m:val="centerGroup"/>
                    </m:oMathParaPr>
                    <m:oMath xmlns:m="http://schemas.openxmlformats.org/officeDocument/2006/math">
                      <m:f>
                        <m:f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150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+240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+0+100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1,5</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+0,33+0,83</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𝟖𝟔</m:t>
                      </m:r>
                      <m:r>
                        <a:rPr lang="es-AR" b="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𝟓</m:t>
                      </m:r>
                      <m:f>
                        <m:fPr>
                          <m:ctrlPr>
                            <a:rPr lang="en-US" b="1"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𝐊𝐦</m:t>
                          </m:r>
                        </m:num>
                        <m:den>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𝐡</m:t>
                          </m:r>
                        </m:den>
                      </m:f>
                    </m:oMath>
                  </m:oMathPara>
                </a14:m>
                <a:endParaRPr lang="en-US" sz="3200" dirty="0">
                  <a:solidFill>
                    <a:schemeClr val="bg1"/>
                  </a:solidFill>
                  <a:latin typeface="Times New Roman" panose="02020603050405020304" pitchFamily="18" charset="0"/>
                  <a:ea typeface="Times New Roman" panose="02020603050405020304" pitchFamily="18" charset="0"/>
                </a:endParaRPr>
              </a:p>
            </p:txBody>
          </p:sp>
        </mc:Choice>
        <mc:Fallback>
          <p:sp>
            <p:nvSpPr>
              <p:cNvPr id="11" name="Rectángulo 10">
                <a:extLst>
                  <a:ext uri="{FF2B5EF4-FFF2-40B4-BE49-F238E27FC236}">
                    <a16:creationId xmlns:a16="http://schemas.microsoft.com/office/drawing/2014/main" id="{0EAADDEE-BB1E-4D09-9BB6-71A6B2D1BC5B}"/>
                  </a:ext>
                </a:extLst>
              </p:cNvPr>
              <p:cNvSpPr>
                <a:spLocks noRot="1" noChangeAspect="1" noMove="1" noResize="1" noEditPoints="1" noAdjustHandles="1" noChangeArrowheads="1" noChangeShapeType="1" noTextEdit="1"/>
              </p:cNvSpPr>
              <p:nvPr/>
            </p:nvSpPr>
            <p:spPr>
              <a:xfrm>
                <a:off x="2852876" y="6057987"/>
                <a:ext cx="4575291" cy="647613"/>
              </a:xfrm>
              <a:prstGeom prst="rect">
                <a:avLst/>
              </a:prstGeom>
              <a:blipFill>
                <a:blip r:embed="rId8"/>
                <a:stretch>
                  <a:fillRect/>
                </a:stretch>
              </a:blipFill>
            </p:spPr>
            <p:txBody>
              <a:bodyPr/>
              <a:lstStyle/>
              <a:p>
                <a:r>
                  <a:rPr lang="en-US">
                    <a:noFill/>
                  </a:rPr>
                  <a:t> </a:t>
                </a:r>
              </a:p>
            </p:txBody>
          </p:sp>
        </mc:Fallback>
      </mc:AlternateContent>
      <p:grpSp>
        <p:nvGrpSpPr>
          <p:cNvPr id="35" name="Grupo 34">
            <a:extLst>
              <a:ext uri="{FF2B5EF4-FFF2-40B4-BE49-F238E27FC236}">
                <a16:creationId xmlns:a16="http://schemas.microsoft.com/office/drawing/2014/main" id="{EB25D888-5CD3-4202-BD5B-07E5CC6C2613}"/>
              </a:ext>
            </a:extLst>
          </p:cNvPr>
          <p:cNvGrpSpPr/>
          <p:nvPr/>
        </p:nvGrpSpPr>
        <p:grpSpPr>
          <a:xfrm>
            <a:off x="1028700" y="1524000"/>
            <a:ext cx="7086600" cy="1969532"/>
            <a:chOff x="1028700" y="1524000"/>
            <a:chExt cx="7086600" cy="1969532"/>
          </a:xfrm>
        </p:grpSpPr>
        <p:cxnSp>
          <p:nvCxnSpPr>
            <p:cNvPr id="5" name="Conector recto de flecha 4">
              <a:extLst>
                <a:ext uri="{FF2B5EF4-FFF2-40B4-BE49-F238E27FC236}">
                  <a16:creationId xmlns:a16="http://schemas.microsoft.com/office/drawing/2014/main" id="{6E4760EF-57C3-4871-BB36-7A5085599CC6}"/>
                </a:ext>
              </a:extLst>
            </p:cNvPr>
            <p:cNvCxnSpPr/>
            <p:nvPr/>
          </p:nvCxnSpPr>
          <p:spPr>
            <a:xfrm>
              <a:off x="1028700" y="2220554"/>
              <a:ext cx="70866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20F15F1C-B4B1-42AE-9680-F3821B07025D}"/>
                </a:ext>
              </a:extLst>
            </p:cNvPr>
            <p:cNvCxnSpPr/>
            <p:nvPr/>
          </p:nvCxnSpPr>
          <p:spPr>
            <a:xfrm>
              <a:off x="1219200"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ángulo 13">
                  <a:extLst>
                    <a:ext uri="{FF2B5EF4-FFF2-40B4-BE49-F238E27FC236}">
                      <a16:creationId xmlns:a16="http://schemas.microsoft.com/office/drawing/2014/main" id="{3DBFF0DD-862E-4413-B6DF-075CFF70C121}"/>
                    </a:ext>
                  </a:extLst>
                </p:cNvPr>
                <p:cNvSpPr/>
                <p:nvPr/>
              </p:nvSpPr>
              <p:spPr>
                <a:xfrm>
                  <a:off x="1028700" y="2334706"/>
                  <a:ext cx="46160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0</m:t>
                            </m:r>
                          </m:sub>
                        </m:sSub>
                      </m:oMath>
                    </m:oMathPara>
                  </a14:m>
                  <a:endParaRPr lang="en-US" dirty="0"/>
                </a:p>
              </p:txBody>
            </p:sp>
          </mc:Choice>
          <mc:Fallback>
            <p:sp>
              <p:nvSpPr>
                <p:cNvPr id="14" name="Rectángulo 13">
                  <a:extLst>
                    <a:ext uri="{FF2B5EF4-FFF2-40B4-BE49-F238E27FC236}">
                      <a16:creationId xmlns:a16="http://schemas.microsoft.com/office/drawing/2014/main" id="{3DBFF0DD-862E-4413-B6DF-075CFF70C121}"/>
                    </a:ext>
                  </a:extLst>
                </p:cNvPr>
                <p:cNvSpPr>
                  <a:spLocks noRot="1" noChangeAspect="1" noMove="1" noResize="1" noEditPoints="1" noAdjustHandles="1" noChangeArrowheads="1" noChangeShapeType="1" noTextEdit="1"/>
                </p:cNvSpPr>
                <p:nvPr/>
              </p:nvSpPr>
              <p:spPr>
                <a:xfrm>
                  <a:off x="1028700" y="2334706"/>
                  <a:ext cx="46160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ángulo 18">
                  <a:extLst>
                    <a:ext uri="{FF2B5EF4-FFF2-40B4-BE49-F238E27FC236}">
                      <a16:creationId xmlns:a16="http://schemas.microsoft.com/office/drawing/2014/main" id="{1AC94522-080D-4BD0-92CA-CD2A15E9F417}"/>
                    </a:ext>
                  </a:extLst>
                </p:cNvPr>
                <p:cNvSpPr/>
                <p:nvPr/>
              </p:nvSpPr>
              <p:spPr>
                <a:xfrm>
                  <a:off x="2575406" y="2334706"/>
                  <a:ext cx="1158394" cy="369332"/>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sub>
                      </m:sSub>
                    </m:oMath>
                  </a14:m>
                  <a:r>
                    <a:rPr lang="en-US" dirty="0">
                      <a:solidFill>
                        <a:schemeClr val="bg1"/>
                      </a:solidFill>
                    </a:rPr>
                    <a:t>=150km</a:t>
                  </a:r>
                </a:p>
              </p:txBody>
            </p:sp>
          </mc:Choice>
          <mc:Fallback>
            <p:sp>
              <p:nvSpPr>
                <p:cNvPr id="19" name="Rectángulo 18">
                  <a:extLst>
                    <a:ext uri="{FF2B5EF4-FFF2-40B4-BE49-F238E27FC236}">
                      <a16:creationId xmlns:a16="http://schemas.microsoft.com/office/drawing/2014/main" id="{1AC94522-080D-4BD0-92CA-CD2A15E9F417}"/>
                    </a:ext>
                  </a:extLst>
                </p:cNvPr>
                <p:cNvSpPr>
                  <a:spLocks noRot="1" noChangeAspect="1" noMove="1" noResize="1" noEditPoints="1" noAdjustHandles="1" noChangeArrowheads="1" noChangeShapeType="1" noTextEdit="1"/>
                </p:cNvSpPr>
                <p:nvPr/>
              </p:nvSpPr>
              <p:spPr>
                <a:xfrm>
                  <a:off x="2575406" y="2334706"/>
                  <a:ext cx="1158394" cy="369332"/>
                </a:xfrm>
                <a:prstGeom prst="rect">
                  <a:avLst/>
                </a:prstGeom>
                <a:blipFill>
                  <a:blip r:embed="rId10"/>
                  <a:stretch>
                    <a:fillRect t="-9836" r="-3665"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ángulo 19">
                  <a:extLst>
                    <a:ext uri="{FF2B5EF4-FFF2-40B4-BE49-F238E27FC236}">
                      <a16:creationId xmlns:a16="http://schemas.microsoft.com/office/drawing/2014/main" id="{D7443129-FDB2-4544-A778-8E94CCEE13A2}"/>
                    </a:ext>
                  </a:extLst>
                </p:cNvPr>
                <p:cNvSpPr/>
                <p:nvPr/>
              </p:nvSpPr>
              <p:spPr>
                <a:xfrm>
                  <a:off x="4778680" y="2334706"/>
                  <a:ext cx="631520" cy="369332"/>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oMath>
                  </a14:m>
                  <a:r>
                    <a:rPr lang="en-US" dirty="0">
                      <a:solidFill>
                        <a:schemeClr val="bg1"/>
                      </a:solidFill>
                    </a:rPr>
                    <a:t>=?</a:t>
                  </a:r>
                </a:p>
              </p:txBody>
            </p:sp>
          </mc:Choice>
          <mc:Fallback>
            <p:sp>
              <p:nvSpPr>
                <p:cNvPr id="20" name="Rectángulo 19">
                  <a:extLst>
                    <a:ext uri="{FF2B5EF4-FFF2-40B4-BE49-F238E27FC236}">
                      <a16:creationId xmlns:a16="http://schemas.microsoft.com/office/drawing/2014/main" id="{D7443129-FDB2-4544-A778-8E94CCEE13A2}"/>
                    </a:ext>
                  </a:extLst>
                </p:cNvPr>
                <p:cNvSpPr>
                  <a:spLocks noRot="1" noChangeAspect="1" noMove="1" noResize="1" noEditPoints="1" noAdjustHandles="1" noChangeArrowheads="1" noChangeShapeType="1" noTextEdit="1"/>
                </p:cNvSpPr>
                <p:nvPr/>
              </p:nvSpPr>
              <p:spPr>
                <a:xfrm>
                  <a:off x="4778680" y="2334706"/>
                  <a:ext cx="631520" cy="369332"/>
                </a:xfrm>
                <a:prstGeom prst="rect">
                  <a:avLst/>
                </a:prstGeom>
                <a:blipFill>
                  <a:blip r:embed="rId11"/>
                  <a:stretch>
                    <a:fillRect t="-9836" r="-6731"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ángulo 20">
                  <a:extLst>
                    <a:ext uri="{FF2B5EF4-FFF2-40B4-BE49-F238E27FC236}">
                      <a16:creationId xmlns:a16="http://schemas.microsoft.com/office/drawing/2014/main" id="{05B434A9-6F45-4218-8267-D8B32869CCF1}"/>
                    </a:ext>
                  </a:extLst>
                </p:cNvPr>
                <p:cNvSpPr/>
                <p:nvPr/>
              </p:nvSpPr>
              <p:spPr>
                <a:xfrm>
                  <a:off x="6456283" y="2334706"/>
                  <a:ext cx="1163717" cy="369332"/>
                </a:xfrm>
                <a:prstGeom prst="rect">
                  <a:avLst/>
                </a:prstGeom>
              </p:spPr>
              <p:txBody>
                <a:bodyPr wrap="none">
                  <a:spAutoFit/>
                </a:bodyPr>
                <a:lstStyle/>
                <a:p>
                  <a14:m>
                    <m:oMath xmlns:m="http://schemas.openxmlformats.org/officeDocument/2006/math">
                      <m:sSub>
                        <m:sSubPr>
                          <m:ctrlPr>
                            <a:rPr lang="en-US"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e>
                        <m:sub>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sub>
                      </m:sSub>
                    </m:oMath>
                  </a14:m>
                  <a:r>
                    <a:rPr lang="en-US" dirty="0">
                      <a:solidFill>
                        <a:schemeClr val="bg1"/>
                      </a:solidFill>
                    </a:rPr>
                    <a:t>=100km</a:t>
                  </a:r>
                </a:p>
              </p:txBody>
            </p:sp>
          </mc:Choice>
          <mc:Fallback>
            <p:sp>
              <p:nvSpPr>
                <p:cNvPr id="21" name="Rectángulo 20">
                  <a:extLst>
                    <a:ext uri="{FF2B5EF4-FFF2-40B4-BE49-F238E27FC236}">
                      <a16:creationId xmlns:a16="http://schemas.microsoft.com/office/drawing/2014/main" id="{05B434A9-6F45-4218-8267-D8B32869CCF1}"/>
                    </a:ext>
                  </a:extLst>
                </p:cNvPr>
                <p:cNvSpPr>
                  <a:spLocks noRot="1" noChangeAspect="1" noMove="1" noResize="1" noEditPoints="1" noAdjustHandles="1" noChangeArrowheads="1" noChangeShapeType="1" noTextEdit="1"/>
                </p:cNvSpPr>
                <p:nvPr/>
              </p:nvSpPr>
              <p:spPr>
                <a:xfrm>
                  <a:off x="6456283" y="2334706"/>
                  <a:ext cx="1163717" cy="369332"/>
                </a:xfrm>
                <a:prstGeom prst="rect">
                  <a:avLst/>
                </a:prstGeom>
                <a:blipFill>
                  <a:blip r:embed="rId12"/>
                  <a:stretch>
                    <a:fillRect t="-9836" r="-3665" b="-24590"/>
                  </a:stretch>
                </a:blipFill>
              </p:spPr>
              <p:txBody>
                <a:bodyPr/>
                <a:lstStyle/>
                <a:p>
                  <a:r>
                    <a:rPr lang="en-US">
                      <a:noFill/>
                    </a:rPr>
                    <a:t> </a:t>
                  </a:r>
                </a:p>
              </p:txBody>
            </p:sp>
          </mc:Fallback>
        </mc:AlternateContent>
        <p:sp>
          <p:nvSpPr>
            <p:cNvPr id="15" name="Flecha: a la derecha 14">
              <a:extLst>
                <a:ext uri="{FF2B5EF4-FFF2-40B4-BE49-F238E27FC236}">
                  <a16:creationId xmlns:a16="http://schemas.microsoft.com/office/drawing/2014/main" id="{6FD30D83-CF87-4C77-857F-7350AAA0C8E4}"/>
                </a:ext>
              </a:extLst>
            </p:cNvPr>
            <p:cNvSpPr/>
            <p:nvPr/>
          </p:nvSpPr>
          <p:spPr>
            <a:xfrm>
              <a:off x="1693271" y="1970517"/>
              <a:ext cx="874967" cy="1610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Flecha: a la derecha 21">
              <a:extLst>
                <a:ext uri="{FF2B5EF4-FFF2-40B4-BE49-F238E27FC236}">
                  <a16:creationId xmlns:a16="http://schemas.microsoft.com/office/drawing/2014/main" id="{CB8A204A-7317-45D6-9353-1BED2762634A}"/>
                </a:ext>
              </a:extLst>
            </p:cNvPr>
            <p:cNvSpPr/>
            <p:nvPr/>
          </p:nvSpPr>
          <p:spPr>
            <a:xfrm>
              <a:off x="3697033" y="1970517"/>
              <a:ext cx="874967" cy="1610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Flecha: a la derecha 22">
              <a:extLst>
                <a:ext uri="{FF2B5EF4-FFF2-40B4-BE49-F238E27FC236}">
                  <a16:creationId xmlns:a16="http://schemas.microsoft.com/office/drawing/2014/main" id="{174A5B9D-6688-41FD-BE81-B1BAF2AEFDF4}"/>
                </a:ext>
              </a:extLst>
            </p:cNvPr>
            <p:cNvSpPr/>
            <p:nvPr/>
          </p:nvSpPr>
          <p:spPr>
            <a:xfrm>
              <a:off x="5678233" y="1982463"/>
              <a:ext cx="874967" cy="1610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24" name="Rectángulo 23">
                  <a:extLst>
                    <a:ext uri="{FF2B5EF4-FFF2-40B4-BE49-F238E27FC236}">
                      <a16:creationId xmlns:a16="http://schemas.microsoft.com/office/drawing/2014/main" id="{B833E52D-36E7-4AC3-9300-6D7B03DFFEBF}"/>
                    </a:ext>
                  </a:extLst>
                </p:cNvPr>
                <p:cNvSpPr/>
                <p:nvPr/>
              </p:nvSpPr>
              <p:spPr>
                <a:xfrm>
                  <a:off x="1447461" y="1524000"/>
                  <a:ext cx="1295739" cy="4942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sub>
                        </m:s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=100</m:t>
                        </m:r>
                        <m:f>
                          <m:f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oMath>
                    </m:oMathPara>
                  </a14:m>
                  <a:endParaRPr lang="en-US" sz="1400" dirty="0"/>
                </a:p>
              </p:txBody>
            </p:sp>
          </mc:Choice>
          <mc:Fallback>
            <p:sp>
              <p:nvSpPr>
                <p:cNvPr id="24" name="Rectángulo 23">
                  <a:extLst>
                    <a:ext uri="{FF2B5EF4-FFF2-40B4-BE49-F238E27FC236}">
                      <a16:creationId xmlns:a16="http://schemas.microsoft.com/office/drawing/2014/main" id="{B833E52D-36E7-4AC3-9300-6D7B03DFFEBF}"/>
                    </a:ext>
                  </a:extLst>
                </p:cNvPr>
                <p:cNvSpPr>
                  <a:spLocks noRot="1" noChangeAspect="1" noMove="1" noResize="1" noEditPoints="1" noAdjustHandles="1" noChangeArrowheads="1" noChangeShapeType="1" noTextEdit="1"/>
                </p:cNvSpPr>
                <p:nvPr/>
              </p:nvSpPr>
              <p:spPr>
                <a:xfrm>
                  <a:off x="1447461" y="1524000"/>
                  <a:ext cx="1295739" cy="494238"/>
                </a:xfrm>
                <a:prstGeom prst="rect">
                  <a:avLst/>
                </a:prstGeom>
                <a:blipFill>
                  <a:blip r:embed="rId13"/>
                  <a:stretch>
                    <a:fillRect b="-24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ángulo 24">
                  <a:extLst>
                    <a:ext uri="{FF2B5EF4-FFF2-40B4-BE49-F238E27FC236}">
                      <a16:creationId xmlns:a16="http://schemas.microsoft.com/office/drawing/2014/main" id="{DA1CB5DC-D525-463B-ABF1-16A58141C331}"/>
                    </a:ext>
                  </a:extLst>
                </p:cNvPr>
                <p:cNvSpPr/>
                <p:nvPr/>
              </p:nvSpPr>
              <p:spPr>
                <a:xfrm>
                  <a:off x="3523879" y="1524000"/>
                  <a:ext cx="1200521" cy="4942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21</m:t>
                            </m:r>
                          </m:sub>
                        </m:s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=80</m:t>
                        </m:r>
                        <m:f>
                          <m:fPr>
                            <m:ctrlPr>
                              <a:rPr lang="en-US" sz="1400"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Km</m:t>
                            </m:r>
                          </m:num>
                          <m:den>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h</m:t>
                            </m:r>
                          </m:den>
                        </m:f>
                      </m:oMath>
                    </m:oMathPara>
                  </a14:m>
                  <a:endParaRPr lang="en-US" sz="1400" dirty="0"/>
                </a:p>
              </p:txBody>
            </p:sp>
          </mc:Choice>
          <mc:Fallback>
            <p:sp>
              <p:nvSpPr>
                <p:cNvPr id="25" name="Rectángulo 24">
                  <a:extLst>
                    <a:ext uri="{FF2B5EF4-FFF2-40B4-BE49-F238E27FC236}">
                      <a16:creationId xmlns:a16="http://schemas.microsoft.com/office/drawing/2014/main" id="{DA1CB5DC-D525-463B-ABF1-16A58141C331}"/>
                    </a:ext>
                  </a:extLst>
                </p:cNvPr>
                <p:cNvSpPr>
                  <a:spLocks noRot="1" noChangeAspect="1" noMove="1" noResize="1" noEditPoints="1" noAdjustHandles="1" noChangeArrowheads="1" noChangeShapeType="1" noTextEdit="1"/>
                </p:cNvSpPr>
                <p:nvPr/>
              </p:nvSpPr>
              <p:spPr>
                <a:xfrm>
                  <a:off x="3523879" y="1524000"/>
                  <a:ext cx="1200521" cy="494238"/>
                </a:xfrm>
                <a:prstGeom prst="rect">
                  <a:avLst/>
                </a:prstGeom>
                <a:blipFill>
                  <a:blip r:embed="rId14"/>
                  <a:stretch>
                    <a:fillRect b="-2469"/>
                  </a:stretch>
                </a:blipFill>
              </p:spPr>
              <p:txBody>
                <a:bodyPr/>
                <a:lstStyle/>
                <a:p>
                  <a:r>
                    <a:rPr lang="en-US">
                      <a:noFill/>
                    </a:rPr>
                    <a:t> </a:t>
                  </a:r>
                </a:p>
              </p:txBody>
            </p:sp>
          </mc:Fallback>
        </mc:AlternateContent>
        <p:cxnSp>
          <p:nvCxnSpPr>
            <p:cNvPr id="26" name="Conector recto 25">
              <a:extLst>
                <a:ext uri="{FF2B5EF4-FFF2-40B4-BE49-F238E27FC236}">
                  <a16:creationId xmlns:a16="http://schemas.microsoft.com/office/drawing/2014/main" id="{DF4130EE-DA1A-4663-AC7E-FE750BA2C797}"/>
                </a:ext>
              </a:extLst>
            </p:cNvPr>
            <p:cNvCxnSpPr/>
            <p:nvPr/>
          </p:nvCxnSpPr>
          <p:spPr>
            <a:xfrm>
              <a:off x="3148239"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E080ECC7-500F-4F00-9107-0991DE8C4702}"/>
                </a:ext>
              </a:extLst>
            </p:cNvPr>
            <p:cNvCxnSpPr/>
            <p:nvPr/>
          </p:nvCxnSpPr>
          <p:spPr>
            <a:xfrm>
              <a:off x="5077278"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A45EE492-213B-4DC8-BCA3-E2CE2844849E}"/>
                </a:ext>
              </a:extLst>
            </p:cNvPr>
            <p:cNvCxnSpPr/>
            <p:nvPr/>
          </p:nvCxnSpPr>
          <p:spPr>
            <a:xfrm>
              <a:off x="7006318" y="2106254"/>
              <a:ext cx="0" cy="228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Rectángulo 28">
                  <a:extLst>
                    <a:ext uri="{FF2B5EF4-FFF2-40B4-BE49-F238E27FC236}">
                      <a16:creationId xmlns:a16="http://schemas.microsoft.com/office/drawing/2014/main" id="{541E9F8C-7888-4319-BBC2-3788F6D53304}"/>
                    </a:ext>
                  </a:extLst>
                </p:cNvPr>
                <p:cNvSpPr/>
                <p:nvPr/>
              </p:nvSpPr>
              <p:spPr>
                <a:xfrm>
                  <a:off x="5747730" y="1644405"/>
                  <a:ext cx="735971"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ES" sz="1400"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r>
                              <a:rPr lang="es-ES" sz="1400"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AR" sz="14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ES" sz="1400"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400" dirty="0"/>
                </a:p>
              </p:txBody>
            </p:sp>
          </mc:Choice>
          <mc:Fallback>
            <p:sp>
              <p:nvSpPr>
                <p:cNvPr id="29" name="Rectángulo 28">
                  <a:extLst>
                    <a:ext uri="{FF2B5EF4-FFF2-40B4-BE49-F238E27FC236}">
                      <a16:creationId xmlns:a16="http://schemas.microsoft.com/office/drawing/2014/main" id="{541E9F8C-7888-4319-BBC2-3788F6D53304}"/>
                    </a:ext>
                  </a:extLst>
                </p:cNvPr>
                <p:cNvSpPr>
                  <a:spLocks noRot="1" noChangeAspect="1" noMove="1" noResize="1" noEditPoints="1" noAdjustHandles="1" noChangeArrowheads="1" noChangeShapeType="1" noTextEdit="1"/>
                </p:cNvSpPr>
                <p:nvPr/>
              </p:nvSpPr>
              <p:spPr>
                <a:xfrm>
                  <a:off x="5747730" y="1644405"/>
                  <a:ext cx="735971" cy="307777"/>
                </a:xfrm>
                <a:prstGeom prst="rect">
                  <a:avLst/>
                </a:prstGeom>
                <a:blipFill>
                  <a:blip r:embed="rId15"/>
                  <a:stretch>
                    <a:fillRect/>
                  </a:stretch>
                </a:blipFill>
              </p:spPr>
              <p:txBody>
                <a:bodyPr/>
                <a:lstStyle/>
                <a:p>
                  <a:r>
                    <a:rPr lang="en-US">
                      <a:noFill/>
                    </a:rPr>
                    <a:t> </a:t>
                  </a:r>
                </a:p>
              </p:txBody>
            </p:sp>
          </mc:Fallback>
        </mc:AlternateContent>
        <p:sp>
          <p:nvSpPr>
            <p:cNvPr id="31" name="Cerrar llave 30">
              <a:extLst>
                <a:ext uri="{FF2B5EF4-FFF2-40B4-BE49-F238E27FC236}">
                  <a16:creationId xmlns:a16="http://schemas.microsoft.com/office/drawing/2014/main" id="{352F032B-BD4A-4CE7-BF75-0353F3DF21A5}"/>
                </a:ext>
              </a:extLst>
            </p:cNvPr>
            <p:cNvSpPr/>
            <p:nvPr/>
          </p:nvSpPr>
          <p:spPr>
            <a:xfrm rot="5400000">
              <a:off x="3930691" y="1960747"/>
              <a:ext cx="364129" cy="19290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Rectángulo 31">
                  <a:extLst>
                    <a:ext uri="{FF2B5EF4-FFF2-40B4-BE49-F238E27FC236}">
                      <a16:creationId xmlns:a16="http://schemas.microsoft.com/office/drawing/2014/main" id="{4E5F5473-01A2-430F-9091-46F8E4F38D40}"/>
                    </a:ext>
                  </a:extLst>
                </p:cNvPr>
                <p:cNvSpPr/>
                <p:nvPr/>
              </p:nvSpPr>
              <p:spPr>
                <a:xfrm>
                  <a:off x="3485779" y="3123225"/>
                  <a:ext cx="136223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21</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hs</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oMath>
                    </m:oMathPara>
                  </a14:m>
                  <a:endParaRPr lang="en-US" dirty="0"/>
                </a:p>
              </p:txBody>
            </p:sp>
          </mc:Choice>
          <mc:Fallback>
            <p:sp>
              <p:nvSpPr>
                <p:cNvPr id="32" name="Rectángulo 31">
                  <a:extLst>
                    <a:ext uri="{FF2B5EF4-FFF2-40B4-BE49-F238E27FC236}">
                      <a16:creationId xmlns:a16="http://schemas.microsoft.com/office/drawing/2014/main" id="{4E5F5473-01A2-430F-9091-46F8E4F38D40}"/>
                    </a:ext>
                  </a:extLst>
                </p:cNvPr>
                <p:cNvSpPr>
                  <a:spLocks noRot="1" noChangeAspect="1" noMove="1" noResize="1" noEditPoints="1" noAdjustHandles="1" noChangeArrowheads="1" noChangeShapeType="1" noTextEdit="1"/>
                </p:cNvSpPr>
                <p:nvPr/>
              </p:nvSpPr>
              <p:spPr>
                <a:xfrm>
                  <a:off x="3485779" y="3123225"/>
                  <a:ext cx="1362232"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ángulo 32">
                  <a:extLst>
                    <a:ext uri="{FF2B5EF4-FFF2-40B4-BE49-F238E27FC236}">
                      <a16:creationId xmlns:a16="http://schemas.microsoft.com/office/drawing/2014/main" id="{61BE3D08-F7E5-43F1-A8F3-2CEE78138016}"/>
                    </a:ext>
                  </a:extLst>
                </p:cNvPr>
                <p:cNvSpPr/>
                <p:nvPr/>
              </p:nvSpPr>
              <p:spPr>
                <a:xfrm>
                  <a:off x="5342426" y="3124200"/>
                  <a:ext cx="154657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t</m:t>
                            </m:r>
                          </m:e>
                          <m: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32</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=50</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min</m:t>
                        </m:r>
                      </m:oMath>
                    </m:oMathPara>
                  </a14:m>
                  <a:endParaRPr lang="en-US" dirty="0"/>
                </a:p>
              </p:txBody>
            </p:sp>
          </mc:Choice>
          <mc:Fallback>
            <p:sp>
              <p:nvSpPr>
                <p:cNvPr id="33" name="Rectángulo 32">
                  <a:extLst>
                    <a:ext uri="{FF2B5EF4-FFF2-40B4-BE49-F238E27FC236}">
                      <a16:creationId xmlns:a16="http://schemas.microsoft.com/office/drawing/2014/main" id="{61BE3D08-F7E5-43F1-A8F3-2CEE78138016}"/>
                    </a:ext>
                  </a:extLst>
                </p:cNvPr>
                <p:cNvSpPr>
                  <a:spLocks noRot="1" noChangeAspect="1" noMove="1" noResize="1" noEditPoints="1" noAdjustHandles="1" noChangeArrowheads="1" noChangeShapeType="1" noTextEdit="1"/>
                </p:cNvSpPr>
                <p:nvPr/>
              </p:nvSpPr>
              <p:spPr>
                <a:xfrm>
                  <a:off x="5342426" y="3124200"/>
                  <a:ext cx="1546577" cy="369332"/>
                </a:xfrm>
                <a:prstGeom prst="rect">
                  <a:avLst/>
                </a:prstGeom>
                <a:blipFill>
                  <a:blip r:embed="rId17"/>
                  <a:stretch>
                    <a:fillRect/>
                  </a:stretch>
                </a:blipFill>
              </p:spPr>
              <p:txBody>
                <a:bodyPr/>
                <a:lstStyle/>
                <a:p>
                  <a:r>
                    <a:rPr lang="en-US">
                      <a:noFill/>
                    </a:rPr>
                    <a:t> </a:t>
                  </a:r>
                </a:p>
              </p:txBody>
            </p:sp>
          </mc:Fallback>
        </mc:AlternateContent>
        <p:sp>
          <p:nvSpPr>
            <p:cNvPr id="34" name="Cerrar llave 33">
              <a:extLst>
                <a:ext uri="{FF2B5EF4-FFF2-40B4-BE49-F238E27FC236}">
                  <a16:creationId xmlns:a16="http://schemas.microsoft.com/office/drawing/2014/main" id="{D85AE4EC-2D06-4AAE-826D-746EE78755F9}"/>
                </a:ext>
              </a:extLst>
            </p:cNvPr>
            <p:cNvSpPr/>
            <p:nvPr/>
          </p:nvSpPr>
          <p:spPr>
            <a:xfrm rot="5400000">
              <a:off x="5883468" y="1960747"/>
              <a:ext cx="364129" cy="19290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759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1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6" grpId="0"/>
      <p:bldP spid="7" grpId="0"/>
      <p:bldP spid="8" grpId="0"/>
      <p:bldP spid="3"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8C68FCC6BFF744789BB7407B47A87CD" ma:contentTypeVersion="3" ma:contentTypeDescription="Crear nuevo documento." ma:contentTypeScope="" ma:versionID="79d98b0a8c7f4fb85ed13ba49284286a">
  <xsd:schema xmlns:xsd="http://www.w3.org/2001/XMLSchema" xmlns:xs="http://www.w3.org/2001/XMLSchema" xmlns:p="http://schemas.microsoft.com/office/2006/metadata/properties" xmlns:ns2="3814c2f1-016c-4e19-ba2c-55544e05b3f7" targetNamespace="http://schemas.microsoft.com/office/2006/metadata/properties" ma:root="true" ma:fieldsID="c144ac5b295c59ce234468673bc1ea3d" ns2:_="">
    <xsd:import namespace="3814c2f1-016c-4e19-ba2c-55544e05b3f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4c2f1-016c-4e19-ba2c-55544e05b3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2690B0-CE7C-41CF-A212-787B1F3305CB}">
  <ds:schemaRefs>
    <ds:schemaRef ds:uri="http://purl.org/dc/elements/1.1/"/>
    <ds:schemaRef ds:uri="http://schemas.microsoft.com/office/2006/metadata/properties"/>
    <ds:schemaRef ds:uri="http://purl.org/dc/terms/"/>
    <ds:schemaRef ds:uri="http://schemas.openxmlformats.org/package/2006/metadata/core-properties"/>
    <ds:schemaRef ds:uri="3814c2f1-016c-4e19-ba2c-55544e05b3f7"/>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144934C-145C-4663-883F-A541C38B5E39}">
  <ds:schemaRefs>
    <ds:schemaRef ds:uri="http://schemas.microsoft.com/sharepoint/v3/contenttype/forms"/>
  </ds:schemaRefs>
</ds:datastoreItem>
</file>

<file path=customXml/itemProps3.xml><?xml version="1.0" encoding="utf-8"?>
<ds:datastoreItem xmlns:ds="http://schemas.openxmlformats.org/officeDocument/2006/customXml" ds:itemID="{E44482A0-2987-479F-9C8E-264040802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4c2f1-016c-4e19-ba2c-55544e05b3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1461</TotalTime>
  <Words>4743</Words>
  <Application>Microsoft Office PowerPoint</Application>
  <PresentationFormat>Presentación en pantalla (4:3)</PresentationFormat>
  <Paragraphs>463</Paragraphs>
  <Slides>35</Slides>
  <Notes>34</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35</vt:i4>
      </vt:variant>
    </vt:vector>
  </HeadingPairs>
  <TitlesOfParts>
    <vt:vector size="41" baseType="lpstr">
      <vt:lpstr>Arial</vt:lpstr>
      <vt:lpstr>Calibri</vt:lpstr>
      <vt:lpstr>Cambria Math</vt:lpstr>
      <vt:lpstr>Times New Roman</vt:lpstr>
      <vt:lpstr>Office Theme</vt:lpstr>
      <vt:lpstr>Custom Design</vt:lpstr>
      <vt:lpstr>ANEXO – INTRODUCCIÓN A LA FÍSICA</vt:lpstr>
      <vt:lpstr>UNIDAD 1 – CINEMÁTICA DE LA PARTÍCULA Contenidos teóricos y prácticos:</vt:lpstr>
      <vt:lpstr>UNIDAD 1 – CINEMÁTICA DE LA PARTÍCULA (*) </vt:lpstr>
      <vt:lpstr>UNIDAD 1 – CINEMÁTICA DE LA PARTÍCULA sistemas de referencia</vt:lpstr>
      <vt:lpstr>UNIDAD 1 – CINEMÁTICA DE LA PARTÍCULA Posición, movimiento, trayectoria</vt:lpstr>
      <vt:lpstr>UNIDAD 1 – CINEMÁTICA DE LA PARTÍCULA Desplazamiento, Velocidad y aceleración</vt:lpstr>
      <vt:lpstr>UNIDAD 1 – CINEMÁTICA DE LA PARTÍCULA PRÁCTICA</vt:lpstr>
      <vt:lpstr>UNIDAD 1 – CINEMÁTICA DE LA PARTÍCULA PRÁCTICA</vt:lpstr>
      <vt:lpstr>UNIDAD 1 – CINEMÁTICA DE LA PARTÍCULA PRÁCTICA</vt:lpstr>
      <vt:lpstr>UNIDAD 1 – CINEMÁTICA DE LA PARTÍCULA Movimiento rectilíneo uniforme</vt:lpstr>
      <vt:lpstr>UNIDAD 1 – CINEMÁTICA DE LA PARTÍCULA Movimiento rectilíneo uniformemente variado</vt:lpstr>
      <vt:lpstr>UNIDAD 1 – CINEMÁTICA DE LA PARTÍCULA Movimiento rectilíneo uniformemente variado</vt:lpstr>
      <vt:lpstr>UNIDAD 1 – CINEMÁTICA DE LA PARTÍCULA PRÁCTICA</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Tiro vertical y caída libre</vt:lpstr>
      <vt:lpstr>UNIDAD 1 – CINEMÁTICA DE LA PARTÍCULA Movimientos parabólicos 1/2</vt:lpstr>
      <vt:lpstr>UNIDAD 1 – CINEMÁTICA DE LA PARTÍCULA Movimientos parabólicos</vt:lpstr>
      <vt:lpstr>UNIDAD 1 – CINEMÁTICA DE LA PARTÍCULA PRÁCTICA</vt:lpstr>
      <vt:lpstr>UNIDAD 1 – CINEMÁTICA DE LA PARTÍCULA GUÍA DE EJERCICIOS UNIDAD 1</vt:lpstr>
      <vt:lpstr>UNIDAD 1 – CINEMÁTICA DE LA PARTÍCULA GUÍA DE EJERCICIOS UNIDAD 1</vt:lpstr>
      <vt:lpstr>UNIDAD 1 – CINEMÁTICA DE LA PARTÍCULA GUÍA DE EJERCICIOS UNIDAD 1</vt:lpstr>
      <vt:lpstr>UNIDAD 1 – CINEMÁTICA DE LA PARTÍCULA Movimiento Circular</vt:lpstr>
      <vt:lpstr>UNIDAD 1 – CINEMÁTICA DE LA PARTÍCULA Movimiento Circular Uniforme</vt:lpstr>
      <vt:lpstr>UNIDAD 1 – CINEMÁTICA DE LA PARTÍCULA Movimiento Circular Uniformemente Variado</vt:lpstr>
      <vt:lpstr>UNIDAD 1 – CINEMÁTICA DE LA PARTÍCULA Movimiento Relativo</vt:lpstr>
      <vt:lpstr>UNIDAD 1 – CINEMÁTICA DE LA PARTÍCULA Movimientos con Aceleración Variable</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Otheguy, Fabricio</dc:creator>
  <cp:lastModifiedBy>Fabricio Otheguy</cp:lastModifiedBy>
  <cp:revision>84</cp:revision>
  <cp:lastPrinted>2014-04-14T13:33:02Z</cp:lastPrinted>
  <dcterms:created xsi:type="dcterms:W3CDTF">2014-03-14T17:59:02Z</dcterms:created>
  <dcterms:modified xsi:type="dcterms:W3CDTF">2020-04-13T21:51:08Z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0x010100A8C68FCC6BFF744789BB7407B47A87CD</vt:lpwstr>
  </property>
</Properties>
</file>