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8" r:id="rId2"/>
    <p:sldId id="259" r:id="rId3"/>
    <p:sldId id="257" r:id="rId4"/>
    <p:sldId id="256" r:id="rId5"/>
    <p:sldId id="260" r:id="rId6"/>
    <p:sldId id="261" r:id="rId7"/>
    <p:sldId id="262" r:id="rId8"/>
    <p:sldId id="263" r:id="rId9"/>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67" d="100"/>
          <a:sy n="67" d="100"/>
        </p:scale>
        <p:origin x="6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36312-693C-3401-3C42-4CE3233515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001"/>
          </a:p>
        </p:txBody>
      </p:sp>
      <p:sp>
        <p:nvSpPr>
          <p:cNvPr id="3" name="Subtítulo 2">
            <a:extLst>
              <a:ext uri="{FF2B5EF4-FFF2-40B4-BE49-F238E27FC236}">
                <a16:creationId xmlns:a16="http://schemas.microsoft.com/office/drawing/2014/main" id="{29FEA42D-3E72-E57E-044D-859E50A4D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001"/>
          </a:p>
        </p:txBody>
      </p:sp>
      <p:sp>
        <p:nvSpPr>
          <p:cNvPr id="4" name="Marcador de fecha 3">
            <a:extLst>
              <a:ext uri="{FF2B5EF4-FFF2-40B4-BE49-F238E27FC236}">
                <a16:creationId xmlns:a16="http://schemas.microsoft.com/office/drawing/2014/main" id="{55874A03-DD8A-8F33-C97A-F8AE36D58310}"/>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208E092D-321E-CFC2-0B42-9D8919BF4FDE}"/>
              </a:ext>
            </a:extLst>
          </p:cNvPr>
          <p:cNvSpPr>
            <a:spLocks noGrp="1"/>
          </p:cNvSpPr>
          <p:nvPr>
            <p:ph type="ftr" sz="quarter" idx="11"/>
          </p:nvPr>
        </p:nvSpPr>
        <p:spPr/>
        <p:txBody>
          <a:bodyPr/>
          <a:lstStyle/>
          <a:p>
            <a:endParaRPr lang="en-001"/>
          </a:p>
        </p:txBody>
      </p:sp>
      <p:sp>
        <p:nvSpPr>
          <p:cNvPr id="6" name="Marcador de número de diapositiva 5">
            <a:extLst>
              <a:ext uri="{FF2B5EF4-FFF2-40B4-BE49-F238E27FC236}">
                <a16:creationId xmlns:a16="http://schemas.microsoft.com/office/drawing/2014/main" id="{36F47D6F-B461-F71C-26B8-14803129F686}"/>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51228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B306F-438D-5753-11B8-4E9B32B89609}"/>
              </a:ext>
            </a:extLst>
          </p:cNvPr>
          <p:cNvSpPr>
            <a:spLocks noGrp="1"/>
          </p:cNvSpPr>
          <p:nvPr>
            <p:ph type="title"/>
          </p:nvPr>
        </p:nvSpPr>
        <p:spPr/>
        <p:txBody>
          <a:bodyPr/>
          <a:lstStyle/>
          <a:p>
            <a:r>
              <a:rPr lang="es-ES"/>
              <a:t>Haga clic para modificar el estilo de título del patrón</a:t>
            </a:r>
            <a:endParaRPr lang="en-001"/>
          </a:p>
        </p:txBody>
      </p:sp>
      <p:sp>
        <p:nvSpPr>
          <p:cNvPr id="3" name="Marcador de texto vertical 2">
            <a:extLst>
              <a:ext uri="{FF2B5EF4-FFF2-40B4-BE49-F238E27FC236}">
                <a16:creationId xmlns:a16="http://schemas.microsoft.com/office/drawing/2014/main" id="{440F92B3-38E8-7FFE-83C7-0F5114C542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fecha 3">
            <a:extLst>
              <a:ext uri="{FF2B5EF4-FFF2-40B4-BE49-F238E27FC236}">
                <a16:creationId xmlns:a16="http://schemas.microsoft.com/office/drawing/2014/main" id="{5B93475C-73A0-A2B4-4922-B070ECBD0236}"/>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81983132-69E6-C649-0504-02ABFDB713E3}"/>
              </a:ext>
            </a:extLst>
          </p:cNvPr>
          <p:cNvSpPr>
            <a:spLocks noGrp="1"/>
          </p:cNvSpPr>
          <p:nvPr>
            <p:ph type="ftr" sz="quarter" idx="11"/>
          </p:nvPr>
        </p:nvSpPr>
        <p:spPr/>
        <p:txBody>
          <a:bodyPr/>
          <a:lstStyle/>
          <a:p>
            <a:endParaRPr lang="en-001"/>
          </a:p>
        </p:txBody>
      </p:sp>
      <p:sp>
        <p:nvSpPr>
          <p:cNvPr id="6" name="Marcador de número de diapositiva 5">
            <a:extLst>
              <a:ext uri="{FF2B5EF4-FFF2-40B4-BE49-F238E27FC236}">
                <a16:creationId xmlns:a16="http://schemas.microsoft.com/office/drawing/2014/main" id="{2F38F0B2-DBDC-C843-7CFE-421492043279}"/>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160606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9F4D995-0DD9-9375-08D1-507715856E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001"/>
          </a:p>
        </p:txBody>
      </p:sp>
      <p:sp>
        <p:nvSpPr>
          <p:cNvPr id="3" name="Marcador de texto vertical 2">
            <a:extLst>
              <a:ext uri="{FF2B5EF4-FFF2-40B4-BE49-F238E27FC236}">
                <a16:creationId xmlns:a16="http://schemas.microsoft.com/office/drawing/2014/main" id="{469F0945-D282-55D8-D577-1A91B6D9DB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fecha 3">
            <a:extLst>
              <a:ext uri="{FF2B5EF4-FFF2-40B4-BE49-F238E27FC236}">
                <a16:creationId xmlns:a16="http://schemas.microsoft.com/office/drawing/2014/main" id="{B585B3DD-2476-A5B6-E6DC-3393A53D23A9}"/>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5DF1F8E5-BD0D-4E2D-FCC8-7E6ACCD690B2}"/>
              </a:ext>
            </a:extLst>
          </p:cNvPr>
          <p:cNvSpPr>
            <a:spLocks noGrp="1"/>
          </p:cNvSpPr>
          <p:nvPr>
            <p:ph type="ftr" sz="quarter" idx="11"/>
          </p:nvPr>
        </p:nvSpPr>
        <p:spPr/>
        <p:txBody>
          <a:bodyPr/>
          <a:lstStyle/>
          <a:p>
            <a:endParaRPr lang="en-001"/>
          </a:p>
        </p:txBody>
      </p:sp>
      <p:sp>
        <p:nvSpPr>
          <p:cNvPr id="6" name="Marcador de número de diapositiva 5">
            <a:extLst>
              <a:ext uri="{FF2B5EF4-FFF2-40B4-BE49-F238E27FC236}">
                <a16:creationId xmlns:a16="http://schemas.microsoft.com/office/drawing/2014/main" id="{F2D0BCCE-529A-FFFA-8277-6E41F59B781E}"/>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220055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3AC27-5B5D-8346-516F-198C2F40327B}"/>
              </a:ext>
            </a:extLst>
          </p:cNvPr>
          <p:cNvSpPr>
            <a:spLocks noGrp="1"/>
          </p:cNvSpPr>
          <p:nvPr>
            <p:ph type="title"/>
          </p:nvPr>
        </p:nvSpPr>
        <p:spPr/>
        <p:txBody>
          <a:bodyPr/>
          <a:lstStyle/>
          <a:p>
            <a:r>
              <a:rPr lang="es-ES"/>
              <a:t>Haga clic para modificar el estilo de título del patrón</a:t>
            </a:r>
            <a:endParaRPr lang="en-001"/>
          </a:p>
        </p:txBody>
      </p:sp>
      <p:sp>
        <p:nvSpPr>
          <p:cNvPr id="3" name="Marcador de contenido 2">
            <a:extLst>
              <a:ext uri="{FF2B5EF4-FFF2-40B4-BE49-F238E27FC236}">
                <a16:creationId xmlns:a16="http://schemas.microsoft.com/office/drawing/2014/main" id="{91710653-95DF-0BAB-75A6-D498BE86EF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fecha 3">
            <a:extLst>
              <a:ext uri="{FF2B5EF4-FFF2-40B4-BE49-F238E27FC236}">
                <a16:creationId xmlns:a16="http://schemas.microsoft.com/office/drawing/2014/main" id="{D9E036AE-7A27-251D-CCAE-D08CDEB6E28B}"/>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1827983D-9431-1AAF-5585-17B59B55E2C7}"/>
              </a:ext>
            </a:extLst>
          </p:cNvPr>
          <p:cNvSpPr>
            <a:spLocks noGrp="1"/>
          </p:cNvSpPr>
          <p:nvPr>
            <p:ph type="ftr" sz="quarter" idx="11"/>
          </p:nvPr>
        </p:nvSpPr>
        <p:spPr/>
        <p:txBody>
          <a:bodyPr/>
          <a:lstStyle/>
          <a:p>
            <a:endParaRPr lang="en-001"/>
          </a:p>
        </p:txBody>
      </p:sp>
      <p:sp>
        <p:nvSpPr>
          <p:cNvPr id="6" name="Marcador de número de diapositiva 5">
            <a:extLst>
              <a:ext uri="{FF2B5EF4-FFF2-40B4-BE49-F238E27FC236}">
                <a16:creationId xmlns:a16="http://schemas.microsoft.com/office/drawing/2014/main" id="{4B07B218-AF2E-721F-55A1-99412ED5132C}"/>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416096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798D3-F76D-A0F4-5D61-276A1C893E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001"/>
          </a:p>
        </p:txBody>
      </p:sp>
      <p:sp>
        <p:nvSpPr>
          <p:cNvPr id="3" name="Marcador de texto 2">
            <a:extLst>
              <a:ext uri="{FF2B5EF4-FFF2-40B4-BE49-F238E27FC236}">
                <a16:creationId xmlns:a16="http://schemas.microsoft.com/office/drawing/2014/main" id="{411AE573-3BB5-EB56-4632-B7897AFEE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E4123E6-454E-C994-D605-5DAB54EFAA2D}"/>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2C08BC21-3CB8-C334-D65B-D69903F32A14}"/>
              </a:ext>
            </a:extLst>
          </p:cNvPr>
          <p:cNvSpPr>
            <a:spLocks noGrp="1"/>
          </p:cNvSpPr>
          <p:nvPr>
            <p:ph type="ftr" sz="quarter" idx="11"/>
          </p:nvPr>
        </p:nvSpPr>
        <p:spPr/>
        <p:txBody>
          <a:bodyPr/>
          <a:lstStyle/>
          <a:p>
            <a:endParaRPr lang="en-001"/>
          </a:p>
        </p:txBody>
      </p:sp>
      <p:sp>
        <p:nvSpPr>
          <p:cNvPr id="6" name="Marcador de número de diapositiva 5">
            <a:extLst>
              <a:ext uri="{FF2B5EF4-FFF2-40B4-BE49-F238E27FC236}">
                <a16:creationId xmlns:a16="http://schemas.microsoft.com/office/drawing/2014/main" id="{013484E8-E9FF-CEEA-AA85-AD33F6D5CB26}"/>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1039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57007-EE58-FE23-2633-002E8EB85A7B}"/>
              </a:ext>
            </a:extLst>
          </p:cNvPr>
          <p:cNvSpPr>
            <a:spLocks noGrp="1"/>
          </p:cNvSpPr>
          <p:nvPr>
            <p:ph type="title"/>
          </p:nvPr>
        </p:nvSpPr>
        <p:spPr/>
        <p:txBody>
          <a:bodyPr/>
          <a:lstStyle/>
          <a:p>
            <a:r>
              <a:rPr lang="es-ES"/>
              <a:t>Haga clic para modificar el estilo de título del patrón</a:t>
            </a:r>
            <a:endParaRPr lang="en-001"/>
          </a:p>
        </p:txBody>
      </p:sp>
      <p:sp>
        <p:nvSpPr>
          <p:cNvPr id="3" name="Marcador de contenido 2">
            <a:extLst>
              <a:ext uri="{FF2B5EF4-FFF2-40B4-BE49-F238E27FC236}">
                <a16:creationId xmlns:a16="http://schemas.microsoft.com/office/drawing/2014/main" id="{0CCF4619-1396-4FF5-BC38-7ACF1E44577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contenido 3">
            <a:extLst>
              <a:ext uri="{FF2B5EF4-FFF2-40B4-BE49-F238E27FC236}">
                <a16:creationId xmlns:a16="http://schemas.microsoft.com/office/drawing/2014/main" id="{D8F832E4-BB89-AB56-103C-C49606472F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5" name="Marcador de fecha 4">
            <a:extLst>
              <a:ext uri="{FF2B5EF4-FFF2-40B4-BE49-F238E27FC236}">
                <a16:creationId xmlns:a16="http://schemas.microsoft.com/office/drawing/2014/main" id="{6A9251C3-618C-CEBC-DB9B-086E8D39FE2D}"/>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6" name="Marcador de pie de página 5">
            <a:extLst>
              <a:ext uri="{FF2B5EF4-FFF2-40B4-BE49-F238E27FC236}">
                <a16:creationId xmlns:a16="http://schemas.microsoft.com/office/drawing/2014/main" id="{249171B6-F0D4-9C84-2BBE-EB3785773E7A}"/>
              </a:ext>
            </a:extLst>
          </p:cNvPr>
          <p:cNvSpPr>
            <a:spLocks noGrp="1"/>
          </p:cNvSpPr>
          <p:nvPr>
            <p:ph type="ftr" sz="quarter" idx="11"/>
          </p:nvPr>
        </p:nvSpPr>
        <p:spPr/>
        <p:txBody>
          <a:bodyPr/>
          <a:lstStyle/>
          <a:p>
            <a:endParaRPr lang="en-001"/>
          </a:p>
        </p:txBody>
      </p:sp>
      <p:sp>
        <p:nvSpPr>
          <p:cNvPr id="7" name="Marcador de número de diapositiva 6">
            <a:extLst>
              <a:ext uri="{FF2B5EF4-FFF2-40B4-BE49-F238E27FC236}">
                <a16:creationId xmlns:a16="http://schemas.microsoft.com/office/drawing/2014/main" id="{49426596-CC95-39DE-C412-8E8CFAA3B315}"/>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13741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A98FD-C0FC-285C-131D-122EFAF67A3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001"/>
          </a:p>
        </p:txBody>
      </p:sp>
      <p:sp>
        <p:nvSpPr>
          <p:cNvPr id="3" name="Marcador de texto 2">
            <a:extLst>
              <a:ext uri="{FF2B5EF4-FFF2-40B4-BE49-F238E27FC236}">
                <a16:creationId xmlns:a16="http://schemas.microsoft.com/office/drawing/2014/main" id="{F205782E-DE47-AAF4-8F95-7CDAC2503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3C012D-12A0-2880-44A7-B0FD68980F3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5" name="Marcador de texto 4">
            <a:extLst>
              <a:ext uri="{FF2B5EF4-FFF2-40B4-BE49-F238E27FC236}">
                <a16:creationId xmlns:a16="http://schemas.microsoft.com/office/drawing/2014/main" id="{2CFB0267-27F9-BF59-B78C-9A02CEF5B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E830E6-AC90-1CCB-1A69-143128A763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7" name="Marcador de fecha 6">
            <a:extLst>
              <a:ext uri="{FF2B5EF4-FFF2-40B4-BE49-F238E27FC236}">
                <a16:creationId xmlns:a16="http://schemas.microsoft.com/office/drawing/2014/main" id="{25EC58BC-541B-DE91-283A-9881035C5658}"/>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8" name="Marcador de pie de página 7">
            <a:extLst>
              <a:ext uri="{FF2B5EF4-FFF2-40B4-BE49-F238E27FC236}">
                <a16:creationId xmlns:a16="http://schemas.microsoft.com/office/drawing/2014/main" id="{D3869ED5-909F-76A3-1B54-FDB2BE699503}"/>
              </a:ext>
            </a:extLst>
          </p:cNvPr>
          <p:cNvSpPr>
            <a:spLocks noGrp="1"/>
          </p:cNvSpPr>
          <p:nvPr>
            <p:ph type="ftr" sz="quarter" idx="11"/>
          </p:nvPr>
        </p:nvSpPr>
        <p:spPr/>
        <p:txBody>
          <a:bodyPr/>
          <a:lstStyle/>
          <a:p>
            <a:endParaRPr lang="en-001"/>
          </a:p>
        </p:txBody>
      </p:sp>
      <p:sp>
        <p:nvSpPr>
          <p:cNvPr id="9" name="Marcador de número de diapositiva 8">
            <a:extLst>
              <a:ext uri="{FF2B5EF4-FFF2-40B4-BE49-F238E27FC236}">
                <a16:creationId xmlns:a16="http://schemas.microsoft.com/office/drawing/2014/main" id="{5B3B5A2F-4654-9EB0-BFD7-43C1A0CBA1FC}"/>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297779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48022-3FDA-647C-ABAE-66DBDB7A42A8}"/>
              </a:ext>
            </a:extLst>
          </p:cNvPr>
          <p:cNvSpPr>
            <a:spLocks noGrp="1"/>
          </p:cNvSpPr>
          <p:nvPr>
            <p:ph type="title"/>
          </p:nvPr>
        </p:nvSpPr>
        <p:spPr/>
        <p:txBody>
          <a:bodyPr/>
          <a:lstStyle/>
          <a:p>
            <a:r>
              <a:rPr lang="es-ES"/>
              <a:t>Haga clic para modificar el estilo de título del patrón</a:t>
            </a:r>
            <a:endParaRPr lang="en-001"/>
          </a:p>
        </p:txBody>
      </p:sp>
      <p:sp>
        <p:nvSpPr>
          <p:cNvPr id="3" name="Marcador de fecha 2">
            <a:extLst>
              <a:ext uri="{FF2B5EF4-FFF2-40B4-BE49-F238E27FC236}">
                <a16:creationId xmlns:a16="http://schemas.microsoft.com/office/drawing/2014/main" id="{F59FB52D-98B7-955D-ED7D-A7B27D87A67C}"/>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4" name="Marcador de pie de página 3">
            <a:extLst>
              <a:ext uri="{FF2B5EF4-FFF2-40B4-BE49-F238E27FC236}">
                <a16:creationId xmlns:a16="http://schemas.microsoft.com/office/drawing/2014/main" id="{728CBE06-F947-8B0E-F413-E4D9F87BDA52}"/>
              </a:ext>
            </a:extLst>
          </p:cNvPr>
          <p:cNvSpPr>
            <a:spLocks noGrp="1"/>
          </p:cNvSpPr>
          <p:nvPr>
            <p:ph type="ftr" sz="quarter" idx="11"/>
          </p:nvPr>
        </p:nvSpPr>
        <p:spPr/>
        <p:txBody>
          <a:bodyPr/>
          <a:lstStyle/>
          <a:p>
            <a:endParaRPr lang="en-001"/>
          </a:p>
        </p:txBody>
      </p:sp>
      <p:sp>
        <p:nvSpPr>
          <p:cNvPr id="5" name="Marcador de número de diapositiva 4">
            <a:extLst>
              <a:ext uri="{FF2B5EF4-FFF2-40B4-BE49-F238E27FC236}">
                <a16:creationId xmlns:a16="http://schemas.microsoft.com/office/drawing/2014/main" id="{B4E0B220-21C2-715C-36A8-7995F5E42DB8}"/>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392071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D6FE71-1F1B-410B-8B54-B25F31490149}"/>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3" name="Marcador de pie de página 2">
            <a:extLst>
              <a:ext uri="{FF2B5EF4-FFF2-40B4-BE49-F238E27FC236}">
                <a16:creationId xmlns:a16="http://schemas.microsoft.com/office/drawing/2014/main" id="{66E5730D-8C6D-29EC-7751-F85C3D385166}"/>
              </a:ext>
            </a:extLst>
          </p:cNvPr>
          <p:cNvSpPr>
            <a:spLocks noGrp="1"/>
          </p:cNvSpPr>
          <p:nvPr>
            <p:ph type="ftr" sz="quarter" idx="11"/>
          </p:nvPr>
        </p:nvSpPr>
        <p:spPr/>
        <p:txBody>
          <a:bodyPr/>
          <a:lstStyle/>
          <a:p>
            <a:endParaRPr lang="en-001"/>
          </a:p>
        </p:txBody>
      </p:sp>
      <p:sp>
        <p:nvSpPr>
          <p:cNvPr id="4" name="Marcador de número de diapositiva 3">
            <a:extLst>
              <a:ext uri="{FF2B5EF4-FFF2-40B4-BE49-F238E27FC236}">
                <a16:creationId xmlns:a16="http://schemas.microsoft.com/office/drawing/2014/main" id="{BB09147A-DCEF-5F39-EDB1-04E4DACF7AB8}"/>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220176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08942-6C26-194E-7B33-620F7DA971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001"/>
          </a:p>
        </p:txBody>
      </p:sp>
      <p:sp>
        <p:nvSpPr>
          <p:cNvPr id="3" name="Marcador de contenido 2">
            <a:extLst>
              <a:ext uri="{FF2B5EF4-FFF2-40B4-BE49-F238E27FC236}">
                <a16:creationId xmlns:a16="http://schemas.microsoft.com/office/drawing/2014/main" id="{B67C4F1A-7633-6BC3-4CCB-DC46A9866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texto 3">
            <a:extLst>
              <a:ext uri="{FF2B5EF4-FFF2-40B4-BE49-F238E27FC236}">
                <a16:creationId xmlns:a16="http://schemas.microsoft.com/office/drawing/2014/main" id="{B02BA577-BEE5-6A8A-321F-DC2C83E11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12D55E-7A94-A3FE-9569-97974775ACCF}"/>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6" name="Marcador de pie de página 5">
            <a:extLst>
              <a:ext uri="{FF2B5EF4-FFF2-40B4-BE49-F238E27FC236}">
                <a16:creationId xmlns:a16="http://schemas.microsoft.com/office/drawing/2014/main" id="{4B991910-E943-453D-5A08-7A519CCA39B2}"/>
              </a:ext>
            </a:extLst>
          </p:cNvPr>
          <p:cNvSpPr>
            <a:spLocks noGrp="1"/>
          </p:cNvSpPr>
          <p:nvPr>
            <p:ph type="ftr" sz="quarter" idx="11"/>
          </p:nvPr>
        </p:nvSpPr>
        <p:spPr/>
        <p:txBody>
          <a:bodyPr/>
          <a:lstStyle/>
          <a:p>
            <a:endParaRPr lang="en-001"/>
          </a:p>
        </p:txBody>
      </p:sp>
      <p:sp>
        <p:nvSpPr>
          <p:cNvPr id="7" name="Marcador de número de diapositiva 6">
            <a:extLst>
              <a:ext uri="{FF2B5EF4-FFF2-40B4-BE49-F238E27FC236}">
                <a16:creationId xmlns:a16="http://schemas.microsoft.com/office/drawing/2014/main" id="{746DF49C-F8AA-6FAE-43E9-0F16E9192984}"/>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174575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5833B-612B-32A5-1634-4D7748677F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001"/>
          </a:p>
        </p:txBody>
      </p:sp>
      <p:sp>
        <p:nvSpPr>
          <p:cNvPr id="3" name="Marcador de posición de imagen 2">
            <a:extLst>
              <a:ext uri="{FF2B5EF4-FFF2-40B4-BE49-F238E27FC236}">
                <a16:creationId xmlns:a16="http://schemas.microsoft.com/office/drawing/2014/main" id="{A2298601-C7A8-36B2-C648-BCBBB02B1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01"/>
          </a:p>
        </p:txBody>
      </p:sp>
      <p:sp>
        <p:nvSpPr>
          <p:cNvPr id="4" name="Marcador de texto 3">
            <a:extLst>
              <a:ext uri="{FF2B5EF4-FFF2-40B4-BE49-F238E27FC236}">
                <a16:creationId xmlns:a16="http://schemas.microsoft.com/office/drawing/2014/main" id="{B6D80862-FB86-CBD2-62EA-0C24085BA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D0FFE2-A92B-99DD-D5F8-125830037F51}"/>
              </a:ext>
            </a:extLst>
          </p:cNvPr>
          <p:cNvSpPr>
            <a:spLocks noGrp="1"/>
          </p:cNvSpPr>
          <p:nvPr>
            <p:ph type="dt" sz="half" idx="10"/>
          </p:nvPr>
        </p:nvSpPr>
        <p:spPr/>
        <p:txBody>
          <a:bodyPr/>
          <a:lstStyle/>
          <a:p>
            <a:fld id="{CF207E7F-3120-4053-A11C-15C5C71B0889}" type="datetimeFigureOut">
              <a:rPr lang="en-001" smtClean="0"/>
              <a:t>17/11/2022</a:t>
            </a:fld>
            <a:endParaRPr lang="en-001"/>
          </a:p>
        </p:txBody>
      </p:sp>
      <p:sp>
        <p:nvSpPr>
          <p:cNvPr id="6" name="Marcador de pie de página 5">
            <a:extLst>
              <a:ext uri="{FF2B5EF4-FFF2-40B4-BE49-F238E27FC236}">
                <a16:creationId xmlns:a16="http://schemas.microsoft.com/office/drawing/2014/main" id="{F72E12DF-D414-82B2-6F7F-216BF849BAC4}"/>
              </a:ext>
            </a:extLst>
          </p:cNvPr>
          <p:cNvSpPr>
            <a:spLocks noGrp="1"/>
          </p:cNvSpPr>
          <p:nvPr>
            <p:ph type="ftr" sz="quarter" idx="11"/>
          </p:nvPr>
        </p:nvSpPr>
        <p:spPr/>
        <p:txBody>
          <a:bodyPr/>
          <a:lstStyle/>
          <a:p>
            <a:endParaRPr lang="en-001"/>
          </a:p>
        </p:txBody>
      </p:sp>
      <p:sp>
        <p:nvSpPr>
          <p:cNvPr id="7" name="Marcador de número de diapositiva 6">
            <a:extLst>
              <a:ext uri="{FF2B5EF4-FFF2-40B4-BE49-F238E27FC236}">
                <a16:creationId xmlns:a16="http://schemas.microsoft.com/office/drawing/2014/main" id="{6A9A95FE-620D-B872-5DA4-ED8888B5122E}"/>
              </a:ext>
            </a:extLst>
          </p:cNvPr>
          <p:cNvSpPr>
            <a:spLocks noGrp="1"/>
          </p:cNvSpPr>
          <p:nvPr>
            <p:ph type="sldNum" sz="quarter" idx="12"/>
          </p:nvPr>
        </p:nvSpPr>
        <p:spPr/>
        <p:txBody>
          <a:bodyPr/>
          <a:lstStyle/>
          <a:p>
            <a:fld id="{B9C72726-4EFD-42DA-AE41-64104149BA07}" type="slidenum">
              <a:rPr lang="en-001" smtClean="0"/>
              <a:t>‹Nº›</a:t>
            </a:fld>
            <a:endParaRPr lang="en-001"/>
          </a:p>
        </p:txBody>
      </p:sp>
    </p:spTree>
    <p:extLst>
      <p:ext uri="{BB962C8B-B14F-4D97-AF65-F5344CB8AC3E}">
        <p14:creationId xmlns:p14="http://schemas.microsoft.com/office/powerpoint/2010/main" val="47253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32F18A-DBB0-B383-0167-64C9BCD0B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001"/>
          </a:p>
        </p:txBody>
      </p:sp>
      <p:sp>
        <p:nvSpPr>
          <p:cNvPr id="3" name="Marcador de texto 2">
            <a:extLst>
              <a:ext uri="{FF2B5EF4-FFF2-40B4-BE49-F238E27FC236}">
                <a16:creationId xmlns:a16="http://schemas.microsoft.com/office/drawing/2014/main" id="{06D61F7B-3ED0-7C44-1D92-9F614ABEC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4" name="Marcador de fecha 3">
            <a:extLst>
              <a:ext uri="{FF2B5EF4-FFF2-40B4-BE49-F238E27FC236}">
                <a16:creationId xmlns:a16="http://schemas.microsoft.com/office/drawing/2014/main" id="{0E392206-5EA4-6DB0-55AD-0C3452EFD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07E7F-3120-4053-A11C-15C5C71B0889}" type="datetimeFigureOut">
              <a:rPr lang="en-001" smtClean="0"/>
              <a:t>17/11/2022</a:t>
            </a:fld>
            <a:endParaRPr lang="en-001"/>
          </a:p>
        </p:txBody>
      </p:sp>
      <p:sp>
        <p:nvSpPr>
          <p:cNvPr id="5" name="Marcador de pie de página 4">
            <a:extLst>
              <a:ext uri="{FF2B5EF4-FFF2-40B4-BE49-F238E27FC236}">
                <a16:creationId xmlns:a16="http://schemas.microsoft.com/office/drawing/2014/main" id="{9F8D93B4-B694-4EF2-C927-5D7FF3800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001"/>
          </a:p>
        </p:txBody>
      </p:sp>
      <p:sp>
        <p:nvSpPr>
          <p:cNvPr id="6" name="Marcador de número de diapositiva 5">
            <a:extLst>
              <a:ext uri="{FF2B5EF4-FFF2-40B4-BE49-F238E27FC236}">
                <a16:creationId xmlns:a16="http://schemas.microsoft.com/office/drawing/2014/main" id="{22AFB633-157E-B622-1473-B9631F909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72726-4EFD-42DA-AE41-64104149BA07}" type="slidenum">
              <a:rPr lang="en-001" smtClean="0"/>
              <a:t>‹Nº›</a:t>
            </a:fld>
            <a:endParaRPr lang="en-001"/>
          </a:p>
        </p:txBody>
      </p:sp>
    </p:spTree>
    <p:extLst>
      <p:ext uri="{BB962C8B-B14F-4D97-AF65-F5344CB8AC3E}">
        <p14:creationId xmlns:p14="http://schemas.microsoft.com/office/powerpoint/2010/main" val="261070389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D81114-9253-BB1D-D13B-CE7751679B28}"/>
              </a:ext>
            </a:extLst>
          </p:cNvPr>
          <p:cNvSpPr>
            <a:spLocks noGrp="1"/>
          </p:cNvSpPr>
          <p:nvPr>
            <p:ph idx="1"/>
          </p:nvPr>
        </p:nvSpPr>
        <p:spPr>
          <a:xfrm>
            <a:off x="427749" y="2771477"/>
            <a:ext cx="10515600" cy="3881438"/>
          </a:xfrm>
        </p:spPr>
        <p:txBody>
          <a:bodyPr/>
          <a:lstStyle/>
          <a:p>
            <a:r>
              <a:rPr lang="en-US" sz="2400" b="1" u="sng" dirty="0" err="1">
                <a:effectLst>
                  <a:outerShdw blurRad="38100" dist="38100" dir="2700000" algn="tl">
                    <a:srgbClr val="000000">
                      <a:alpha val="43137"/>
                    </a:srgbClr>
                  </a:outerShdw>
                </a:effectLst>
              </a:rPr>
              <a:t>Tema</a:t>
            </a:r>
            <a:r>
              <a:rPr lang="en-US" sz="2400" b="1" u="sng" dirty="0">
                <a:effectLst>
                  <a:outerShdw blurRad="38100" dist="38100" dir="2700000" algn="tl">
                    <a:srgbClr val="000000">
                      <a:alpha val="43137"/>
                    </a:srgbClr>
                  </a:outerShdw>
                </a:effectLst>
              </a:rPr>
              <a:t>:</a:t>
            </a:r>
            <a:r>
              <a:rPr lang="en-US" sz="2400" b="1" dirty="0"/>
              <a:t> </a:t>
            </a:r>
            <a:r>
              <a:rPr lang="en-US" sz="2400" dirty="0" err="1"/>
              <a:t>Servidor</a:t>
            </a:r>
            <a:r>
              <a:rPr lang="en-US" sz="2400" dirty="0"/>
              <a:t> Web Apache </a:t>
            </a:r>
          </a:p>
          <a:p>
            <a:endParaRPr lang="en-US" sz="2400" dirty="0"/>
          </a:p>
          <a:p>
            <a:r>
              <a:rPr lang="en-US" sz="2400" b="1" u="sng" dirty="0" err="1">
                <a:effectLst>
                  <a:outerShdw blurRad="38100" dist="38100" dir="2700000" algn="tl">
                    <a:srgbClr val="000000">
                      <a:alpha val="43137"/>
                    </a:srgbClr>
                  </a:outerShdw>
                </a:effectLst>
              </a:rPr>
              <a:t>Profesores</a:t>
            </a:r>
            <a:r>
              <a:rPr lang="en-US" sz="2400" b="1" u="sng" dirty="0">
                <a:effectLst>
                  <a:outerShdw blurRad="38100" dist="38100" dir="2700000" algn="tl">
                    <a:srgbClr val="000000">
                      <a:alpha val="43137"/>
                    </a:srgbClr>
                  </a:outerShdw>
                </a:effectLst>
              </a:rPr>
              <a:t>:</a:t>
            </a:r>
            <a:r>
              <a:rPr lang="en-US" sz="2400" b="1" dirty="0">
                <a:effectLst>
                  <a:outerShdw blurRad="38100" dist="38100" dir="2700000" algn="tl">
                    <a:srgbClr val="000000">
                      <a:alpha val="43137"/>
                    </a:srgbClr>
                  </a:outerShdw>
                </a:effectLst>
              </a:rPr>
              <a:t> </a:t>
            </a:r>
            <a:r>
              <a:rPr lang="en-US" sz="2400" dirty="0"/>
              <a:t>Lucas </a:t>
            </a:r>
            <a:r>
              <a:rPr lang="en-US" sz="2400" dirty="0" err="1"/>
              <a:t>Bullian</a:t>
            </a:r>
            <a:r>
              <a:rPr lang="en-US" sz="2400" dirty="0"/>
              <a:t> – David </a:t>
            </a:r>
            <a:r>
              <a:rPr lang="en-US" sz="2400" dirty="0" err="1"/>
              <a:t>Wolovelsky</a:t>
            </a:r>
            <a:endParaRPr lang="en-US" sz="2400" dirty="0"/>
          </a:p>
          <a:p>
            <a:endParaRPr lang="en-US" sz="2400" b="1" u="sng" dirty="0">
              <a:effectLst>
                <a:outerShdw blurRad="38100" dist="38100" dir="2700000" algn="tl">
                  <a:srgbClr val="000000">
                    <a:alpha val="43137"/>
                  </a:srgbClr>
                </a:outerShdw>
              </a:effectLst>
            </a:endParaRPr>
          </a:p>
          <a:p>
            <a:r>
              <a:rPr lang="en-US" sz="2400" b="1" u="sng" dirty="0" err="1">
                <a:effectLst>
                  <a:outerShdw blurRad="38100" dist="38100" dir="2700000" algn="tl">
                    <a:srgbClr val="000000">
                      <a:alpha val="43137"/>
                    </a:srgbClr>
                  </a:outerShdw>
                </a:effectLst>
              </a:rPr>
              <a:t>Alumnos</a:t>
            </a:r>
            <a:r>
              <a:rPr lang="en-US" sz="2400" b="1" u="sng" dirty="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 </a:t>
            </a:r>
            <a:r>
              <a:rPr lang="en-US" sz="2400" dirty="0"/>
              <a:t>Gonzalez Ignacio</a:t>
            </a:r>
          </a:p>
          <a:p>
            <a:endParaRPr lang="en-US" sz="2400" dirty="0"/>
          </a:p>
          <a:p>
            <a:r>
              <a:rPr lang="en-US" sz="1600" b="0" i="0" dirty="0">
                <a:solidFill>
                  <a:srgbClr val="4D5156"/>
                </a:solidFill>
                <a:effectLst/>
                <a:latin typeface="arial" panose="020B0604020202020204" pitchFamily="34" charset="0"/>
              </a:rPr>
              <a:t> </a:t>
            </a:r>
            <a:r>
              <a:rPr lang="en-US" sz="2400" b="1" u="sng" dirty="0" err="1">
                <a:effectLst>
                  <a:outerShdw blurRad="38100" dist="38100" dir="2700000" algn="tl">
                    <a:srgbClr val="000000">
                      <a:alpha val="43137"/>
                    </a:srgbClr>
                  </a:outerShdw>
                </a:effectLst>
              </a:rPr>
              <a:t>Año</a:t>
            </a:r>
            <a:r>
              <a:rPr lang="en-US" sz="2400" b="1" u="sng" dirty="0">
                <a:solidFill>
                  <a:srgbClr val="4D5156"/>
                </a:solidFill>
                <a:effectLst>
                  <a:outerShdw blurRad="38100" dist="38100" dir="2700000" algn="tl">
                    <a:srgbClr val="000000">
                      <a:alpha val="43137"/>
                    </a:srgbClr>
                  </a:outerShdw>
                </a:effectLst>
              </a:rPr>
              <a:t>:</a:t>
            </a:r>
            <a:r>
              <a:rPr lang="en-US" sz="2400" dirty="0"/>
              <a:t> 2022</a:t>
            </a:r>
          </a:p>
          <a:p>
            <a:endParaRPr lang="en-001" dirty="0"/>
          </a:p>
        </p:txBody>
      </p:sp>
      <p:sp>
        <p:nvSpPr>
          <p:cNvPr id="4" name="Rectángulo 3">
            <a:extLst>
              <a:ext uri="{FF2B5EF4-FFF2-40B4-BE49-F238E27FC236}">
                <a16:creationId xmlns:a16="http://schemas.microsoft.com/office/drawing/2014/main" id="{02C278AA-6F85-EA3E-3D5B-65E45C296504}"/>
              </a:ext>
            </a:extLst>
          </p:cNvPr>
          <p:cNvSpPr/>
          <p:nvPr/>
        </p:nvSpPr>
        <p:spPr>
          <a:xfrm>
            <a:off x="427749" y="205085"/>
            <a:ext cx="11336501" cy="1754326"/>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Trabajo Practico</a:t>
            </a:r>
          </a:p>
          <a:p>
            <a:pPr algn="ctr"/>
            <a:r>
              <a:rPr lang="es-ES" sz="5400" b="0" cap="none" spc="0" dirty="0">
                <a:ln w="0"/>
                <a:solidFill>
                  <a:schemeClr val="tx1"/>
                </a:solidFill>
                <a:effectLst>
                  <a:outerShdw blurRad="38100" dist="19050" dir="2700000" algn="tl" rotWithShape="0">
                    <a:schemeClr val="dk1">
                      <a:alpha val="40000"/>
                    </a:schemeClr>
                  </a:outerShdw>
                </a:effectLst>
              </a:rPr>
              <a:t>Administración de </a:t>
            </a:r>
            <a:r>
              <a:rPr lang="es-ES" sz="5400" dirty="0">
                <a:ln w="0"/>
                <a:effectLst>
                  <a:outerShdw blurRad="38100" dist="19050" dir="2700000" algn="tl" rotWithShape="0">
                    <a:schemeClr val="dk1">
                      <a:alpha val="40000"/>
                    </a:schemeClr>
                  </a:outerShdw>
                </a:effectLst>
              </a:rPr>
              <a:t>Sistemas GNU/LINUX</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5" name="AutoShape 2" descr="Universidad Nacional de General San Martín - Wikipedia, la enciclopedia  libre">
            <a:extLst>
              <a:ext uri="{FF2B5EF4-FFF2-40B4-BE49-F238E27FC236}">
                <a16:creationId xmlns:a16="http://schemas.microsoft.com/office/drawing/2014/main" id="{64E2350E-761B-09E8-032E-F381ED5D11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001"/>
          </a:p>
        </p:txBody>
      </p:sp>
      <p:pic>
        <p:nvPicPr>
          <p:cNvPr id="6" name="Imagen 5">
            <a:extLst>
              <a:ext uri="{FF2B5EF4-FFF2-40B4-BE49-F238E27FC236}">
                <a16:creationId xmlns:a16="http://schemas.microsoft.com/office/drawing/2014/main" id="{A7CBC375-56D0-82C1-D95A-4A886B0A90ED}"/>
              </a:ext>
            </a:extLst>
          </p:cNvPr>
          <p:cNvPicPr>
            <a:picLocks noChangeAspect="1"/>
          </p:cNvPicPr>
          <p:nvPr/>
        </p:nvPicPr>
        <p:blipFill>
          <a:blip r:embed="rId2"/>
          <a:stretch>
            <a:fillRect/>
          </a:stretch>
        </p:blipFill>
        <p:spPr>
          <a:xfrm>
            <a:off x="6993866" y="3679825"/>
            <a:ext cx="5007634" cy="3276600"/>
          </a:xfrm>
          <a:prstGeom prst="rect">
            <a:avLst/>
          </a:prstGeom>
        </p:spPr>
      </p:pic>
    </p:spTree>
    <p:extLst>
      <p:ext uri="{BB962C8B-B14F-4D97-AF65-F5344CB8AC3E}">
        <p14:creationId xmlns:p14="http://schemas.microsoft.com/office/powerpoint/2010/main" val="314032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117BDC-65EB-F6E5-7566-A45C334615A5}"/>
              </a:ext>
            </a:extLst>
          </p:cNvPr>
          <p:cNvSpPr>
            <a:spLocks noGrp="1"/>
          </p:cNvSpPr>
          <p:nvPr>
            <p:ph idx="1"/>
          </p:nvPr>
        </p:nvSpPr>
        <p:spPr>
          <a:xfrm>
            <a:off x="723900" y="1496715"/>
            <a:ext cx="10515600" cy="1336675"/>
          </a:xfrm>
        </p:spPr>
        <p:txBody>
          <a:bodyPr/>
          <a:lstStyle/>
          <a:p>
            <a:r>
              <a:rPr lang="es-MX" sz="2200" b="0" i="0" dirty="0">
                <a:solidFill>
                  <a:srgbClr val="222222"/>
                </a:solidFill>
                <a:effectLst/>
                <a:latin typeface="Arial" panose="020B0604020202020204" pitchFamily="34" charset="0"/>
              </a:rPr>
              <a:t>Creación de un servidor WEB NGINX o Apache el cual deberá servir una página estática personalizada tomando como base la imagen oficial de Ubuntu, Debian o Fedora.</a:t>
            </a:r>
          </a:p>
          <a:p>
            <a:endParaRPr lang="en-001" dirty="0"/>
          </a:p>
        </p:txBody>
      </p:sp>
      <p:sp>
        <p:nvSpPr>
          <p:cNvPr id="4" name="Rectángulo 3">
            <a:extLst>
              <a:ext uri="{FF2B5EF4-FFF2-40B4-BE49-F238E27FC236}">
                <a16:creationId xmlns:a16="http://schemas.microsoft.com/office/drawing/2014/main" id="{F124EBD0-FE72-0E2C-23D4-A1F1D367C589}"/>
              </a:ext>
            </a:extLst>
          </p:cNvPr>
          <p:cNvSpPr/>
          <p:nvPr/>
        </p:nvSpPr>
        <p:spPr>
          <a:xfrm>
            <a:off x="2618477" y="367010"/>
            <a:ext cx="6955045"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Objetivo y herramientas</a:t>
            </a:r>
          </a:p>
        </p:txBody>
      </p:sp>
      <p:pic>
        <p:nvPicPr>
          <p:cNvPr id="5" name="Imagen 4">
            <a:extLst>
              <a:ext uri="{FF2B5EF4-FFF2-40B4-BE49-F238E27FC236}">
                <a16:creationId xmlns:a16="http://schemas.microsoft.com/office/drawing/2014/main" id="{1CBE0603-B086-ACE4-C640-4FC092F47784}"/>
              </a:ext>
            </a:extLst>
          </p:cNvPr>
          <p:cNvPicPr>
            <a:picLocks noChangeAspect="1"/>
          </p:cNvPicPr>
          <p:nvPr/>
        </p:nvPicPr>
        <p:blipFill>
          <a:blip r:embed="rId2"/>
          <a:stretch>
            <a:fillRect/>
          </a:stretch>
        </p:blipFill>
        <p:spPr>
          <a:xfrm>
            <a:off x="6496050" y="3333750"/>
            <a:ext cx="5300133" cy="2981325"/>
          </a:xfrm>
          <a:prstGeom prst="rect">
            <a:avLst/>
          </a:prstGeom>
        </p:spPr>
      </p:pic>
      <p:sp>
        <p:nvSpPr>
          <p:cNvPr id="6" name="CuadroTexto 5">
            <a:extLst>
              <a:ext uri="{FF2B5EF4-FFF2-40B4-BE49-F238E27FC236}">
                <a16:creationId xmlns:a16="http://schemas.microsoft.com/office/drawing/2014/main" id="{441729B4-F686-498A-BE69-A106C0C1C09C}"/>
              </a:ext>
            </a:extLst>
          </p:cNvPr>
          <p:cNvSpPr txBox="1"/>
          <p:nvPr/>
        </p:nvSpPr>
        <p:spPr>
          <a:xfrm>
            <a:off x="723900" y="2937470"/>
            <a:ext cx="497205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Para </a:t>
            </a:r>
            <a:r>
              <a:rPr lang="en-US" dirty="0" err="1"/>
              <a:t>ello</a:t>
            </a:r>
            <a:r>
              <a:rPr lang="en-US" dirty="0"/>
              <a:t> </a:t>
            </a:r>
            <a:r>
              <a:rPr lang="en-US" dirty="0" err="1"/>
              <a:t>trabajaremos</a:t>
            </a:r>
            <a:r>
              <a:rPr lang="en-US" dirty="0"/>
              <a:t> con 2 </a:t>
            </a:r>
            <a:r>
              <a:rPr lang="en-US" dirty="0" err="1"/>
              <a:t>herramientas</a:t>
            </a:r>
            <a:r>
              <a:rPr lang="en-US" dirty="0"/>
              <a:t>:</a:t>
            </a:r>
          </a:p>
          <a:p>
            <a:pPr marL="285750" indent="-285750">
              <a:buFont typeface="Arial" panose="020B0604020202020204" pitchFamily="34" charset="0"/>
              <a:buChar char="•"/>
            </a:pPr>
            <a:endParaRPr lang="en-US" dirty="0"/>
          </a:p>
          <a:p>
            <a:pPr marL="285750" indent="-285750">
              <a:buFontTx/>
              <a:buChar char="-"/>
            </a:pPr>
            <a:r>
              <a:rPr lang="en-US" b="1" dirty="0"/>
              <a:t>Docker: </a:t>
            </a:r>
            <a:r>
              <a:rPr lang="es-MX" dirty="0"/>
              <a:t>Proyecto de código abierto que automatiza el despliegue de aplicaciones dentro de contenedores de software</a:t>
            </a:r>
            <a:endParaRPr lang="en-US" dirty="0"/>
          </a:p>
          <a:p>
            <a:pPr marL="285750" indent="-285750">
              <a:buFontTx/>
              <a:buChar char="-"/>
            </a:pPr>
            <a:endParaRPr lang="en-US" dirty="0"/>
          </a:p>
          <a:p>
            <a:endParaRPr lang="en-US" dirty="0"/>
          </a:p>
          <a:p>
            <a:pPr marL="285750" indent="-285750">
              <a:buFontTx/>
              <a:buChar char="-"/>
            </a:pPr>
            <a:r>
              <a:rPr lang="en-US" b="1" dirty="0"/>
              <a:t>Docker-compose: </a:t>
            </a:r>
            <a:r>
              <a:rPr lang="es-MX" dirty="0">
                <a:solidFill>
                  <a:srgbClr val="202124"/>
                </a:solidFill>
              </a:rPr>
              <a:t>H</a:t>
            </a:r>
            <a:r>
              <a:rPr lang="es-MX" i="0" dirty="0">
                <a:solidFill>
                  <a:srgbClr val="202124"/>
                </a:solidFill>
                <a:effectLst/>
              </a:rPr>
              <a:t>erramienta para definir y ejecutar aplicaciones de Docker de varios contenedores. </a:t>
            </a:r>
            <a:r>
              <a:rPr lang="es-MX" dirty="0">
                <a:solidFill>
                  <a:srgbClr val="202124"/>
                </a:solidFill>
              </a:rPr>
              <a:t>S</a:t>
            </a:r>
            <a:r>
              <a:rPr lang="es-MX" i="0" dirty="0">
                <a:solidFill>
                  <a:srgbClr val="202124"/>
                </a:solidFill>
                <a:effectLst/>
              </a:rPr>
              <a:t>e usa un archivo YAML para configurar los servicios de la aplicación. Después, con un solo comando, se crean y se inician todos los servicios de la configuración</a:t>
            </a: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001" dirty="0"/>
          </a:p>
        </p:txBody>
      </p:sp>
    </p:spTree>
    <p:extLst>
      <p:ext uri="{BB962C8B-B14F-4D97-AF65-F5344CB8AC3E}">
        <p14:creationId xmlns:p14="http://schemas.microsoft.com/office/powerpoint/2010/main" val="187989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051B719-F3B7-518C-F7AF-CC80AB51A85F}"/>
              </a:ext>
            </a:extLst>
          </p:cNvPr>
          <p:cNvSpPr/>
          <p:nvPr/>
        </p:nvSpPr>
        <p:spPr>
          <a:xfrm>
            <a:off x="4584945" y="157460"/>
            <a:ext cx="3022109" cy="923330"/>
          </a:xfrm>
          <a:prstGeom prst="rect">
            <a:avLst/>
          </a:prstGeom>
          <a:noFill/>
        </p:spPr>
        <p:txBody>
          <a:bodyPr wrap="none" lIns="91440" tIns="45720" rIns="91440" bIns="45720">
            <a:spAutoFit/>
          </a:bodyPr>
          <a:lstStyle/>
          <a:p>
            <a:pPr algn="ctr"/>
            <a:r>
              <a:rPr lang="es-ES" sz="5400" b="0" cap="none" spc="0" dirty="0" err="1">
                <a:ln w="0"/>
                <a:solidFill>
                  <a:schemeClr val="accent1"/>
                </a:solidFill>
                <a:effectLst>
                  <a:outerShdw blurRad="38100" dist="25400" dir="5400000" algn="ctr" rotWithShape="0">
                    <a:srgbClr val="6E747A">
                      <a:alpha val="43000"/>
                    </a:srgbClr>
                  </a:outerShdw>
                </a:effectLst>
              </a:rPr>
              <a:t>Dockerfile</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CuadroTexto 6">
            <a:extLst>
              <a:ext uri="{FF2B5EF4-FFF2-40B4-BE49-F238E27FC236}">
                <a16:creationId xmlns:a16="http://schemas.microsoft.com/office/drawing/2014/main" id="{38B5D9F8-52C1-C2AB-61C1-71CBA388D40E}"/>
              </a:ext>
            </a:extLst>
          </p:cNvPr>
          <p:cNvSpPr txBox="1"/>
          <p:nvPr/>
        </p:nvSpPr>
        <p:spPr>
          <a:xfrm>
            <a:off x="7607054" y="1344930"/>
            <a:ext cx="3921760" cy="5209118"/>
          </a:xfrm>
          <a:prstGeom prst="rect">
            <a:avLst/>
          </a:prstGeom>
          <a:noFill/>
        </p:spPr>
        <p:txBody>
          <a:bodyPr wrap="square" rtlCol="0">
            <a:spAutoFit/>
          </a:bodyPr>
          <a:lstStyle/>
          <a:p>
            <a:pPr marL="285750" indent="-285750">
              <a:buFont typeface="Arial" panose="020B0604020202020204" pitchFamily="34" charset="0"/>
              <a:buChar char="•"/>
            </a:pPr>
            <a:r>
              <a:rPr lang="en-US" sz="1850" dirty="0" err="1"/>
              <a:t>Partimos</a:t>
            </a:r>
            <a:r>
              <a:rPr lang="en-US" sz="1850" dirty="0"/>
              <a:t> de </a:t>
            </a:r>
            <a:r>
              <a:rPr lang="en-US" sz="1850" dirty="0" err="1"/>
              <a:t>una</a:t>
            </a:r>
            <a:r>
              <a:rPr lang="en-US" sz="1850" dirty="0"/>
              <a:t> imagen de Ubuntu (ultima version disponible).</a:t>
            </a:r>
          </a:p>
          <a:p>
            <a:endParaRPr lang="en-US" sz="1850" dirty="0"/>
          </a:p>
          <a:p>
            <a:pPr marL="285750" indent="-285750">
              <a:buFont typeface="Arial" panose="020B0604020202020204" pitchFamily="34" charset="0"/>
              <a:buChar char="•"/>
            </a:pPr>
            <a:r>
              <a:rPr lang="en-US" sz="1850" dirty="0" err="1"/>
              <a:t>Corremos</a:t>
            </a:r>
            <a:r>
              <a:rPr lang="en-US" sz="1850" dirty="0"/>
              <a:t> </a:t>
            </a:r>
            <a:r>
              <a:rPr lang="en-US" sz="1850" dirty="0" err="1"/>
              <a:t>los</a:t>
            </a:r>
            <a:r>
              <a:rPr lang="en-US" sz="1850" dirty="0"/>
              <a:t> commandos para </a:t>
            </a:r>
            <a:r>
              <a:rPr lang="en-US" sz="1850" dirty="0" err="1"/>
              <a:t>instalar</a:t>
            </a:r>
            <a:r>
              <a:rPr lang="en-US" sz="1850" dirty="0"/>
              <a:t> y /o </a:t>
            </a:r>
            <a:r>
              <a:rPr lang="en-US" sz="1850" dirty="0" err="1"/>
              <a:t>actualizar</a:t>
            </a:r>
            <a:r>
              <a:rPr lang="en-US" sz="1850" dirty="0"/>
              <a:t> </a:t>
            </a:r>
            <a:r>
              <a:rPr lang="en-US" sz="1850" dirty="0" err="1"/>
              <a:t>apache</a:t>
            </a:r>
            <a:r>
              <a:rPr lang="en-US" sz="1850" dirty="0"/>
              <a:t> server.</a:t>
            </a:r>
          </a:p>
          <a:p>
            <a:endParaRPr lang="en-US" sz="1850" dirty="0"/>
          </a:p>
          <a:p>
            <a:pPr marL="285750" indent="-285750">
              <a:buFont typeface="Arial" panose="020B0604020202020204" pitchFamily="34" charset="0"/>
              <a:buChar char="•"/>
            </a:pPr>
            <a:r>
              <a:rPr lang="en-US" sz="1850" dirty="0" err="1"/>
              <a:t>Copiamos</a:t>
            </a:r>
            <a:r>
              <a:rPr lang="en-US" sz="1850" dirty="0"/>
              <a:t> </a:t>
            </a:r>
            <a:r>
              <a:rPr lang="en-US" sz="1850" dirty="0" err="1"/>
              <a:t>el</a:t>
            </a:r>
            <a:r>
              <a:rPr lang="en-US" sz="1850" dirty="0"/>
              <a:t> </a:t>
            </a:r>
            <a:r>
              <a:rPr lang="en-US" sz="1850" dirty="0" err="1"/>
              <a:t>contenido</a:t>
            </a:r>
            <a:r>
              <a:rPr lang="en-US" sz="1850" dirty="0"/>
              <a:t> de “index.html” </a:t>
            </a:r>
            <a:r>
              <a:rPr lang="en-US" sz="1850" dirty="0" err="1"/>
              <a:t>en</a:t>
            </a:r>
            <a:r>
              <a:rPr lang="en-US" sz="1850" dirty="0"/>
              <a:t> “/var/www/html/”</a:t>
            </a:r>
          </a:p>
          <a:p>
            <a:endParaRPr lang="en-US" sz="1850" dirty="0"/>
          </a:p>
          <a:p>
            <a:pPr marL="285750" indent="-285750">
              <a:buFont typeface="Arial" panose="020B0604020202020204" pitchFamily="34" charset="0"/>
              <a:buChar char="•"/>
            </a:pPr>
            <a:r>
              <a:rPr lang="en-US" sz="1850" dirty="0" err="1"/>
              <a:t>Exponemos</a:t>
            </a:r>
            <a:r>
              <a:rPr lang="en-US" sz="1850" dirty="0"/>
              <a:t> </a:t>
            </a:r>
            <a:r>
              <a:rPr lang="en-US" sz="1850" dirty="0" err="1"/>
              <a:t>el</a:t>
            </a:r>
            <a:r>
              <a:rPr lang="en-US" sz="1850" dirty="0"/>
              <a:t> Puerto 80 (</a:t>
            </a:r>
            <a:r>
              <a:rPr lang="en-US" sz="1850" dirty="0" err="1"/>
              <a:t>normalente</a:t>
            </a:r>
            <a:r>
              <a:rPr lang="en-US" sz="1850" dirty="0"/>
              <a:t> es </a:t>
            </a:r>
            <a:r>
              <a:rPr lang="en-US" sz="1850" dirty="0" err="1"/>
              <a:t>el</a:t>
            </a:r>
            <a:r>
              <a:rPr lang="en-US" sz="1850" dirty="0"/>
              <a:t> que se </a:t>
            </a:r>
            <a:r>
              <a:rPr lang="en-US" sz="1850" dirty="0" err="1"/>
              <a:t>utiliza</a:t>
            </a:r>
            <a:r>
              <a:rPr lang="en-US" sz="1850" dirty="0"/>
              <a:t> </a:t>
            </a:r>
            <a:r>
              <a:rPr lang="en-US" sz="1850" dirty="0" err="1"/>
              <a:t>en</a:t>
            </a:r>
            <a:r>
              <a:rPr lang="en-US" sz="1850" dirty="0"/>
              <a:t> </a:t>
            </a:r>
            <a:r>
              <a:rPr lang="en-US" sz="1850" dirty="0" err="1"/>
              <a:t>servidores</a:t>
            </a:r>
            <a:r>
              <a:rPr lang="en-US" sz="1850" dirty="0"/>
              <a:t> web no </a:t>
            </a:r>
            <a:r>
              <a:rPr lang="en-US" sz="1850" dirty="0" err="1"/>
              <a:t>cifrados</a:t>
            </a:r>
            <a:r>
              <a:rPr lang="en-US" sz="1850" dirty="0"/>
              <a:t>).</a:t>
            </a:r>
          </a:p>
          <a:p>
            <a:endParaRPr lang="en-US" sz="1850" dirty="0"/>
          </a:p>
          <a:p>
            <a:pPr marL="285750" indent="-285750">
              <a:buFont typeface="Arial" panose="020B0604020202020204" pitchFamily="34" charset="0"/>
              <a:buChar char="•"/>
            </a:pPr>
            <a:r>
              <a:rPr lang="en-US" sz="1850" dirty="0" err="1"/>
              <a:t>Ejecutamos</a:t>
            </a:r>
            <a:r>
              <a:rPr lang="en-US" sz="1850" dirty="0"/>
              <a:t> </a:t>
            </a:r>
            <a:r>
              <a:rPr lang="en-US" sz="1850" dirty="0" err="1"/>
              <a:t>los</a:t>
            </a:r>
            <a:r>
              <a:rPr lang="en-US" sz="1850" dirty="0"/>
              <a:t> commandos </a:t>
            </a:r>
            <a:r>
              <a:rPr lang="en-US" sz="1850" dirty="0" err="1"/>
              <a:t>por</a:t>
            </a:r>
            <a:r>
              <a:rPr lang="en-US" sz="1850" dirty="0"/>
              <a:t> </a:t>
            </a:r>
            <a:r>
              <a:rPr lang="en-US" sz="1850" dirty="0" err="1"/>
              <a:t>defecto</a:t>
            </a:r>
            <a:r>
              <a:rPr lang="en-US" sz="1850" dirty="0"/>
              <a:t> con CMD </a:t>
            </a:r>
            <a:r>
              <a:rPr lang="en-US" sz="1850" dirty="0" err="1"/>
              <a:t>solicitados</a:t>
            </a:r>
            <a:r>
              <a:rPr lang="en-US" sz="1850" dirty="0"/>
              <a:t> para </a:t>
            </a:r>
            <a:r>
              <a:rPr lang="en-US" sz="1850" dirty="0" err="1"/>
              <a:t>montar</a:t>
            </a:r>
            <a:r>
              <a:rPr lang="en-US" sz="1850" dirty="0"/>
              <a:t> </a:t>
            </a:r>
            <a:r>
              <a:rPr lang="en-US" sz="1850" dirty="0" err="1"/>
              <a:t>apache</a:t>
            </a:r>
            <a:r>
              <a:rPr lang="en-US" sz="1850" dirty="0"/>
              <a:t>.</a:t>
            </a:r>
          </a:p>
          <a:p>
            <a:endParaRPr lang="en-001" dirty="0"/>
          </a:p>
        </p:txBody>
      </p:sp>
      <p:pic>
        <p:nvPicPr>
          <p:cNvPr id="3" name="Imagen 2">
            <a:extLst>
              <a:ext uri="{FF2B5EF4-FFF2-40B4-BE49-F238E27FC236}">
                <a16:creationId xmlns:a16="http://schemas.microsoft.com/office/drawing/2014/main" id="{50A93C86-C264-81BC-D7DC-19D7E3C105BB}"/>
              </a:ext>
            </a:extLst>
          </p:cNvPr>
          <p:cNvPicPr>
            <a:picLocks noChangeAspect="1"/>
          </p:cNvPicPr>
          <p:nvPr/>
        </p:nvPicPr>
        <p:blipFill>
          <a:blip r:embed="rId2"/>
          <a:stretch>
            <a:fillRect/>
          </a:stretch>
        </p:blipFill>
        <p:spPr>
          <a:xfrm>
            <a:off x="404533" y="1080790"/>
            <a:ext cx="6751410" cy="5632311"/>
          </a:xfrm>
          <a:prstGeom prst="rect">
            <a:avLst/>
          </a:prstGeom>
        </p:spPr>
      </p:pic>
    </p:spTree>
    <p:extLst>
      <p:ext uri="{BB962C8B-B14F-4D97-AF65-F5344CB8AC3E}">
        <p14:creationId xmlns:p14="http://schemas.microsoft.com/office/powerpoint/2010/main" val="204720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8D79C0A-44E6-F867-70F4-6279439176B1}"/>
              </a:ext>
            </a:extLst>
          </p:cNvPr>
          <p:cNvSpPr/>
          <p:nvPr/>
        </p:nvSpPr>
        <p:spPr>
          <a:xfrm>
            <a:off x="3526158" y="81260"/>
            <a:ext cx="4911089" cy="923330"/>
          </a:xfrm>
          <a:prstGeom prst="rect">
            <a:avLst/>
          </a:prstGeom>
          <a:noFill/>
        </p:spPr>
        <p:txBody>
          <a:bodyPr wrap="none" lIns="91440" tIns="45720" rIns="91440" bIns="45720">
            <a:spAutoFit/>
          </a:bodyPr>
          <a:lstStyle/>
          <a:p>
            <a:pPr algn="ctr"/>
            <a:r>
              <a:rPr lang="es-ES" sz="5400" dirty="0">
                <a:ln w="0"/>
                <a:solidFill>
                  <a:schemeClr val="accent1"/>
                </a:solidFill>
                <a:effectLst>
                  <a:outerShdw blurRad="38100" dist="25400" dir="5400000" algn="ctr" rotWithShape="0">
                    <a:srgbClr val="6E747A">
                      <a:alpha val="43000"/>
                    </a:srgbClr>
                  </a:outerShdw>
                </a:effectLst>
              </a:rPr>
              <a:t>Docker-</a:t>
            </a:r>
            <a:r>
              <a:rPr lang="es-ES" sz="5400" dirty="0" err="1">
                <a:ln w="0"/>
                <a:solidFill>
                  <a:schemeClr val="accent1"/>
                </a:solidFill>
                <a:effectLst>
                  <a:outerShdw blurRad="38100" dist="25400" dir="5400000" algn="ctr" rotWithShape="0">
                    <a:srgbClr val="6E747A">
                      <a:alpha val="43000"/>
                    </a:srgbClr>
                  </a:outerShdw>
                </a:effectLst>
              </a:rPr>
              <a:t>compose</a:t>
            </a:r>
            <a:endParaRPr lang="es-ES" sz="5400" dirty="0">
              <a:ln w="0"/>
              <a:solidFill>
                <a:schemeClr val="accent1"/>
              </a:solidFill>
              <a:effectLst>
                <a:outerShdw blurRad="38100" dist="25400" dir="5400000" algn="ctr" rotWithShape="0">
                  <a:srgbClr val="6E747A">
                    <a:alpha val="43000"/>
                  </a:srgbClr>
                </a:outerShdw>
              </a:effectLst>
            </a:endParaRPr>
          </a:p>
        </p:txBody>
      </p:sp>
      <p:sp>
        <p:nvSpPr>
          <p:cNvPr id="8" name="CuadroTexto 7">
            <a:extLst>
              <a:ext uri="{FF2B5EF4-FFF2-40B4-BE49-F238E27FC236}">
                <a16:creationId xmlns:a16="http://schemas.microsoft.com/office/drawing/2014/main" id="{CD903EBC-0CD8-8E8A-A15D-586B588D0247}"/>
              </a:ext>
            </a:extLst>
          </p:cNvPr>
          <p:cNvSpPr txBox="1"/>
          <p:nvPr/>
        </p:nvSpPr>
        <p:spPr>
          <a:xfrm>
            <a:off x="7573625" y="1583419"/>
            <a:ext cx="4410074" cy="4524315"/>
          </a:xfrm>
          <a:prstGeom prst="rect">
            <a:avLst/>
          </a:prstGeom>
          <a:noFill/>
        </p:spPr>
        <p:txBody>
          <a:bodyPr wrap="square">
            <a:spAutoFit/>
          </a:bodyPr>
          <a:lstStyle/>
          <a:p>
            <a:pPr marL="285750" indent="-285750">
              <a:buFont typeface="Arial" panose="020B0604020202020204" pitchFamily="34" charset="0"/>
              <a:buChar char="•"/>
            </a:pPr>
            <a:r>
              <a:rPr lang="en-US" dirty="0" err="1"/>
              <a:t>Definimos</a:t>
            </a:r>
            <a:r>
              <a:rPr lang="en-US" dirty="0"/>
              <a:t> la version de </a:t>
            </a:r>
            <a:r>
              <a:rPr lang="en-US" dirty="0" err="1"/>
              <a:t>nuestro</a:t>
            </a:r>
            <a:r>
              <a:rPr lang="en-US" dirty="0"/>
              <a:t> docker-compose</a:t>
            </a:r>
            <a:endParaRPr lang="en-US" sz="1800" dirty="0"/>
          </a:p>
          <a:p>
            <a:endParaRPr lang="en-US" sz="1800" dirty="0"/>
          </a:p>
          <a:p>
            <a:pPr marL="285750" indent="-285750">
              <a:buFont typeface="Arial" panose="020B0604020202020204" pitchFamily="34" charset="0"/>
              <a:buChar char="•"/>
            </a:pPr>
            <a:r>
              <a:rPr lang="en-US" dirty="0" err="1"/>
              <a:t>En</a:t>
            </a:r>
            <a:r>
              <a:rPr lang="en-US" dirty="0"/>
              <a:t> </a:t>
            </a:r>
            <a:r>
              <a:rPr lang="en-US" dirty="0" err="1"/>
              <a:t>el</a:t>
            </a:r>
            <a:r>
              <a:rPr lang="en-US" dirty="0"/>
              <a:t> </a:t>
            </a:r>
            <a:r>
              <a:rPr lang="en-US" dirty="0" err="1"/>
              <a:t>apartado</a:t>
            </a:r>
            <a:r>
              <a:rPr lang="en-US" dirty="0"/>
              <a:t> de “services” </a:t>
            </a:r>
            <a:r>
              <a:rPr lang="en-US" dirty="0" err="1"/>
              <a:t>definimos</a:t>
            </a:r>
            <a:r>
              <a:rPr lang="en-US" dirty="0"/>
              <a:t> </a:t>
            </a:r>
            <a:r>
              <a:rPr lang="en-US" dirty="0" err="1"/>
              <a:t>todos</a:t>
            </a:r>
            <a:r>
              <a:rPr lang="en-US" dirty="0"/>
              <a:t> </a:t>
            </a:r>
            <a:r>
              <a:rPr lang="en-US" dirty="0" err="1"/>
              <a:t>los</a:t>
            </a:r>
            <a:r>
              <a:rPr lang="en-US" dirty="0"/>
              <a:t> </a:t>
            </a:r>
            <a:r>
              <a:rPr lang="en-US" dirty="0" err="1"/>
              <a:t>contenedores</a:t>
            </a:r>
            <a:r>
              <a:rPr lang="en-US" dirty="0"/>
              <a:t> que </a:t>
            </a:r>
            <a:r>
              <a:rPr lang="en-US" dirty="0" err="1"/>
              <a:t>montaremos</a:t>
            </a:r>
            <a:r>
              <a:rPr lang="en-US" dirty="0"/>
              <a:t> (</a:t>
            </a:r>
            <a:r>
              <a:rPr lang="en-US" dirty="0" err="1"/>
              <a:t>en</a:t>
            </a:r>
            <a:r>
              <a:rPr lang="en-US" dirty="0"/>
              <a:t> </a:t>
            </a:r>
            <a:r>
              <a:rPr lang="en-US" dirty="0" err="1"/>
              <a:t>este</a:t>
            </a:r>
            <a:r>
              <a:rPr lang="en-US" dirty="0"/>
              <a:t> </a:t>
            </a:r>
            <a:r>
              <a:rPr lang="en-US" dirty="0" err="1"/>
              <a:t>caso</a:t>
            </a:r>
            <a:r>
              <a:rPr lang="en-US" dirty="0"/>
              <a:t> es 1 solo </a:t>
            </a:r>
            <a:r>
              <a:rPr lang="en-US" dirty="0" err="1"/>
              <a:t>llamado</a:t>
            </a:r>
            <a:r>
              <a:rPr lang="en-US" dirty="0"/>
              <a:t> </a:t>
            </a:r>
            <a:r>
              <a:rPr lang="en-US" dirty="0" err="1"/>
              <a:t>apache</a:t>
            </a:r>
            <a:r>
              <a:rPr lang="en-US" dirty="0"/>
              <a:t>) </a:t>
            </a:r>
            <a:r>
              <a:rPr lang="en-US" dirty="0" err="1"/>
              <a:t>organizados</a:t>
            </a:r>
            <a:r>
              <a:rPr lang="en-US" dirty="0"/>
              <a:t> </a:t>
            </a:r>
            <a:r>
              <a:rPr lang="en-US" dirty="0" err="1"/>
              <a:t>por</a:t>
            </a:r>
            <a:r>
              <a:rPr lang="en-US" dirty="0"/>
              <a:t> </a:t>
            </a:r>
            <a:r>
              <a:rPr lang="en-US" dirty="0" err="1"/>
              <a:t>el</a:t>
            </a:r>
            <a:r>
              <a:rPr lang="en-US" dirty="0"/>
              <a:t> </a:t>
            </a:r>
            <a:r>
              <a:rPr lang="en-US" dirty="0" err="1"/>
              <a:t>espaciado</a:t>
            </a:r>
            <a:r>
              <a:rPr lang="en-US" dirty="0"/>
              <a:t> </a:t>
            </a:r>
            <a:r>
              <a:rPr lang="en-US" dirty="0" err="1"/>
              <a:t>en</a:t>
            </a:r>
            <a:r>
              <a:rPr lang="en-US" dirty="0"/>
              <a:t> la </a:t>
            </a:r>
            <a:r>
              <a:rPr lang="en-US" dirty="0" err="1"/>
              <a:t>identacion</a:t>
            </a:r>
            <a:r>
              <a:rPr lang="en-US" dirty="0"/>
              <a:t>.</a:t>
            </a:r>
            <a:endParaRPr lang="en-US" sz="1800" dirty="0"/>
          </a:p>
          <a:p>
            <a:endParaRPr lang="en-US" sz="1800" dirty="0"/>
          </a:p>
          <a:p>
            <a:pPr marL="285750" indent="-285750">
              <a:buFont typeface="Arial" panose="020B0604020202020204" pitchFamily="34" charset="0"/>
              <a:buChar char="•"/>
            </a:pPr>
            <a:r>
              <a:rPr lang="en-US" sz="1800" dirty="0" err="1"/>
              <a:t>Buildeamos</a:t>
            </a:r>
            <a:r>
              <a:rPr lang="en-US" sz="1800" dirty="0"/>
              <a:t> a </a:t>
            </a:r>
            <a:r>
              <a:rPr lang="en-US" sz="1800" dirty="0" err="1"/>
              <a:t>partir</a:t>
            </a:r>
            <a:r>
              <a:rPr lang="en-US" sz="1800" dirty="0"/>
              <a:t> de la </a:t>
            </a:r>
            <a:r>
              <a:rPr lang="en-US" sz="1800" dirty="0" err="1"/>
              <a:t>carpeta</a:t>
            </a:r>
            <a:r>
              <a:rPr lang="en-US" sz="1800" dirty="0"/>
              <a:t> “</a:t>
            </a:r>
            <a:r>
              <a:rPr lang="en-US" dirty="0"/>
              <a:t>./website</a:t>
            </a:r>
            <a:r>
              <a:rPr lang="en-US" sz="1800" dirty="0"/>
              <a:t>” </a:t>
            </a:r>
            <a:r>
              <a:rPr lang="en-US" sz="1800" dirty="0" err="1"/>
              <a:t>donde</a:t>
            </a:r>
            <a:r>
              <a:rPr lang="en-US" sz="1800" dirty="0"/>
              <a:t> se </a:t>
            </a:r>
            <a:r>
              <a:rPr lang="en-US" sz="1800" dirty="0" err="1"/>
              <a:t>encuentra</a:t>
            </a:r>
            <a:r>
              <a:rPr lang="en-US" sz="1800" dirty="0"/>
              <a:t> </a:t>
            </a:r>
            <a:r>
              <a:rPr lang="en-US" sz="1800" dirty="0" err="1"/>
              <a:t>el</a:t>
            </a:r>
            <a:r>
              <a:rPr lang="en-US" sz="1800" dirty="0"/>
              <a:t> “</a:t>
            </a:r>
            <a:r>
              <a:rPr lang="en-US" sz="1800" dirty="0" err="1"/>
              <a:t>Dockerfile</a:t>
            </a:r>
            <a:r>
              <a:rPr lang="en-US" sz="1800" dirty="0"/>
              <a:t>”</a:t>
            </a:r>
          </a:p>
          <a:p>
            <a:endParaRPr lang="en-US" sz="1800" dirty="0"/>
          </a:p>
          <a:p>
            <a:pPr marL="285750" indent="-285750">
              <a:buFont typeface="Arial" panose="020B0604020202020204" pitchFamily="34" charset="0"/>
              <a:buChar char="•"/>
            </a:pPr>
            <a:r>
              <a:rPr lang="en-US" dirty="0" err="1"/>
              <a:t>Habilitamos</a:t>
            </a:r>
            <a:r>
              <a:rPr lang="en-US" dirty="0"/>
              <a:t> </a:t>
            </a:r>
            <a:r>
              <a:rPr lang="en-US" dirty="0" err="1"/>
              <a:t>el</a:t>
            </a:r>
            <a:r>
              <a:rPr lang="en-US" dirty="0"/>
              <a:t> </a:t>
            </a:r>
            <a:r>
              <a:rPr lang="en-US" dirty="0" err="1"/>
              <a:t>puerto</a:t>
            </a:r>
            <a:r>
              <a:rPr lang="en-US" dirty="0"/>
              <a:t> 5001 </a:t>
            </a:r>
            <a:r>
              <a:rPr lang="en-US" dirty="0" err="1"/>
              <a:t>dentro</a:t>
            </a:r>
            <a:r>
              <a:rPr lang="en-US" dirty="0"/>
              <a:t> de </a:t>
            </a:r>
            <a:r>
              <a:rPr lang="en-US" dirty="0" err="1"/>
              <a:t>nuestro</a:t>
            </a:r>
            <a:r>
              <a:rPr lang="en-US" dirty="0"/>
              <a:t> “localhost”</a:t>
            </a:r>
            <a:endParaRPr lang="en-US" sz="1800" dirty="0"/>
          </a:p>
          <a:p>
            <a:endParaRPr lang="en-001" dirty="0"/>
          </a:p>
        </p:txBody>
      </p:sp>
      <p:pic>
        <p:nvPicPr>
          <p:cNvPr id="3" name="Imagen 2">
            <a:extLst>
              <a:ext uri="{FF2B5EF4-FFF2-40B4-BE49-F238E27FC236}">
                <a16:creationId xmlns:a16="http://schemas.microsoft.com/office/drawing/2014/main" id="{C24A71A2-0888-F446-EC09-451601C8267E}"/>
              </a:ext>
            </a:extLst>
          </p:cNvPr>
          <p:cNvPicPr>
            <a:picLocks noChangeAspect="1"/>
          </p:cNvPicPr>
          <p:nvPr/>
        </p:nvPicPr>
        <p:blipFill>
          <a:blip r:embed="rId2"/>
          <a:stretch>
            <a:fillRect/>
          </a:stretch>
        </p:blipFill>
        <p:spPr>
          <a:xfrm>
            <a:off x="0" y="2228850"/>
            <a:ext cx="7430330" cy="2814637"/>
          </a:xfrm>
          <a:prstGeom prst="rect">
            <a:avLst/>
          </a:prstGeom>
        </p:spPr>
      </p:pic>
    </p:spTree>
    <p:extLst>
      <p:ext uri="{BB962C8B-B14F-4D97-AF65-F5344CB8AC3E}">
        <p14:creationId xmlns:p14="http://schemas.microsoft.com/office/powerpoint/2010/main" val="24622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0C820DA-7D31-6547-1421-A2A00121A9B4}"/>
              </a:ext>
            </a:extLst>
          </p:cNvPr>
          <p:cNvPicPr>
            <a:picLocks noChangeAspect="1"/>
          </p:cNvPicPr>
          <p:nvPr/>
        </p:nvPicPr>
        <p:blipFill>
          <a:blip r:embed="rId2"/>
          <a:stretch>
            <a:fillRect/>
          </a:stretch>
        </p:blipFill>
        <p:spPr>
          <a:xfrm>
            <a:off x="749850" y="1219200"/>
            <a:ext cx="10692300" cy="5116988"/>
          </a:xfrm>
          <a:prstGeom prst="rect">
            <a:avLst/>
          </a:prstGeom>
        </p:spPr>
      </p:pic>
      <p:sp>
        <p:nvSpPr>
          <p:cNvPr id="6" name="Rectángulo 5">
            <a:extLst>
              <a:ext uri="{FF2B5EF4-FFF2-40B4-BE49-F238E27FC236}">
                <a16:creationId xmlns:a16="http://schemas.microsoft.com/office/drawing/2014/main" id="{90D9C880-4976-3838-A4F9-09A71BEDAF4D}"/>
              </a:ext>
            </a:extLst>
          </p:cNvPr>
          <p:cNvSpPr/>
          <p:nvPr/>
        </p:nvSpPr>
        <p:spPr>
          <a:xfrm>
            <a:off x="-303990" y="90925"/>
            <a:ext cx="12799979" cy="861774"/>
          </a:xfrm>
          <a:prstGeom prst="rect">
            <a:avLst/>
          </a:prstGeom>
          <a:noFill/>
        </p:spPr>
        <p:txBody>
          <a:bodyPr wrap="square" lIns="91440" tIns="45720" rIns="91440" bIns="45720">
            <a:spAutoFit/>
          </a:bodyPr>
          <a:lstStyle/>
          <a:p>
            <a:pPr algn="ctr"/>
            <a:r>
              <a:rPr lang="es-ES" sz="5000" b="0" cap="none" spc="0" dirty="0">
                <a:ln w="0"/>
                <a:solidFill>
                  <a:schemeClr val="tx1"/>
                </a:solidFill>
                <a:effectLst>
                  <a:outerShdw blurRad="38100" dist="19050" dir="2700000" algn="tl" rotWithShape="0">
                    <a:schemeClr val="dk1">
                      <a:alpha val="40000"/>
                    </a:schemeClr>
                  </a:outerShdw>
                </a:effectLst>
              </a:rPr>
              <a:t>Servidor Apache funcionando correctamente</a:t>
            </a:r>
          </a:p>
        </p:txBody>
      </p:sp>
    </p:spTree>
    <p:extLst>
      <p:ext uri="{BB962C8B-B14F-4D97-AF65-F5344CB8AC3E}">
        <p14:creationId xmlns:p14="http://schemas.microsoft.com/office/powerpoint/2010/main" val="123988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57953EA-5D1A-CE67-7818-7FD4EF4C1059}"/>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ángulo 4">
            <a:extLst>
              <a:ext uri="{FF2B5EF4-FFF2-40B4-BE49-F238E27FC236}">
                <a16:creationId xmlns:a16="http://schemas.microsoft.com/office/drawing/2014/main" id="{A3D0E3AE-AFDC-DE25-FB13-0DE766591AD7}"/>
              </a:ext>
            </a:extLst>
          </p:cNvPr>
          <p:cNvSpPr/>
          <p:nvPr/>
        </p:nvSpPr>
        <p:spPr>
          <a:xfrm>
            <a:off x="1725507" y="331440"/>
            <a:ext cx="855625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P</a:t>
            </a:r>
            <a:r>
              <a:rPr lang="es-ES" sz="5400" b="0" cap="none" spc="0" dirty="0">
                <a:ln w="0"/>
                <a:solidFill>
                  <a:schemeClr val="tx1"/>
                </a:solidFill>
                <a:effectLst>
                  <a:outerShdw blurRad="38100" dist="19050" dir="2700000" algn="tl" rotWithShape="0">
                    <a:schemeClr val="dk1">
                      <a:alpha val="40000"/>
                    </a:schemeClr>
                  </a:outerShdw>
                </a:effectLst>
              </a:rPr>
              <a:t>ágina estática personalizada </a:t>
            </a:r>
          </a:p>
        </p:txBody>
      </p:sp>
      <p:pic>
        <p:nvPicPr>
          <p:cNvPr id="6" name="Imagen 5">
            <a:extLst>
              <a:ext uri="{FF2B5EF4-FFF2-40B4-BE49-F238E27FC236}">
                <a16:creationId xmlns:a16="http://schemas.microsoft.com/office/drawing/2014/main" id="{65B317D2-C95E-8D66-21B4-92D1E05B75F9}"/>
              </a:ext>
            </a:extLst>
          </p:cNvPr>
          <p:cNvPicPr>
            <a:picLocks noChangeAspect="1"/>
          </p:cNvPicPr>
          <p:nvPr/>
        </p:nvPicPr>
        <p:blipFill>
          <a:blip r:embed="rId2"/>
          <a:stretch>
            <a:fillRect/>
          </a:stretch>
        </p:blipFill>
        <p:spPr>
          <a:xfrm>
            <a:off x="1285875" y="1628403"/>
            <a:ext cx="9620250" cy="4524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880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CACC3E-78FE-B1F4-1208-8F6FF1BC40BA}"/>
              </a:ext>
            </a:extLst>
          </p:cNvPr>
          <p:cNvSpPr/>
          <p:nvPr/>
        </p:nvSpPr>
        <p:spPr>
          <a:xfrm>
            <a:off x="2409253" y="262235"/>
            <a:ext cx="7373493"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Repositorios compartidos</a:t>
            </a:r>
          </a:p>
        </p:txBody>
      </p:sp>
      <p:sp>
        <p:nvSpPr>
          <p:cNvPr id="5" name="CuadroTexto 4">
            <a:extLst>
              <a:ext uri="{FF2B5EF4-FFF2-40B4-BE49-F238E27FC236}">
                <a16:creationId xmlns:a16="http://schemas.microsoft.com/office/drawing/2014/main" id="{5B337650-8FF2-C9A3-42B9-C23F4A2877FC}"/>
              </a:ext>
            </a:extLst>
          </p:cNvPr>
          <p:cNvSpPr txBox="1"/>
          <p:nvPr/>
        </p:nvSpPr>
        <p:spPr>
          <a:xfrm>
            <a:off x="390525" y="1762125"/>
            <a:ext cx="10963275" cy="2862322"/>
          </a:xfrm>
          <a:prstGeom prst="rect">
            <a:avLst/>
          </a:prstGeom>
          <a:noFill/>
        </p:spPr>
        <p:txBody>
          <a:bodyPr wrap="square" rtlCol="0">
            <a:spAutoFit/>
          </a:bodyPr>
          <a:lstStyle/>
          <a:p>
            <a:r>
              <a:rPr lang="es-MX" b="0" i="0" dirty="0">
                <a:solidFill>
                  <a:srgbClr val="202124"/>
                </a:solidFill>
                <a:effectLst/>
                <a:latin typeface="arial" panose="020B0604020202020204" pitchFamily="34" charset="0"/>
              </a:rPr>
              <a:t>Un repositorio </a:t>
            </a:r>
            <a:r>
              <a:rPr lang="es-MX" b="1" i="0" dirty="0">
                <a:solidFill>
                  <a:srgbClr val="202124"/>
                </a:solidFill>
                <a:effectLst/>
                <a:latin typeface="arial" panose="020B0604020202020204" pitchFamily="34" charset="0"/>
              </a:rPr>
              <a:t>contiene todos los archivos de tu proyecto y el historial de revisiones de cada uno de ellos</a:t>
            </a:r>
            <a:r>
              <a:rPr lang="es-MX" b="0" i="0" dirty="0">
                <a:solidFill>
                  <a:srgbClr val="202124"/>
                </a:solidFill>
                <a:effectLst/>
                <a:latin typeface="arial" panose="020B0604020202020204" pitchFamily="34" charset="0"/>
              </a:rPr>
              <a:t>.</a:t>
            </a:r>
          </a:p>
          <a:p>
            <a:endParaRPr lang="es-MX" b="0" i="0" dirty="0">
              <a:solidFill>
                <a:srgbClr val="202124"/>
              </a:solidFill>
              <a:effectLst/>
              <a:latin typeface="arial" panose="020B0604020202020204" pitchFamily="34" charset="0"/>
            </a:endParaRPr>
          </a:p>
          <a:p>
            <a:r>
              <a:rPr lang="es-MX" dirty="0">
                <a:solidFill>
                  <a:srgbClr val="202124"/>
                </a:solidFill>
                <a:latin typeface="arial" panose="020B0604020202020204" pitchFamily="34" charset="0"/>
              </a:rPr>
              <a:t>Los repositorios pueden compartirse invitando a otras personas a formar parte del mismo. Las personas que se agregan a los repositorios se llaman “colaboradores”.</a:t>
            </a:r>
          </a:p>
          <a:p>
            <a:endParaRPr lang="es-MX" dirty="0">
              <a:solidFill>
                <a:srgbClr val="202124"/>
              </a:solidFill>
              <a:latin typeface="arial" panose="020B0604020202020204" pitchFamily="34" charset="0"/>
            </a:endParaRPr>
          </a:p>
          <a:p>
            <a:r>
              <a:rPr lang="es-MX" dirty="0">
                <a:solidFill>
                  <a:srgbClr val="202124"/>
                </a:solidFill>
                <a:latin typeface="arial" panose="020B0604020202020204" pitchFamily="34" charset="0"/>
              </a:rPr>
              <a:t>Todos los integrantes del repositorio (tanto creadores como colaboradores) tienen acceso para manipular los archivos que se encuentren en el, con el objetivo de poder realizar el trabajo de manera compartida y organizada.</a:t>
            </a:r>
          </a:p>
          <a:p>
            <a:endParaRPr lang="en-001" dirty="0"/>
          </a:p>
        </p:txBody>
      </p:sp>
      <p:pic>
        <p:nvPicPr>
          <p:cNvPr id="6" name="Imagen 5">
            <a:extLst>
              <a:ext uri="{FF2B5EF4-FFF2-40B4-BE49-F238E27FC236}">
                <a16:creationId xmlns:a16="http://schemas.microsoft.com/office/drawing/2014/main" id="{6A1573D8-5D55-0016-DFB2-1DD00E6DF27B}"/>
              </a:ext>
            </a:extLst>
          </p:cNvPr>
          <p:cNvPicPr>
            <a:picLocks noChangeAspect="1"/>
          </p:cNvPicPr>
          <p:nvPr/>
        </p:nvPicPr>
        <p:blipFill>
          <a:blip r:embed="rId2"/>
          <a:stretch>
            <a:fillRect/>
          </a:stretch>
        </p:blipFill>
        <p:spPr>
          <a:xfrm>
            <a:off x="2077720" y="4624447"/>
            <a:ext cx="2123440" cy="2123440"/>
          </a:xfrm>
          <a:prstGeom prst="rect">
            <a:avLst/>
          </a:prstGeom>
        </p:spPr>
      </p:pic>
      <p:pic>
        <p:nvPicPr>
          <p:cNvPr id="7" name="Imagen 6">
            <a:extLst>
              <a:ext uri="{FF2B5EF4-FFF2-40B4-BE49-F238E27FC236}">
                <a16:creationId xmlns:a16="http://schemas.microsoft.com/office/drawing/2014/main" id="{8779F166-54C5-89BC-7AB8-88B814F92E5A}"/>
              </a:ext>
            </a:extLst>
          </p:cNvPr>
          <p:cNvPicPr>
            <a:picLocks noChangeAspect="1"/>
          </p:cNvPicPr>
          <p:nvPr/>
        </p:nvPicPr>
        <p:blipFill>
          <a:blip r:embed="rId3"/>
          <a:stretch>
            <a:fillRect/>
          </a:stretch>
        </p:blipFill>
        <p:spPr>
          <a:xfrm>
            <a:off x="6786879" y="4151468"/>
            <a:ext cx="5149850" cy="2706532"/>
          </a:xfrm>
          <a:prstGeom prst="rect">
            <a:avLst/>
          </a:prstGeom>
        </p:spPr>
      </p:pic>
    </p:spTree>
    <p:extLst>
      <p:ext uri="{BB962C8B-B14F-4D97-AF65-F5344CB8AC3E}">
        <p14:creationId xmlns:p14="http://schemas.microsoft.com/office/powerpoint/2010/main" val="138918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hombre, frente, sostener, televisión">
            <a:extLst>
              <a:ext uri="{FF2B5EF4-FFF2-40B4-BE49-F238E27FC236}">
                <a16:creationId xmlns:a16="http://schemas.microsoft.com/office/drawing/2014/main" id="{8C0564EF-307E-A559-7CF0-E40624D6C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591" y="984873"/>
            <a:ext cx="6540817" cy="4888254"/>
          </a:xfrm>
          <a:prstGeom prst="rect">
            <a:avLst/>
          </a:prstGeom>
        </p:spPr>
      </p:pic>
    </p:spTree>
    <p:extLst>
      <p:ext uri="{BB962C8B-B14F-4D97-AF65-F5344CB8AC3E}">
        <p14:creationId xmlns:p14="http://schemas.microsoft.com/office/powerpoint/2010/main" val="39304973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356</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Gonzalez</dc:creator>
  <cp:lastModifiedBy>Ignacio Gonzalez</cp:lastModifiedBy>
  <cp:revision>5</cp:revision>
  <dcterms:created xsi:type="dcterms:W3CDTF">2022-11-16T03:15:55Z</dcterms:created>
  <dcterms:modified xsi:type="dcterms:W3CDTF">2022-11-17T05:06:26Z</dcterms:modified>
</cp:coreProperties>
</file>