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0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9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496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7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04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5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7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6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8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6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9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8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E5C0-40D6-4888-9744-B090120BF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804" y="1042833"/>
            <a:ext cx="5225333" cy="2872344"/>
          </a:xfrm>
        </p:spPr>
        <p:txBody>
          <a:bodyPr>
            <a:normAutofit/>
          </a:bodyPr>
          <a:lstStyle/>
          <a:p>
            <a:r>
              <a:rPr lang="en-US" sz="5400" dirty="0"/>
              <a:t>CC20 Private Message Encryptor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A6A93-E30E-4FB7-8FA7-E22E8EFE5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788" y="4944530"/>
            <a:ext cx="3330268" cy="1177924"/>
          </a:xfrm>
        </p:spPr>
        <p:txBody>
          <a:bodyPr>
            <a:normAutofit/>
          </a:bodyPr>
          <a:lstStyle/>
          <a:p>
            <a:r>
              <a:rPr lang="en-US" dirty="0"/>
              <a:t>By Dominic Oertel</a:t>
            </a:r>
          </a:p>
        </p:txBody>
      </p:sp>
      <p:pic>
        <p:nvPicPr>
          <p:cNvPr id="43" name="Picture 3" descr="Ray of blue light representing speed">
            <a:extLst>
              <a:ext uri="{FF2B5EF4-FFF2-40B4-BE49-F238E27FC236}">
                <a16:creationId xmlns:a16="http://schemas.microsoft.com/office/drawing/2014/main" id="{48881794-9703-4592-B47C-56B3109F8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6" r="32079" b="-2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7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06F6-6130-4F25-98EE-924517CC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9CB6-BF83-417F-9919-E0981692F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 I decided to use my cyber security background and knowledge from cryptography</a:t>
            </a:r>
          </a:p>
          <a:p>
            <a:r>
              <a:rPr lang="en-US" dirty="0"/>
              <a:t>CC20 Private Message Encryptor is essentially an “add-on” software for Discord</a:t>
            </a:r>
          </a:p>
          <a:p>
            <a:r>
              <a:rPr lang="en-US" dirty="0"/>
              <a:t>It enables the user to instantly encrypt their direct messages to others, who in turn are able to decrypt the messages and instantly respond</a:t>
            </a:r>
          </a:p>
        </p:txBody>
      </p:sp>
    </p:spTree>
    <p:extLst>
      <p:ext uri="{BB962C8B-B14F-4D97-AF65-F5344CB8AC3E}">
        <p14:creationId xmlns:p14="http://schemas.microsoft.com/office/powerpoint/2010/main" val="193274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1025-D0AC-497A-8881-43C55FD3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DE22-B199-47FB-BBEA-9656CCAE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91540"/>
          </a:xfrm>
        </p:spPr>
        <p:txBody>
          <a:bodyPr/>
          <a:lstStyle/>
          <a:p>
            <a:r>
              <a:rPr lang="en-US" dirty="0"/>
              <a:t>Which encryption algorithm should be used? There are many to choose from</a:t>
            </a:r>
          </a:p>
          <a:p>
            <a:r>
              <a:rPr lang="en-US" dirty="0"/>
              <a:t>How can encrypted messages be sent between users of the software without network configuration?</a:t>
            </a:r>
          </a:p>
          <a:p>
            <a:r>
              <a:rPr lang="en-US" dirty="0"/>
              <a:t>Using another messenger to send the messages, how are they to be sent once encrypted? They are often not decodable to strings</a:t>
            </a:r>
          </a:p>
          <a:p>
            <a:r>
              <a:rPr lang="en-US" dirty="0"/>
              <a:t>How can files be automatically uploaded and downloaded in the messenger </a:t>
            </a:r>
          </a:p>
        </p:txBody>
      </p:sp>
    </p:spTree>
    <p:extLst>
      <p:ext uri="{BB962C8B-B14F-4D97-AF65-F5344CB8AC3E}">
        <p14:creationId xmlns:p14="http://schemas.microsoft.com/office/powerpoint/2010/main" val="22673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ED81-30C0-41A5-B3D5-AE42A506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44090-5A5C-4257-B9FB-E4B082FB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end ChaCha20 (a variation of Salsa20) was chosen</a:t>
            </a:r>
          </a:p>
          <a:p>
            <a:r>
              <a:rPr lang="en-US" dirty="0"/>
              <a:t>It is very complicated to send data between local networks without router configuration. In the end it was decided to use Discord for the direct message transfer</a:t>
            </a:r>
          </a:p>
          <a:p>
            <a:r>
              <a:rPr lang="en-US" dirty="0"/>
              <a:t>Encrypted messages are best kept in binary format. All messages sent over Discord are stored in .bin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0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293E-85C8-4C58-8393-4341F26D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Upload and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4E0E-36DD-478A-AB39-8ABA180A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Two-pronged approach</a:t>
            </a:r>
          </a:p>
          <a:p>
            <a:r>
              <a:rPr lang="en-US" dirty="0"/>
              <a:t>To upload messages, Python </a:t>
            </a:r>
            <a:r>
              <a:rPr lang="en-US" dirty="0" err="1"/>
              <a:t>dhooks</a:t>
            </a:r>
            <a:r>
              <a:rPr lang="en-US" dirty="0"/>
              <a:t> was used. Webhooks allow you to send data to a </a:t>
            </a:r>
            <a:r>
              <a:rPr lang="en-US" dirty="0" err="1"/>
              <a:t>url</a:t>
            </a:r>
            <a:r>
              <a:rPr lang="en-US" dirty="0"/>
              <a:t> which is then transferred (in this case) to a Discord server</a:t>
            </a:r>
          </a:p>
          <a:p>
            <a:r>
              <a:rPr lang="en-US" dirty="0"/>
              <a:t>Meanwhile, to download messages a NodeJS bot was programmed to read the file download URL and store that in a .txt file for the python program to read</a:t>
            </a:r>
          </a:p>
          <a:p>
            <a:r>
              <a:rPr lang="en-US" dirty="0"/>
              <a:t>Once the main python code read the URL, it could download and decrypt the message</a:t>
            </a:r>
          </a:p>
        </p:txBody>
      </p:sp>
    </p:spTree>
    <p:extLst>
      <p:ext uri="{BB962C8B-B14F-4D97-AF65-F5344CB8AC3E}">
        <p14:creationId xmlns:p14="http://schemas.microsoft.com/office/powerpoint/2010/main" val="3615026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269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CC20 Private Message Encryptor</vt:lpstr>
      <vt:lpstr>Introduction</vt:lpstr>
      <vt:lpstr>Problems</vt:lpstr>
      <vt:lpstr>Solutions</vt:lpstr>
      <vt:lpstr>Message Upload and Download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CC20 Private Message Encryptor</dc:title>
  <dc:creator>Oertel, Dominic</dc:creator>
  <cp:lastModifiedBy>Oertel, Dominic</cp:lastModifiedBy>
  <cp:revision>2</cp:revision>
  <dcterms:created xsi:type="dcterms:W3CDTF">2021-05-03T03:41:39Z</dcterms:created>
  <dcterms:modified xsi:type="dcterms:W3CDTF">2021-05-03T03:59:33Z</dcterms:modified>
</cp:coreProperties>
</file>