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208D3-AB33-4A11-A4AD-CE3CD4BC366B}" type="datetimeFigureOut">
              <a:rPr lang="es-ES" smtClean="0"/>
              <a:t>07/11/2018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D8F0-BA5C-41AC-B01A-0327731AC02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987824" y="2492896"/>
            <a:ext cx="3240360" cy="19442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0 Imagen" descr="Toro blanco.sv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8250" y="2679700"/>
            <a:ext cx="1587500" cy="14986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491880" y="2996952"/>
            <a:ext cx="2279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b="1" dirty="0" smtClean="0">
                <a:solidFill>
                  <a:srgbClr val="FF0000"/>
                </a:solidFill>
              </a:rPr>
              <a:t>ERJULI</a:t>
            </a:r>
            <a:endParaRPr lang="es-E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Ignacio</dc:creator>
  <cp:lastModifiedBy>Ignacio</cp:lastModifiedBy>
  <cp:revision>1</cp:revision>
  <dcterms:created xsi:type="dcterms:W3CDTF">2018-11-07T19:08:04Z</dcterms:created>
  <dcterms:modified xsi:type="dcterms:W3CDTF">2018-11-07T19:18:00Z</dcterms:modified>
</cp:coreProperties>
</file>