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46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55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63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2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68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2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09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6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70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7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51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9A939-9390-4028-9DC9-00C0E4B27445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09EA-F70E-4C52-9227-2067ED2E5D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28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971600" y="908720"/>
            <a:ext cx="3600000" cy="5040000"/>
            <a:chOff x="971600" y="908720"/>
            <a:chExt cx="3600000" cy="5040000"/>
          </a:xfrm>
        </p:grpSpPr>
        <p:sp>
          <p:nvSpPr>
            <p:cNvPr id="5" name="4 Rectángulo"/>
            <p:cNvSpPr/>
            <p:nvPr/>
          </p:nvSpPr>
          <p:spPr>
            <a:xfrm>
              <a:off x="971600" y="908720"/>
              <a:ext cx="3600000" cy="504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47900" y="2369921"/>
              <a:ext cx="2135831" cy="2016224"/>
            </a:xfrm>
            <a:prstGeom prst="rect">
              <a:avLst/>
            </a:prstGeom>
          </p:spPr>
        </p:pic>
        <p:sp>
          <p:nvSpPr>
            <p:cNvPr id="10" name="9 CuadroTexto"/>
            <p:cNvSpPr txBox="1"/>
            <p:nvPr/>
          </p:nvSpPr>
          <p:spPr>
            <a:xfrm rot="5400000">
              <a:off x="1448961" y="2832882"/>
              <a:ext cx="26452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7200" dirty="0" smtClean="0">
                  <a:solidFill>
                    <a:srgbClr val="C00000"/>
                  </a:solidFill>
                </a:rPr>
                <a:t>ERJULI</a:t>
              </a:r>
              <a:endParaRPr lang="es-ES" sz="7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 rot="10800000">
            <a:off x="4571600" y="908720"/>
            <a:ext cx="3600000" cy="5040000"/>
            <a:chOff x="971600" y="908720"/>
            <a:chExt cx="3600000" cy="5040000"/>
          </a:xfrm>
        </p:grpSpPr>
        <p:sp>
          <p:nvSpPr>
            <p:cNvPr id="14" name="13 Rectángulo"/>
            <p:cNvSpPr/>
            <p:nvPr/>
          </p:nvSpPr>
          <p:spPr>
            <a:xfrm>
              <a:off x="971600" y="908720"/>
              <a:ext cx="3600000" cy="504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14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47900" y="2369921"/>
              <a:ext cx="2135831" cy="2016224"/>
            </a:xfrm>
            <a:prstGeom prst="rect">
              <a:avLst/>
            </a:prstGeom>
          </p:spPr>
        </p:pic>
        <p:sp>
          <p:nvSpPr>
            <p:cNvPr id="16" name="15 CuadroTexto"/>
            <p:cNvSpPr txBox="1"/>
            <p:nvPr/>
          </p:nvSpPr>
          <p:spPr>
            <a:xfrm rot="5400000">
              <a:off x="1448961" y="2832882"/>
              <a:ext cx="26452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7200" dirty="0" smtClean="0">
                  <a:solidFill>
                    <a:srgbClr val="C00000"/>
                  </a:solidFill>
                </a:rPr>
                <a:t>ERJULI</a:t>
              </a:r>
              <a:endParaRPr lang="es-ES" sz="7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67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1331599" y="1633046"/>
            <a:ext cx="2880000" cy="3600000"/>
            <a:chOff x="1331599" y="1633046"/>
            <a:chExt cx="2880000" cy="3600000"/>
          </a:xfrm>
        </p:grpSpPr>
        <p:sp>
          <p:nvSpPr>
            <p:cNvPr id="5" name="4 Rectángulo"/>
            <p:cNvSpPr/>
            <p:nvPr/>
          </p:nvSpPr>
          <p:spPr>
            <a:xfrm>
              <a:off x="1331599" y="1633046"/>
              <a:ext cx="2880000" cy="360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8452" y="2568950"/>
              <a:ext cx="1830712" cy="1728192"/>
            </a:xfrm>
            <a:prstGeom prst="rect">
              <a:avLst/>
            </a:prstGeom>
          </p:spPr>
        </p:pic>
        <p:sp>
          <p:nvSpPr>
            <p:cNvPr id="7" name="6 CuadroTexto"/>
            <p:cNvSpPr txBox="1"/>
            <p:nvPr/>
          </p:nvSpPr>
          <p:spPr>
            <a:xfrm rot="5400000">
              <a:off x="1448961" y="2832882"/>
              <a:ext cx="26452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7200" dirty="0" smtClean="0">
                  <a:solidFill>
                    <a:srgbClr val="C00000"/>
                  </a:solidFill>
                </a:rPr>
                <a:t>ERJULI</a:t>
              </a:r>
              <a:endParaRPr lang="es-ES" sz="7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 rot="10800000">
            <a:off x="4211599" y="1628800"/>
            <a:ext cx="2880000" cy="3600000"/>
            <a:chOff x="1331599" y="1633046"/>
            <a:chExt cx="2880000" cy="3600000"/>
          </a:xfrm>
        </p:grpSpPr>
        <p:sp>
          <p:nvSpPr>
            <p:cNvPr id="14" name="13 Rectángulo"/>
            <p:cNvSpPr/>
            <p:nvPr/>
          </p:nvSpPr>
          <p:spPr>
            <a:xfrm>
              <a:off x="1331599" y="1633046"/>
              <a:ext cx="2880000" cy="360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" name="14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8452" y="2568950"/>
              <a:ext cx="1830712" cy="1728192"/>
            </a:xfrm>
            <a:prstGeom prst="rect">
              <a:avLst/>
            </a:prstGeom>
          </p:spPr>
        </p:pic>
        <p:sp>
          <p:nvSpPr>
            <p:cNvPr id="16" name="15 CuadroTexto"/>
            <p:cNvSpPr txBox="1"/>
            <p:nvPr/>
          </p:nvSpPr>
          <p:spPr>
            <a:xfrm rot="5400000">
              <a:off x="1448961" y="2832882"/>
              <a:ext cx="26452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7200" dirty="0" smtClean="0">
                  <a:solidFill>
                    <a:srgbClr val="C00000"/>
                  </a:solidFill>
                </a:rPr>
                <a:t>ERJULI</a:t>
              </a:r>
              <a:endParaRPr lang="es-ES" sz="7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726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Otero López, Ignacio José</dc:creator>
  <cp:lastModifiedBy>Otero López, Ignacio José</cp:lastModifiedBy>
  <cp:revision>2</cp:revision>
  <cp:lastPrinted>2018-11-07T13:42:09Z</cp:lastPrinted>
  <dcterms:created xsi:type="dcterms:W3CDTF">2018-11-07T13:29:01Z</dcterms:created>
  <dcterms:modified xsi:type="dcterms:W3CDTF">2018-11-07T13:43:19Z</dcterms:modified>
</cp:coreProperties>
</file>