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76083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5674616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405049367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88419102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6807955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26664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8160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7387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93024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3038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47253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17469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2D49F0-9053-89EA-8BDF-AA2BE30F2BE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51183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51033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29230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30C8B2-E330-77A3-1504-16D7084F277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72802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14932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89097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2757D8-9576-78EB-A134-4AF3FB04FF9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836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89944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73270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ABC786-7009-525A-8133-453DD45B2A5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59158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11352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05628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26E95D-3F50-DCF0-017F-969B63D10F9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9644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0387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4628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C8678F-36BD-AAAA-2AFF-B4469428CD0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3596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35482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90188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D0113E-DE7E-EA5E-9A2C-B571D77DBC0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8352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4261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09998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3CC72E-E2EC-4A34-9BF6-6B7D353D023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4015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53001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30618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3DA8F7-638D-B2B7-9956-C07AD781A8D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1427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6744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36289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C9C884-02BE-9BF8-EF9E-3AA3A36CB33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050683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80928428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277628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72640954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0297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6635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0861874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351713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4658983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44602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32712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6493956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225967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2089689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45527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36828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386742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8202714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38199920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1247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026774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5988906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529671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33206561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57571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078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8573494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5204051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6248932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87345751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0043427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9771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412002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0656676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9767192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1300568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7467555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78548798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988483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3765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2132976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071318889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407277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78528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238930171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063701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333671" name="Title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99791619" name="Content Placeholder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2519630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184188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0713750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989720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4590144" name="Title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1207066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62491798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0022454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81788244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013485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71948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64100673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63876893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74950580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515254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8815495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02099134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8186126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92717896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13403198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14550190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95120837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067937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2363226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9198859" name="Title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4554395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149816424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45971093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 rtl="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046834" name="Title 1"/>
          <p:cNvSpPr>
            <a:spLocks noGrp="1"/>
          </p:cNvSpPr>
          <p:nvPr>
            <p:ph type="ctrTitle"/>
          </p:nvPr>
        </p:nvSpPr>
        <p:spPr bwMode="auto">
          <a:xfrm>
            <a:off x="1488509" y="890869"/>
            <a:ext cx="10363199" cy="147002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endParaRPr sz="7200"/>
          </a:p>
          <a:p>
            <a:pPr algn="ctr">
              <a:defRPr/>
            </a:pPr>
            <a: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 Shop Analysis</a:t>
            </a:r>
            <a:b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7200"/>
          </a:p>
        </p:txBody>
      </p:sp>
      <p:sp>
        <p:nvSpPr>
          <p:cNvPr id="17526616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4290685"/>
            <a:ext cx="8534399" cy="1752599"/>
          </a:xfrm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Revenue Trends &amp; Data Insights</a:t>
            </a:r>
            <a:br>
              <a:rPr lang="en-US" sz="36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Nainesh Shewade | June 2025</a:t>
            </a:r>
            <a:endParaRPr sz="3600"/>
          </a:p>
        </p:txBody>
      </p:sp>
      <p:pic>
        <p:nvPicPr>
          <p:cNvPr id="20868261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79989" y="1709280"/>
            <a:ext cx="4632020" cy="2581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7030" name="Title 1"/>
          <p:cNvSpPr>
            <a:spLocks noGrp="1"/>
          </p:cNvSpPr>
          <p:nvPr>
            <p:ph type="title"/>
          </p:nvPr>
        </p:nvSpPr>
        <p:spPr bwMode="auto">
          <a:xfrm>
            <a:off x="2105414" y="274637"/>
            <a:ext cx="9998901" cy="1143000"/>
          </a:xfrm>
        </p:spPr>
        <p:txBody>
          <a:bodyPr/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Conclusion &amp; Recommendations</a:t>
            </a:r>
            <a:endParaRPr sz="4800"/>
          </a:p>
        </p:txBody>
      </p:sp>
      <p:sp>
        <p:nvSpPr>
          <p:cNvPr id="84351952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Leverage top-performing categories for promotions</a:t>
            </a:r>
            <a:endParaRPr sz="2400"/>
          </a:p>
          <a:p>
            <a:pPr>
              <a:defRPr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Prepare inventory based on seasonal demand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 customer segmentation for personalized marketing</a:t>
            </a:r>
            <a:endParaRPr sz="2400"/>
          </a:p>
        </p:txBody>
      </p:sp>
      <p:pic>
        <p:nvPicPr>
          <p:cNvPr id="704770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81555" y="4057910"/>
            <a:ext cx="4179026" cy="1617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95208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36657" y="704588"/>
            <a:ext cx="5718683" cy="4397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5134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Introduction</a:t>
            </a:r>
            <a:endParaRPr sz="4800"/>
          </a:p>
        </p:txBody>
      </p:sp>
      <p:sp>
        <p:nvSpPr>
          <p:cNvPr id="4118032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Objective: Analyze retail data to uncover revenue trends over time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Tools Used: Python, Pandas, Seaborn, Matplotlib</a:t>
            </a:r>
            <a:endParaRPr sz="2400"/>
          </a:p>
        </p:txBody>
      </p:sp>
      <p:pic>
        <p:nvPicPr>
          <p:cNvPr id="5590106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89501" y="3522944"/>
            <a:ext cx="4593445" cy="204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269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Dataset Overview</a:t>
            </a:r>
            <a:endParaRPr sz="4400"/>
          </a:p>
        </p:txBody>
      </p:sp>
      <p:sp>
        <p:nvSpPr>
          <p:cNvPr id="164657774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583497" y="1365337"/>
            <a:ext cx="9998901" cy="254904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Source: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retail_dataset_100k.csv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240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includes transaction details for a retail shop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240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Initial preview includes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head()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tail()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shape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size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and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columns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18391757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98473" y="4018765"/>
            <a:ext cx="5353341" cy="1630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70010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Preparation</a:t>
            </a:r>
            <a:endParaRPr sz="4800"/>
          </a:p>
        </p:txBody>
      </p:sp>
      <p:sp>
        <p:nvSpPr>
          <p:cNvPr id="48068495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583497" y="1600201"/>
            <a:ext cx="9998901" cy="2470757"/>
          </a:xfrm>
        </p:spPr>
        <p:txBody>
          <a:bodyPr/>
          <a:lstStyle/>
          <a:p>
            <a:pPr>
              <a:defRPr/>
            </a:pPr>
            <a:endParaRPr sz="24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Loaded dataset into a Pandas DataFrame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>
              <a:latin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Verified structure with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df.head()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df.tail()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>
              <a:latin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Used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df.shape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df.columns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for data overview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754830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89148" y="3924821"/>
            <a:ext cx="4173502" cy="1907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9418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Exploratory Data Analysis</a:t>
            </a:r>
            <a:endParaRPr sz="4800"/>
          </a:p>
        </p:txBody>
      </p:sp>
      <p:sp>
        <p:nvSpPr>
          <p:cNvPr id="36891402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Checked for missing values and duplicates</a:t>
            </a:r>
            <a:endParaRPr sz="2400"/>
          </a:p>
          <a:p>
            <a:pPr>
              <a:defRPr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Analyzed column data types and distributions</a:t>
            </a:r>
            <a:endParaRPr sz="2400"/>
          </a:p>
        </p:txBody>
      </p:sp>
      <p:pic>
        <p:nvPicPr>
          <p:cNvPr id="17794321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81348" y="3118458"/>
            <a:ext cx="5829300" cy="2505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7350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Revenue Over Time</a:t>
            </a:r>
            <a:endParaRPr sz="4800"/>
          </a:p>
        </p:txBody>
      </p:sp>
      <p:sp>
        <p:nvSpPr>
          <p:cNvPr id="5392683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Visualized revenue trends over time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Identified seasonal patterns and peak months</a:t>
            </a:r>
            <a:endParaRPr sz="2400"/>
          </a:p>
        </p:txBody>
      </p:sp>
      <p:pic>
        <p:nvPicPr>
          <p:cNvPr id="14478621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54246" y="3196746"/>
            <a:ext cx="6223869" cy="243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7107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Top Performing Categories</a:t>
            </a:r>
            <a:endParaRPr sz="4800"/>
          </a:p>
        </p:txBody>
      </p:sp>
      <p:sp>
        <p:nvSpPr>
          <p:cNvPr id="199021709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Identified top-selling product categories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Visualized category-wise revenue contributions</a:t>
            </a:r>
            <a:endParaRPr sz="2400"/>
          </a:p>
        </p:txBody>
      </p:sp>
      <p:pic>
        <p:nvPicPr>
          <p:cNvPr id="16559240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81348" y="3092362"/>
            <a:ext cx="5496869" cy="263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159041" name="Title 1"/>
          <p:cNvSpPr>
            <a:spLocks noGrp="1"/>
          </p:cNvSpPr>
          <p:nvPr>
            <p:ph type="title"/>
          </p:nvPr>
        </p:nvSpPr>
        <p:spPr bwMode="auto">
          <a:xfrm>
            <a:off x="2131510" y="274637"/>
            <a:ext cx="9998901" cy="1143000"/>
          </a:xfrm>
        </p:spPr>
        <p:txBody>
          <a:bodyPr/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 or Regional Analysis</a:t>
            </a:r>
            <a:endParaRPr sz="4800"/>
          </a:p>
        </p:txBody>
      </p:sp>
      <p:sp>
        <p:nvSpPr>
          <p:cNvPr id="2237479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Analyzed sales trends by region or customer type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Observed regional patterns and preferences</a:t>
            </a:r>
            <a:endParaRPr sz="2400"/>
          </a:p>
        </p:txBody>
      </p:sp>
      <p:pic>
        <p:nvPicPr>
          <p:cNvPr id="12376687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50459" y="3196746"/>
            <a:ext cx="5679539" cy="2309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7599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 Insights</a:t>
            </a:r>
            <a:endParaRPr sz="4800"/>
          </a:p>
        </p:txBody>
      </p:sp>
      <p:sp>
        <p:nvSpPr>
          <p:cNvPr id="51291085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Seasonal demand affects revenue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Certain categories contribute disproportionately to revenue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Opportunity for targeted marketing</a:t>
            </a:r>
            <a:endParaRPr sz="2400"/>
          </a:p>
        </p:txBody>
      </p:sp>
      <p:pic>
        <p:nvPicPr>
          <p:cNvPr id="21183182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9520" y="3248938"/>
            <a:ext cx="4110102" cy="2152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modified xsi:type="dcterms:W3CDTF">2025-06-29T08:01:26Z</dcterms:modified>
</cp:coreProperties>
</file>