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3"/>
    <p:sldId id="268" r:id="rId5"/>
    <p:sldId id="763" r:id="rId6"/>
    <p:sldId id="769" r:id="rId7"/>
    <p:sldId id="770" r:id="rId8"/>
    <p:sldId id="771" r:id="rId9"/>
    <p:sldId id="772" r:id="rId10"/>
    <p:sldId id="774" r:id="rId11"/>
    <p:sldId id="778" r:id="rId12"/>
    <p:sldId id="773" r:id="rId13"/>
    <p:sldId id="779" r:id="rId14"/>
    <p:sldId id="288" r:id="rId15"/>
    <p:sldId id="7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cef62cbd-54d8-4da5-9789-1f056603d6ad}">
          <p14:sldIdLst>
            <p14:sldId id="289"/>
          </p14:sldIdLst>
        </p14:section>
        <p14:section name="视觉大模型" id="{5df66594-e70c-4047-882b-7c7c6382d632}">
          <p14:sldIdLst>
            <p14:sldId id="268"/>
            <p14:sldId id="763"/>
            <p14:sldId id="769"/>
            <p14:sldId id="770"/>
            <p14:sldId id="771"/>
          </p14:sldIdLst>
        </p14:section>
        <p14:section name="零件定位" id="{9285c4a1-59fd-455e-9eae-6e2edfb7b4f3}">
          <p14:sldIdLst>
            <p14:sldId id="772"/>
            <p14:sldId id="774"/>
            <p14:sldId id="778"/>
            <p14:sldId id="773"/>
            <p14:sldId id="779"/>
          </p14:sldIdLst>
        </p14:section>
        <p14:section name="结尾" id="{57be7700-63ec-42ce-a057-d9a2756732f9}">
          <p14:sldIdLst>
            <p14:sldId id="768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宝山 桂" initials="宝桂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61AC"/>
    <a:srgbClr val="E7E6E6"/>
    <a:srgbClr val="FDF2EA"/>
    <a:srgbClr val="FF0000"/>
    <a:srgbClr val="FFFFFF"/>
    <a:srgbClr val="A50917"/>
    <a:srgbClr val="9D0E1A"/>
    <a:srgbClr val="FBE5D6"/>
    <a:srgbClr val="5B9BD5"/>
    <a:srgbClr val="8C1C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6" autoAdjust="0"/>
    <p:restoredTop sz="93325" autoAdjust="0"/>
  </p:normalViewPr>
  <p:slideViewPr>
    <p:cSldViewPr snapToGrid="0" showGuides="1">
      <p:cViewPr>
        <p:scale>
          <a:sx n="75" d="100"/>
          <a:sy n="75" d="100"/>
        </p:scale>
        <p:origin x="845" y="158"/>
      </p:cViewPr>
      <p:guideLst>
        <p:guide orient="horz" pos="22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6T10:57:20.643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6T10:57:20.643" idx="3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Relationship Id="rId3" Type="http://schemas.openxmlformats.org/officeDocument/2006/relationships/tags" Target="../tags/tag19.xml"/><Relationship Id="rId2" Type="http://schemas.openxmlformats.org/officeDocument/2006/relationships/image" Target="../media/image1.png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Relationship Id="rId3" Type="http://schemas.openxmlformats.org/officeDocument/2006/relationships/tags" Target="../tags/tag21.xml"/><Relationship Id="rId2" Type="http://schemas.openxmlformats.org/officeDocument/2006/relationships/image" Target="../media/image1.png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3" Type="http://schemas.openxmlformats.org/officeDocument/2006/relationships/tags" Target="../tags/tag9.xml"/><Relationship Id="rId2" Type="http://schemas.openxmlformats.org/officeDocument/2006/relationships/image" Target="../media/image1.png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tags" Target="../tags/tag11.xml"/><Relationship Id="rId2" Type="http://schemas.openxmlformats.org/officeDocument/2006/relationships/image" Target="../media/image1.png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Relationship Id="rId3" Type="http://schemas.openxmlformats.org/officeDocument/2006/relationships/tags" Target="../tags/tag13.xml"/><Relationship Id="rId2" Type="http://schemas.openxmlformats.org/officeDocument/2006/relationships/image" Target="../media/image1.png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Relationship Id="rId3" Type="http://schemas.openxmlformats.org/officeDocument/2006/relationships/tags" Target="../tags/tag15.xml"/><Relationship Id="rId2" Type="http://schemas.openxmlformats.org/officeDocument/2006/relationships/image" Target="../media/image1.png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3" Type="http://schemas.openxmlformats.org/officeDocument/2006/relationships/tags" Target="../tags/tag17.xml"/><Relationship Id="rId2" Type="http://schemas.openxmlformats.org/officeDocument/2006/relationships/image" Target="../media/image1.png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9261958" y="5841365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汉仪雅酷黑简" charset="-122"/>
              </a:rPr>
              <a:t>25</a:t>
            </a:r>
            <a:r>
              <a:rPr lang="zh-CN" altLang="en-US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汉仪雅酷黑简" charset="-122"/>
              </a:rPr>
              <a:t>级硕桂宝山</a:t>
            </a:r>
            <a:endParaRPr lang="zh-CN" altLang="en-US" sz="3200" dirty="0">
              <a:ln>
                <a:noFill/>
              </a:ln>
              <a:solidFill>
                <a:srgbClr val="0C61A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榜书行简体" charset="-122"/>
              <a:ea typeface="方正榜书行简体" charset="-122"/>
              <a:cs typeface="方正榜书行简体" charset="-122"/>
              <a:sym typeface="汉仪雅酷黑简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1708" y="2261552"/>
            <a:ext cx="91489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0C61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例会汇报</a:t>
            </a:r>
            <a:endParaRPr lang="zh-CN" altLang="en-US" sz="8800" b="1" dirty="0">
              <a:solidFill>
                <a:srgbClr val="0C61A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附件：北京航空航天大学标志组合汇总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32" y="116611"/>
            <a:ext cx="4402298" cy="117372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/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/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/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1700"/>
                </a:spcBef>
                <a:spcAft>
                  <a:spcPts val="1700"/>
                </a:spcAft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Yolov11</a:t>
              </a:r>
              <a:r>
                <a:rPr lang="zh-CN" altLang="en-US" b="1" dirty="0"/>
                <a:t>与深度相机的定位检测</a:t>
              </a:r>
              <a:endParaRPr lang="zh-CN" altLang="en-US" b="1" dirty="0"/>
            </a:p>
          </p:txBody>
        </p:sp>
      </p:grpSp>
      <p:sp>
        <p:nvSpPr>
          <p:cNvPr id="35" name="powerpoint template design by DAJU_PPT正版来源小红书大橘PPT微信DAJU_PPT请勿抄袭搬运！盗版必究！"/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/>
          <p:cNvSpPr/>
          <p:nvPr>
            <p:custDataLst>
              <p:tags r:id="rId3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明康欧楷" charset="-122"/>
              <a:sym typeface="汉仪雅酷黑简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0" y="1862455"/>
            <a:ext cx="5551170" cy="43592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531217" y="1273021"/>
            <a:ext cx="5041599" cy="5315669"/>
            <a:chOff x="6679516" y="1247519"/>
            <a:chExt cx="5041599" cy="5315669"/>
          </a:xfrm>
        </p:grpSpPr>
        <p:grpSp>
          <p:nvGrpSpPr>
            <p:cNvPr id="8" name="组合 7"/>
            <p:cNvGrpSpPr/>
            <p:nvPr/>
          </p:nvGrpSpPr>
          <p:grpSpPr>
            <a:xfrm>
              <a:off x="6679516" y="1247519"/>
              <a:ext cx="5041599" cy="5315669"/>
              <a:chOff x="6679516" y="1247519"/>
              <a:chExt cx="5041599" cy="5315669"/>
            </a:xfrm>
          </p:grpSpPr>
          <p:sp>
            <p:nvSpPr>
              <p:cNvPr id="10" name="powerpoint template design by DAJU_PPT正版来源小红书大橘PPT微信DAJU_PPT请勿抄袭搬运！盗版必究！-1"/>
              <p:cNvSpPr txBox="1"/>
              <p:nvPr/>
            </p:nvSpPr>
            <p:spPr>
              <a:xfrm>
                <a:off x="6679516" y="6149485"/>
                <a:ext cx="5041599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矩形 11"/>
            <p:cNvSpPr/>
            <p:nvPr/>
          </p:nvSpPr>
          <p:spPr>
            <a:xfrm>
              <a:off x="7260909" y="2678741"/>
              <a:ext cx="1313974" cy="25333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</p:grpSp>
      <p:sp>
        <p:nvSpPr>
          <p:cNvPr id="16" name="powerpoint template design by DAJU_PPT正版来源小红书大橘PPT微信DAJU_PPT请勿抄袭搬运！盗版必究！-1"/>
          <p:cNvSpPr txBox="1"/>
          <p:nvPr/>
        </p:nvSpPr>
        <p:spPr>
          <a:xfrm>
            <a:off x="708267" y="6138157"/>
            <a:ext cx="504159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67970" algn="ctr">
              <a:lnSpc>
                <a:spcPct val="130000"/>
              </a:lnSpc>
              <a:spcBef>
                <a:spcPts val="600"/>
              </a:spcBef>
              <a:spcAft>
                <a:spcPts val="1800"/>
              </a:spcAft>
            </a:pPr>
            <a:r>
              <a:rPr lang="en-US" altLang="zh-CN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3D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坐标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转换</a:t>
            </a:r>
            <a:endParaRPr lang="zh-CN" altLang="en-US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/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/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/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1700"/>
                </a:spcBef>
                <a:spcAft>
                  <a:spcPts val="1700"/>
                </a:spcAft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Yolov11</a:t>
              </a:r>
              <a:r>
                <a:rPr lang="zh-CN" altLang="en-US" b="1" dirty="0"/>
                <a:t>与深度相机的定位检测</a:t>
              </a:r>
              <a:endParaRPr lang="zh-CN" altLang="en-US" b="1" dirty="0"/>
            </a:p>
          </p:txBody>
        </p:sp>
      </p:grpSp>
      <p:sp>
        <p:nvSpPr>
          <p:cNvPr id="35" name="powerpoint template design by DAJU_PPT正版来源小红书大橘PPT微信DAJU_PPT请勿抄袭搬运！盗版必究！"/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/>
          <p:cNvSpPr/>
          <p:nvPr>
            <p:custDataLst>
              <p:tags r:id="rId3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明康欧楷" charset="-122"/>
              <a:sym typeface="汉仪雅酷黑简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637548" y="1661264"/>
            <a:ext cx="3889195" cy="4480080"/>
            <a:chOff x="6679516" y="1247519"/>
            <a:chExt cx="5041599" cy="5315669"/>
          </a:xfrm>
        </p:grpSpPr>
        <p:grpSp>
          <p:nvGrpSpPr>
            <p:cNvPr id="13" name="组合 12"/>
            <p:cNvGrpSpPr/>
            <p:nvPr/>
          </p:nvGrpSpPr>
          <p:grpSpPr>
            <a:xfrm>
              <a:off x="6679516" y="1247519"/>
              <a:ext cx="5041599" cy="5315669"/>
              <a:chOff x="6679516" y="1247519"/>
              <a:chExt cx="5041599" cy="5315669"/>
            </a:xfrm>
          </p:grpSpPr>
          <p:sp>
            <p:nvSpPr>
              <p:cNvPr id="14" name="powerpoint template design by DAJU_PPT正版来源小红书大橘PPT微信DAJU_PPT请勿抄袭搬运！盗版必究！-1"/>
              <p:cNvSpPr txBox="1"/>
              <p:nvPr/>
            </p:nvSpPr>
            <p:spPr>
              <a:xfrm>
                <a:off x="6679516" y="6149485"/>
                <a:ext cx="5041599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矩形 2"/>
            <p:cNvSpPr/>
            <p:nvPr/>
          </p:nvSpPr>
          <p:spPr>
            <a:xfrm>
              <a:off x="7260909" y="2678741"/>
              <a:ext cx="1313974" cy="25333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86" y="2091035"/>
            <a:ext cx="7479338" cy="4166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>
            <a:off x="5761614" y="6774992"/>
            <a:ext cx="5703217" cy="265801"/>
          </a:xfrm>
          <a:custGeom>
            <a:avLst/>
            <a:gdLst>
              <a:gd name="connsiteX0" fmla="*/ 0 w 5703217"/>
              <a:gd name="connsiteY0" fmla="*/ 265801 h 265801"/>
              <a:gd name="connsiteX1" fmla="*/ 2837468 w 5703217"/>
              <a:gd name="connsiteY1" fmla="*/ 20704 h 265801"/>
              <a:gd name="connsiteX2" fmla="*/ 5703217 w 5703217"/>
              <a:gd name="connsiteY2" fmla="*/ 30131 h 26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3217" h="265801">
                <a:moveTo>
                  <a:pt x="0" y="265801"/>
                </a:moveTo>
                <a:cubicBezTo>
                  <a:pt x="943466" y="162891"/>
                  <a:pt x="1886932" y="59982"/>
                  <a:pt x="2837468" y="20704"/>
                </a:cubicBezTo>
                <a:cubicBezTo>
                  <a:pt x="3788004" y="-18574"/>
                  <a:pt x="4745610" y="5778"/>
                  <a:pt x="5703217" y="30131"/>
                </a:cubicBezTo>
              </a:path>
            </a:pathLst>
          </a:custGeom>
          <a:noFill/>
          <a:ln w="25400" cap="rnd">
            <a:solidFill>
              <a:srgbClr val="FFFFFF"/>
            </a:solidFill>
            <a:headEnd w="sm" len="sm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2" name="图片 11" descr="附件：北京航空航天大学标志组合汇总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powerpoint template design by DAJU_PPT正版来源小红书大橘PPT微信DAJU_PPT请勿抄袭搬运！盗版必究！"/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 descr="7b0a20202020227461726765744d6f64756c65223a202270726f636573734f6e6c696e65466f6e7473220a7d0a"/>
          <p:cNvSpPr/>
          <p:nvPr>
            <p:custDataLst>
              <p:tags r:id="rId2"/>
            </p:custDataLst>
          </p:nvPr>
        </p:nvSpPr>
        <p:spPr>
          <a:xfrm>
            <a:off x="238125" y="339088"/>
            <a:ext cx="8581236" cy="646331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36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明康欧楷" charset="-122"/>
                <a:sym typeface="汉仪雅酷黑简" charset="-122"/>
              </a:rPr>
              <a:t>下阶段规划</a:t>
            </a:r>
            <a:endParaRPr lang="en-US" altLang="zh-CN" sz="36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明康欧楷" charset="-122"/>
              <a:sym typeface="汉仪雅酷黑简" charset="-122"/>
            </a:endParaRPr>
          </a:p>
        </p:txBody>
      </p:sp>
      <p:sp>
        <p:nvSpPr>
          <p:cNvPr id="4" name="powerpoint template design by DAJU_PPT正版来源小红书大橘PPT微信DAJU_PPT请勿抄袭搬运！盗版必究！-3"/>
          <p:cNvSpPr txBox="1"/>
          <p:nvPr/>
        </p:nvSpPr>
        <p:spPr>
          <a:xfrm>
            <a:off x="471805" y="1423890"/>
            <a:ext cx="504317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完成已完成工作的论文撰写。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powerpoint template design by DAJU_PPT正版来源小红书大橘PPT微信DAJU_PPT请勿抄袭搬运！盗版必究！-3"/>
          <p:cNvSpPr txBox="1"/>
          <p:nvPr/>
        </p:nvSpPr>
        <p:spPr>
          <a:xfrm>
            <a:off x="471804" y="2201789"/>
            <a:ext cx="47383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完成机械臂与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  <a:endParaRPr lang="zh-CN" altLang="en-US" b="1" i="0" dirty="0">
              <a:solidFill>
                <a:srgbClr val="191B1F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679516" y="1247519"/>
            <a:ext cx="5041599" cy="5315669"/>
            <a:chOff x="6679516" y="1247519"/>
            <a:chExt cx="5041599" cy="5315669"/>
          </a:xfrm>
        </p:grpSpPr>
        <p:sp>
          <p:nvSpPr>
            <p:cNvPr id="22" name="powerpoint template design by DAJU_PPT正版来源小红书大橘PPT微信DAJU_PPT请勿抄袭搬运！盗版必究！-1"/>
            <p:cNvSpPr txBox="1"/>
            <p:nvPr/>
          </p:nvSpPr>
          <p:spPr>
            <a:xfrm>
              <a:off x="6679516" y="6149485"/>
              <a:ext cx="5041599" cy="41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67970" algn="ctr">
                <a:lnSpc>
                  <a:spcPct val="130000"/>
                </a:lnSpc>
                <a:spcBef>
                  <a:spcPts val="600"/>
                </a:spcBef>
                <a:spcAft>
                  <a:spcPts val="1800"/>
                </a:spcAft>
              </a:pPr>
              <a:r>
                <a:rPr lang="zh-CN" altLang="en-US" sz="18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研究方案路线图</a:t>
              </a:r>
              <a:endPara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908" y="1247519"/>
              <a:ext cx="4262219" cy="47972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矩形 10"/>
          <p:cNvSpPr/>
          <p:nvPr/>
        </p:nvSpPr>
        <p:spPr>
          <a:xfrm>
            <a:off x="8530907" y="2681676"/>
            <a:ext cx="2992220" cy="252360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9261958" y="5841365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汉仪雅酷黑简" charset="-122"/>
              </a:rPr>
              <a:t>25</a:t>
            </a:r>
            <a:r>
              <a:rPr lang="zh-CN" altLang="en-US" sz="3200" dirty="0">
                <a:solidFill>
                  <a:srgbClr val="0C61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  <a:sym typeface="汉仪雅酷黑简" charset="-122"/>
              </a:rPr>
              <a:t>级硕桂宝山</a:t>
            </a:r>
            <a:endParaRPr lang="zh-CN" altLang="en-US" sz="3200" dirty="0">
              <a:ln>
                <a:noFill/>
              </a:ln>
              <a:solidFill>
                <a:srgbClr val="0C61A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榜书行简体" charset="-122"/>
              <a:ea typeface="方正榜书行简体" charset="-122"/>
              <a:cs typeface="方正榜书行简体" charset="-122"/>
              <a:sym typeface="汉仪雅酷黑简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1708" y="2261552"/>
            <a:ext cx="91489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rgbClr val="0C61A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例会汇报</a:t>
            </a:r>
            <a:endParaRPr lang="zh-CN" altLang="en-US" sz="8800" b="1" dirty="0">
              <a:solidFill>
                <a:srgbClr val="0C61AC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 descr="附件：北京航空航天大学标志组合汇总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32" y="116611"/>
            <a:ext cx="4402298" cy="1173727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7b0a20202020227461726765744d6f64756c65223a202270726f636573734f6e6c696e65466f6e7473220a7d0a"/>
          <p:cNvSpPr/>
          <p:nvPr>
            <p:custDataLst>
              <p:tags r:id="rId1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明康欧楷" charset="-122"/>
                <a:sym typeface="汉仪雅酷黑简" charset="-122"/>
              </a:rPr>
              <a:t>毕业设计：面向感知觉增强的人机协作装配研究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明康欧楷" charset="-122"/>
              <a:sym typeface="汉仪雅酷黑简" charset="-122"/>
            </a:endParaRPr>
          </a:p>
        </p:txBody>
      </p:sp>
      <p:cxnSp>
        <p:nvCxnSpPr>
          <p:cNvPr id="37" name="直接连接符 36"/>
          <p:cNvCxnSpPr/>
          <p:nvPr>
            <p:custDataLst>
              <p:tags r:id="rId2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owerpoint template design by DAJU_PPT正版来源小红书大橘PPT微信DAJU_PPT请勿抄袭搬运！盗版必究！"/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679516" y="1247519"/>
            <a:ext cx="5041599" cy="5315669"/>
            <a:chOff x="6679516" y="1247519"/>
            <a:chExt cx="5041599" cy="5315669"/>
          </a:xfrm>
        </p:grpSpPr>
        <p:sp>
          <p:nvSpPr>
            <p:cNvPr id="30" name="powerpoint template design by DAJU_PPT正版来源小红书大橘PPT微信DAJU_PPT请勿抄袭搬运！盗版必究！-1"/>
            <p:cNvSpPr txBox="1"/>
            <p:nvPr/>
          </p:nvSpPr>
          <p:spPr>
            <a:xfrm>
              <a:off x="6679516" y="6149485"/>
              <a:ext cx="5041599" cy="41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67970" algn="ctr">
                <a:lnSpc>
                  <a:spcPct val="130000"/>
                </a:lnSpc>
                <a:spcBef>
                  <a:spcPts val="600"/>
                </a:spcBef>
                <a:spcAft>
                  <a:spcPts val="1800"/>
                </a:spcAft>
              </a:pPr>
              <a:r>
                <a:rPr lang="zh-CN" altLang="en-US" sz="18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研究方案路线图</a:t>
              </a:r>
              <a:endPara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908" y="1247519"/>
              <a:ext cx="4262219" cy="47972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51" y="1504555"/>
            <a:ext cx="6646741" cy="458171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843490" y="6044723"/>
            <a:ext cx="6224586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1800"/>
              </a:spcAft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任务流程图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/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/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/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Qwen2.5-VL</a:t>
              </a:r>
              <a:r>
                <a:rPr lang="zh-CN" altLang="en-US" b="1" dirty="0"/>
                <a:t>的视觉大模型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owerpoint template design by DAJU_PPT正版来源小红书大橘PPT微信DAJU_PPT请勿抄袭搬运！盗版必究！"/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/>
          <p:cNvSpPr/>
          <p:nvPr>
            <p:custDataLst>
              <p:tags r:id="rId3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明康欧楷" charset="-122"/>
              <a:sym typeface="汉仪雅酷黑简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679516" y="1247519"/>
            <a:ext cx="5041599" cy="5315669"/>
            <a:chOff x="6679516" y="1247519"/>
            <a:chExt cx="5041599" cy="5315669"/>
          </a:xfrm>
        </p:grpSpPr>
        <p:sp>
          <p:nvSpPr>
            <p:cNvPr id="14" name="powerpoint template design by DAJU_PPT正版来源小红书大橘PPT微信DAJU_PPT请勿抄袭搬运！盗版必究！-1"/>
            <p:cNvSpPr txBox="1"/>
            <p:nvPr/>
          </p:nvSpPr>
          <p:spPr>
            <a:xfrm>
              <a:off x="6679516" y="6149485"/>
              <a:ext cx="5041599" cy="41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67970" algn="ctr">
                <a:lnSpc>
                  <a:spcPct val="130000"/>
                </a:lnSpc>
                <a:spcBef>
                  <a:spcPts val="600"/>
                </a:spcBef>
                <a:spcAft>
                  <a:spcPts val="1800"/>
                </a:spcAft>
              </a:pPr>
              <a:r>
                <a:rPr lang="zh-CN" altLang="en-US" sz="18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研究方案路线图</a:t>
              </a:r>
              <a:endPara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908" y="1247519"/>
              <a:ext cx="4262219" cy="47972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矩形 2"/>
          <p:cNvSpPr/>
          <p:nvPr/>
        </p:nvSpPr>
        <p:spPr>
          <a:xfrm>
            <a:off x="7362825" y="1247519"/>
            <a:ext cx="3886200" cy="14312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6442" y="1744445"/>
            <a:ext cx="6224586" cy="1018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 algn="l">
              <a:lnSpc>
                <a:spcPct val="130000"/>
              </a:lnSpc>
              <a:spcBef>
                <a:spcPts val="50"/>
              </a:spcBef>
              <a:spcAft>
                <a:spcPts val="140"/>
              </a:spcAft>
            </a:pP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Qwen2.5-VL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是阿里达摩院于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2025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28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日发布的最新一代多模态视觉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 sz="16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语言大模型，该模型在视觉感知、语言理解以及多模态协同推理等基础能力方面实现了系统性的增强。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260" y="2757156"/>
            <a:ext cx="5020862" cy="339232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252365" y="6059321"/>
            <a:ext cx="6224586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50"/>
              </a:spcBef>
              <a:spcAft>
                <a:spcPts val="750"/>
              </a:spcAf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Qwen2.5-VL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网络架构图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/>
          <p:cNvGrpSpPr/>
          <p:nvPr/>
        </p:nvGrpSpPr>
        <p:grpSpPr>
          <a:xfrm>
            <a:off x="326169" y="1176216"/>
            <a:ext cx="9963913" cy="512632"/>
            <a:chOff x="-3886705" y="2695274"/>
            <a:chExt cx="9963913" cy="445872"/>
          </a:xfrm>
        </p:grpSpPr>
        <p:sp>
          <p:nvSpPr>
            <p:cNvPr id="30" name="powerpoint template design by DAJU_PPT正版来源小红书大橘PPT微信DAJU_PPT请勿抄袭搬运！盗版必究！-1"/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/>
            <p:cNvSpPr txBox="1"/>
            <p:nvPr/>
          </p:nvSpPr>
          <p:spPr>
            <a:xfrm>
              <a:off x="-3886705" y="2737930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Qwen2.5-VL</a:t>
              </a:r>
              <a:r>
                <a:rPr lang="zh-CN" altLang="en-US" b="1" dirty="0"/>
                <a:t>的视觉大模型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owerpoint template design by DAJU_PPT正版来源小红书大橘PPT微信DAJU_PPT请勿抄袭搬运！盗版必究！"/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/>
          <p:cNvSpPr/>
          <p:nvPr>
            <p:custDataLst>
              <p:tags r:id="rId3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明康欧楷" charset="-122"/>
              <a:sym typeface="汉仪雅酷黑简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471176" y="1466069"/>
            <a:ext cx="4259914" cy="4905120"/>
            <a:chOff x="6679516" y="1247519"/>
            <a:chExt cx="5041599" cy="5353486"/>
          </a:xfrm>
        </p:grpSpPr>
        <p:grpSp>
          <p:nvGrpSpPr>
            <p:cNvPr id="13" name="组合 12"/>
            <p:cNvGrpSpPr/>
            <p:nvPr/>
          </p:nvGrpSpPr>
          <p:grpSpPr>
            <a:xfrm>
              <a:off x="6679516" y="1247519"/>
              <a:ext cx="5041599" cy="5353486"/>
              <a:chOff x="6679516" y="1247519"/>
              <a:chExt cx="5041599" cy="5353486"/>
            </a:xfrm>
          </p:grpSpPr>
          <p:sp>
            <p:nvSpPr>
              <p:cNvPr id="14" name="powerpoint template design by DAJU_PPT正版来源小红书大橘PPT微信DAJU_PPT请勿抄袭搬运！盗版必究！-1"/>
              <p:cNvSpPr txBox="1"/>
              <p:nvPr/>
            </p:nvSpPr>
            <p:spPr>
              <a:xfrm>
                <a:off x="6679516" y="6149486"/>
                <a:ext cx="5041599" cy="451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矩形 2"/>
            <p:cNvSpPr/>
            <p:nvPr/>
          </p:nvSpPr>
          <p:spPr>
            <a:xfrm>
              <a:off x="7362825" y="1247519"/>
              <a:ext cx="3886200" cy="14312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75" y="1715975"/>
            <a:ext cx="3824661" cy="423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-689688" y="5999782"/>
            <a:ext cx="6224586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50"/>
              </a:spcBef>
              <a:spcAft>
                <a:spcPts val="750"/>
              </a:spcAft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数据标注算法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517464" y="1292406"/>
            <a:ext cx="3076982" cy="5252994"/>
            <a:chOff x="4112713" y="1470466"/>
            <a:chExt cx="3076982" cy="5252994"/>
          </a:xfrm>
        </p:grpSpPr>
        <p:pic>
          <p:nvPicPr>
            <p:cNvPr id="18" name="图片 17" descr="214e2deeb49d5313f741a7573e6f9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4176" y="1470466"/>
              <a:ext cx="3075519" cy="2641600"/>
            </a:xfrm>
            <a:prstGeom prst="rect">
              <a:avLst/>
            </a:prstGeom>
          </p:spPr>
        </p:pic>
        <p:pic>
          <p:nvPicPr>
            <p:cNvPr id="19" name="图片 18" descr="214e2deeb49d5313f741a7573e6f9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2713" y="4081860"/>
              <a:ext cx="3075519" cy="2641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/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/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/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Qwen2.5-VL</a:t>
              </a:r>
              <a:r>
                <a:rPr lang="zh-CN" altLang="en-US" b="1" dirty="0"/>
                <a:t>的视觉大模型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owerpoint template design by DAJU_PPT正版来源小红书大橘PPT微信DAJU_PPT请勿抄袭搬运！盗版必究！"/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/>
          <p:cNvSpPr/>
          <p:nvPr>
            <p:custDataLst>
              <p:tags r:id="rId3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明康欧楷" charset="-122"/>
              <a:sym typeface="汉仪雅酷黑简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10" y="5887252"/>
            <a:ext cx="6224586" cy="101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50"/>
              </a:spcBef>
              <a:spcAft>
                <a:spcPts val="750"/>
              </a:spcAft>
            </a:pPr>
            <a:r>
              <a:rPr lang="en-US" altLang="zh-CN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SwanLab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模型微调过程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  <a:spcBef>
                <a:spcPts val="250"/>
              </a:spcBef>
              <a:spcAft>
                <a:spcPts val="750"/>
              </a:spcAft>
            </a:pP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17" name="图片 16" descr="f8fe707361847302b18947326d456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" y="2407425"/>
            <a:ext cx="6980323" cy="3387873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471176" y="1466069"/>
            <a:ext cx="4259914" cy="4905120"/>
            <a:chOff x="6679516" y="1247519"/>
            <a:chExt cx="5041599" cy="5353486"/>
          </a:xfrm>
        </p:grpSpPr>
        <p:grpSp>
          <p:nvGrpSpPr>
            <p:cNvPr id="19" name="组合 18"/>
            <p:cNvGrpSpPr/>
            <p:nvPr/>
          </p:nvGrpSpPr>
          <p:grpSpPr>
            <a:xfrm>
              <a:off x="6679516" y="1247519"/>
              <a:ext cx="5041599" cy="5353486"/>
              <a:chOff x="6679516" y="1247519"/>
              <a:chExt cx="5041599" cy="5353486"/>
            </a:xfrm>
          </p:grpSpPr>
          <p:sp>
            <p:nvSpPr>
              <p:cNvPr id="23" name="powerpoint template design by DAJU_PPT正版来源小红书大橘PPT微信DAJU_PPT请勿抄袭搬运！盗版必究！-1"/>
              <p:cNvSpPr txBox="1"/>
              <p:nvPr/>
            </p:nvSpPr>
            <p:spPr>
              <a:xfrm>
                <a:off x="6679516" y="6149486"/>
                <a:ext cx="5041599" cy="451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" name="矩形 19"/>
            <p:cNvSpPr/>
            <p:nvPr/>
          </p:nvSpPr>
          <p:spPr>
            <a:xfrm>
              <a:off x="7362825" y="1247519"/>
              <a:ext cx="3886200" cy="14312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726442" y="1744445"/>
            <a:ext cx="6224586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266700" algn="l">
              <a:lnSpc>
                <a:spcPct val="130000"/>
              </a:lnSpc>
              <a:spcBef>
                <a:spcPts val="50"/>
              </a:spcBef>
              <a:spcAft>
                <a:spcPts val="140"/>
              </a:spcAft>
            </a:pP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LoRA</a:t>
            </a:r>
            <a:r>
              <a:rPr lang="zh-CN" altLang="en-US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算法对模型在构建的数据集微调</a:t>
            </a:r>
            <a:r>
              <a:rPr lang="zh-CN" altLang="en-US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/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/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/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Qwen2.5-VL</a:t>
              </a:r>
              <a:r>
                <a:rPr lang="zh-CN" altLang="en-US" b="1" dirty="0"/>
                <a:t>的视觉大模型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powerpoint template design by DAJU_PPT正版来源小红书大橘PPT微信DAJU_PPT请勿抄袭搬运！盗版必究！"/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/>
          <p:cNvSpPr/>
          <p:nvPr>
            <p:custDataLst>
              <p:tags r:id="rId3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明康欧楷" charset="-122"/>
              <a:sym typeface="汉仪雅酷黑简" charset="-122"/>
            </a:endParaRPr>
          </a:p>
        </p:txBody>
      </p:sp>
      <p:pic>
        <p:nvPicPr>
          <p:cNvPr id="16" name="图片 15" descr="图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44" y="3532550"/>
            <a:ext cx="3574791" cy="22941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23480" y="2398777"/>
            <a:ext cx="3470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对微调后的大模型输入信息：</a:t>
            </a:r>
            <a:endParaRPr lang="en-US" altLang="zh-CN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请为此场景下装配设置装配流程。</a:t>
            </a:r>
            <a:endParaRPr lang="zh-CN" altLang="en-US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213" y="1474106"/>
            <a:ext cx="4164012" cy="4783086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7839672" y="1331089"/>
            <a:ext cx="4114203" cy="4857584"/>
            <a:chOff x="6679516" y="1247519"/>
            <a:chExt cx="5041599" cy="5358315"/>
          </a:xfrm>
        </p:grpSpPr>
        <p:grpSp>
          <p:nvGrpSpPr>
            <p:cNvPr id="22" name="组合 21"/>
            <p:cNvGrpSpPr/>
            <p:nvPr/>
          </p:nvGrpSpPr>
          <p:grpSpPr>
            <a:xfrm>
              <a:off x="6679516" y="1247519"/>
              <a:ext cx="5041599" cy="5358315"/>
              <a:chOff x="6679516" y="1247519"/>
              <a:chExt cx="5041599" cy="5358315"/>
            </a:xfrm>
          </p:grpSpPr>
          <p:sp>
            <p:nvSpPr>
              <p:cNvPr id="25" name="powerpoint template design by DAJU_PPT正版来源小红书大橘PPT微信DAJU_PPT请勿抄袭搬运！盗版必究！-1"/>
              <p:cNvSpPr txBox="1"/>
              <p:nvPr/>
            </p:nvSpPr>
            <p:spPr>
              <a:xfrm>
                <a:off x="6679516" y="6149486"/>
                <a:ext cx="5041599" cy="456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" name="矩形 22"/>
            <p:cNvSpPr/>
            <p:nvPr/>
          </p:nvSpPr>
          <p:spPr>
            <a:xfrm>
              <a:off x="7362825" y="1247519"/>
              <a:ext cx="3886200" cy="14312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/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/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/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1700"/>
                </a:spcBef>
                <a:spcAft>
                  <a:spcPts val="1700"/>
                </a:spcAft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Yolov11</a:t>
              </a:r>
              <a:r>
                <a:rPr lang="zh-CN" altLang="en-US" b="1" dirty="0"/>
                <a:t>与深度相机的定位检测</a:t>
              </a:r>
              <a:endParaRPr lang="zh-CN" altLang="en-US" b="1" dirty="0"/>
            </a:p>
          </p:txBody>
        </p:sp>
      </p:grpSp>
      <p:sp>
        <p:nvSpPr>
          <p:cNvPr id="35" name="powerpoint template design by DAJU_PPT正版来源小红书大橘PPT微信DAJU_PPT请勿抄袭搬运！盗版必究！"/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/>
          <p:cNvSpPr/>
          <p:nvPr>
            <p:custDataLst>
              <p:tags r:id="rId3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明康欧楷" charset="-122"/>
              <a:sym typeface="汉仪雅酷黑简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31217" y="1273021"/>
            <a:ext cx="5041599" cy="5315669"/>
            <a:chOff x="6679516" y="1247519"/>
            <a:chExt cx="5041599" cy="5315669"/>
          </a:xfrm>
        </p:grpSpPr>
        <p:grpSp>
          <p:nvGrpSpPr>
            <p:cNvPr id="13" name="组合 12"/>
            <p:cNvGrpSpPr/>
            <p:nvPr/>
          </p:nvGrpSpPr>
          <p:grpSpPr>
            <a:xfrm>
              <a:off x="6679516" y="1247519"/>
              <a:ext cx="5041599" cy="5315669"/>
              <a:chOff x="6679516" y="1247519"/>
              <a:chExt cx="5041599" cy="5315669"/>
            </a:xfrm>
          </p:grpSpPr>
          <p:sp>
            <p:nvSpPr>
              <p:cNvPr id="14" name="powerpoint template design by DAJU_PPT正版来源小红书大橘PPT微信DAJU_PPT请勿抄袭搬运！盗版必究！-1"/>
              <p:cNvSpPr txBox="1"/>
              <p:nvPr/>
            </p:nvSpPr>
            <p:spPr>
              <a:xfrm>
                <a:off x="6679516" y="6149485"/>
                <a:ext cx="5041599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矩形 2"/>
            <p:cNvSpPr/>
            <p:nvPr/>
          </p:nvSpPr>
          <p:spPr>
            <a:xfrm>
              <a:off x="7260909" y="2678741"/>
              <a:ext cx="1313974" cy="25333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26442" y="1744445"/>
            <a:ext cx="4678678" cy="902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30000"/>
              </a:lnSpc>
              <a:spcBef>
                <a:spcPts val="120"/>
              </a:spcBef>
              <a:spcAft>
                <a:spcPts val="1365"/>
              </a:spcAf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YOLOv11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YOLO</a:t>
            </a:r>
            <a:r>
              <a:rPr lang="zh-CN" altLang="en-US" sz="1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系列最新的目标检测算法，其网络由特征提取骨干网络、特征变换颈部网络以及预测输出头部网络三部分组成。</a:t>
            </a:r>
            <a:endParaRPr lang="zh-CN" altLang="en-US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2365" y="6059321"/>
            <a:ext cx="6224586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YOLOv11 </a:t>
            </a:r>
            <a:r>
              <a:rPr lang="zh-CN" altLang="en-US" sz="1800" b="1" kern="100" dirty="0"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网络结构图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17" y="2736527"/>
            <a:ext cx="4899660" cy="296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/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/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/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1700"/>
                </a:spcBef>
                <a:spcAft>
                  <a:spcPts val="1700"/>
                </a:spcAft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Yolov11</a:t>
              </a:r>
              <a:r>
                <a:rPr lang="zh-CN" altLang="en-US" b="1" dirty="0"/>
                <a:t>与深度相机的定位检测</a:t>
              </a:r>
              <a:endParaRPr lang="zh-CN" altLang="en-US" b="1" dirty="0"/>
            </a:p>
          </p:txBody>
        </p:sp>
      </p:grpSp>
      <p:sp>
        <p:nvSpPr>
          <p:cNvPr id="35" name="powerpoint template design by DAJU_PPT正版来源小红书大橘PPT微信DAJU_PPT请勿抄袭搬运！盗版必究！"/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/>
          <p:cNvSpPr/>
          <p:nvPr>
            <p:custDataLst>
              <p:tags r:id="rId3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明康欧楷" charset="-122"/>
              <a:sym typeface="汉仪雅酷黑简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31217" y="1273021"/>
            <a:ext cx="5041599" cy="5315669"/>
            <a:chOff x="6679516" y="1247519"/>
            <a:chExt cx="5041599" cy="5315669"/>
          </a:xfrm>
        </p:grpSpPr>
        <p:grpSp>
          <p:nvGrpSpPr>
            <p:cNvPr id="13" name="组合 12"/>
            <p:cNvGrpSpPr/>
            <p:nvPr/>
          </p:nvGrpSpPr>
          <p:grpSpPr>
            <a:xfrm>
              <a:off x="6679516" y="1247519"/>
              <a:ext cx="5041599" cy="5315669"/>
              <a:chOff x="6679516" y="1247519"/>
              <a:chExt cx="5041599" cy="5315669"/>
            </a:xfrm>
          </p:grpSpPr>
          <p:sp>
            <p:nvSpPr>
              <p:cNvPr id="14" name="powerpoint template design by DAJU_PPT正版来源小红书大橘PPT微信DAJU_PPT请勿抄袭搬运！盗版必究！-1"/>
              <p:cNvSpPr txBox="1"/>
              <p:nvPr/>
            </p:nvSpPr>
            <p:spPr>
              <a:xfrm>
                <a:off x="6679516" y="6149485"/>
                <a:ext cx="5041599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矩形 2"/>
            <p:cNvSpPr/>
            <p:nvPr/>
          </p:nvSpPr>
          <p:spPr>
            <a:xfrm>
              <a:off x="7260909" y="2678741"/>
              <a:ext cx="1313974" cy="25333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 descr="标定过程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70" y="2065655"/>
            <a:ext cx="6028690" cy="3391535"/>
          </a:xfrm>
          <a:prstGeom prst="rect">
            <a:avLst/>
          </a:prstGeom>
        </p:spPr>
      </p:pic>
      <p:sp>
        <p:nvSpPr>
          <p:cNvPr id="8" name="powerpoint template design by DAJU_PPT正版来源小红书大橘PPT微信DAJU_PPT请勿抄袭搬运！盗版必究！-1"/>
          <p:cNvSpPr txBox="1"/>
          <p:nvPr/>
        </p:nvSpPr>
        <p:spPr>
          <a:xfrm>
            <a:off x="1005447" y="5950832"/>
            <a:ext cx="5041599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67970" algn="ctr">
              <a:lnSpc>
                <a:spcPct val="130000"/>
              </a:lnSpc>
              <a:spcBef>
                <a:spcPts val="600"/>
              </a:spcBef>
              <a:spcAft>
                <a:spcPts val="1800"/>
              </a:spcAft>
            </a:pP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标定图像</a:t>
            </a:r>
            <a:r>
              <a: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采集</a:t>
            </a:r>
            <a:endParaRPr lang="zh-CN" altLang="en-US" sz="1800" b="1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接连接符 36"/>
          <p:cNvCxnSpPr/>
          <p:nvPr>
            <p:custDataLst>
              <p:tags r:id="rId1"/>
            </p:custDataLst>
          </p:nvPr>
        </p:nvCxnSpPr>
        <p:spPr>
          <a:xfrm>
            <a:off x="0" y="6858000"/>
            <a:ext cx="12214225" cy="0"/>
          </a:xfrm>
          <a:prstGeom prst="line">
            <a:avLst/>
          </a:prstGeom>
          <a:ln w="92075" cmpd="sng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powerpoint template design by DAJU_PPT正版来源小红书大橘PPT微信DAJU_PPT请勿抄袭搬运！盗版必究！"/>
          <p:cNvGrpSpPr/>
          <p:nvPr/>
        </p:nvGrpSpPr>
        <p:grpSpPr>
          <a:xfrm>
            <a:off x="339244" y="1176213"/>
            <a:ext cx="9950838" cy="560397"/>
            <a:chOff x="-3873630" y="2695274"/>
            <a:chExt cx="9950838" cy="487417"/>
          </a:xfrm>
        </p:grpSpPr>
        <p:sp>
          <p:nvSpPr>
            <p:cNvPr id="30" name="powerpoint template design by DAJU_PPT正版来源小红书大橘PPT微信DAJU_PPT请勿抄袭搬运！盗版必究！-1"/>
            <p:cNvSpPr txBox="1"/>
            <p:nvPr/>
          </p:nvSpPr>
          <p:spPr>
            <a:xfrm>
              <a:off x="1035609" y="2695274"/>
              <a:ext cx="5041599" cy="348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000" b="1" spc="300" dirty="0">
                <a:solidFill>
                  <a:srgbClr val="A5091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powerpoint template design by DAJU_PPT正版来源小红书大橘PPT微信DAJU_PPT请勿抄袭搬运！盗版必究！-3"/>
            <p:cNvSpPr txBox="1"/>
            <p:nvPr/>
          </p:nvSpPr>
          <p:spPr>
            <a:xfrm>
              <a:off x="-3873630" y="2779475"/>
              <a:ext cx="6223214" cy="403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spcBef>
                  <a:spcPts val="1700"/>
                </a:spcBef>
                <a:spcAft>
                  <a:spcPts val="1700"/>
                </a:spcAft>
                <a:buFont typeface="Arial" panose="020B0604020202020204" pitchFamily="34" charset="0"/>
                <a:buChar char="•"/>
              </a:pPr>
              <a:r>
                <a:rPr lang="zh-CN" altLang="en-US" b="1" dirty="0"/>
                <a:t>基于</a:t>
              </a:r>
              <a:r>
                <a:rPr lang="en-US" altLang="zh-CN" b="1" dirty="0"/>
                <a:t>Yolov11</a:t>
              </a:r>
              <a:r>
                <a:rPr lang="zh-CN" altLang="en-US" b="1" dirty="0"/>
                <a:t>与深度相机的定位检测</a:t>
              </a:r>
              <a:endParaRPr lang="zh-CN" altLang="en-US" b="1" dirty="0"/>
            </a:p>
          </p:txBody>
        </p:sp>
      </p:grpSp>
      <p:sp>
        <p:nvSpPr>
          <p:cNvPr id="35" name="powerpoint template design by DAJU_PPT正版来源小红书大橘PPT微信DAJU_PPT请勿抄袭搬运！盗版必究！"/>
          <p:cNvSpPr/>
          <p:nvPr/>
        </p:nvSpPr>
        <p:spPr>
          <a:xfrm>
            <a:off x="238125" y="1104899"/>
            <a:ext cx="11643995" cy="5521501"/>
          </a:xfrm>
          <a:prstGeom prst="roundRect">
            <a:avLst>
              <a:gd name="adj" fmla="val 0"/>
            </a:avLst>
          </a:prstGeom>
          <a:noFill/>
          <a:ln w="25400" cap="flat" cmpd="sng" algn="ctr">
            <a:solidFill>
              <a:srgbClr val="A50917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7475">
            <a:solidFill>
              <a:srgbClr val="A509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附件：北京航空航天大学标志组合汇总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267" y="2481"/>
            <a:ext cx="4402298" cy="1173727"/>
          </a:xfrm>
          <a:prstGeom prst="rect">
            <a:avLst/>
          </a:prstGeom>
        </p:spPr>
      </p:pic>
      <p:sp>
        <p:nvSpPr>
          <p:cNvPr id="2" name="矩形 1" descr="7b0a20202020227461726765744d6f64756c65223a202270726f636573734f6e6c696e65466f6e7473220a7d0a"/>
          <p:cNvSpPr/>
          <p:nvPr>
            <p:custDataLst>
              <p:tags r:id="rId3"/>
            </p:custDataLst>
          </p:nvPr>
        </p:nvSpPr>
        <p:spPr>
          <a:xfrm>
            <a:off x="238125" y="427776"/>
            <a:ext cx="7572167" cy="461665"/>
          </a:xfrm>
          <a:prstGeom prst="rect">
            <a:avLst/>
          </a:prstGeom>
          <a:noFill/>
          <a:ln>
            <a:noFill/>
          </a:ln>
          <a:effectLst>
            <a:outerShdw blurRad="12700" dist="12700" dir="5400000" sx="1000" sy="1000" algn="ctr" rotWithShape="0">
              <a:schemeClr val="accent4">
                <a:lumMod val="20000"/>
                <a:lumOff val="80000"/>
                <a:alpha val="97000"/>
              </a:schemeClr>
            </a:outerShdw>
          </a:effectLst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C61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  <a:cs typeface="明康欧楷" charset="-122"/>
                <a:sym typeface="汉仪雅酷黑简" charset="-122"/>
              </a:rPr>
              <a:t>毕业设计：面向感知觉增强的人机协作装配任务研究</a:t>
            </a:r>
            <a:endParaRPr lang="en-US" altLang="zh-CN" sz="2400" dirty="0">
              <a:solidFill>
                <a:srgbClr val="0C61A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  <a:cs typeface="明康欧楷" charset="-122"/>
              <a:sym typeface="汉仪雅酷黑简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31217" y="1273021"/>
            <a:ext cx="5041599" cy="5315669"/>
            <a:chOff x="6679516" y="1247519"/>
            <a:chExt cx="5041599" cy="5315669"/>
          </a:xfrm>
        </p:grpSpPr>
        <p:grpSp>
          <p:nvGrpSpPr>
            <p:cNvPr id="13" name="组合 12"/>
            <p:cNvGrpSpPr/>
            <p:nvPr/>
          </p:nvGrpSpPr>
          <p:grpSpPr>
            <a:xfrm>
              <a:off x="6679516" y="1247519"/>
              <a:ext cx="5041599" cy="5315669"/>
              <a:chOff x="6679516" y="1247519"/>
              <a:chExt cx="5041599" cy="5315669"/>
            </a:xfrm>
          </p:grpSpPr>
          <p:sp>
            <p:nvSpPr>
              <p:cNvPr id="14" name="powerpoint template design by DAJU_PPT正版来源小红书大橘PPT微信DAJU_PPT请勿抄袭搬运！盗版必究！-1"/>
              <p:cNvSpPr txBox="1"/>
              <p:nvPr/>
            </p:nvSpPr>
            <p:spPr>
              <a:xfrm>
                <a:off x="6679516" y="6149485"/>
                <a:ext cx="5041599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267970" algn="ctr">
                  <a:lnSpc>
                    <a:spcPct val="130000"/>
                  </a:lnSpc>
                  <a:spcBef>
                    <a:spcPts val="600"/>
                  </a:spcBef>
                  <a:spcAft>
                    <a:spcPts val="1800"/>
                  </a:spcAft>
                </a:pPr>
                <a:r>
                  <a:rPr lang="zh-CN" altLang="en-US" sz="1800" b="1" kern="100" dirty="0">
                    <a:effectLst/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研究方案路线图</a:t>
                </a:r>
                <a:endParaRPr lang="zh-CN" altLang="en-US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0908" y="1247519"/>
                <a:ext cx="4262219" cy="47972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" name="矩形 2"/>
            <p:cNvSpPr/>
            <p:nvPr/>
          </p:nvSpPr>
          <p:spPr>
            <a:xfrm>
              <a:off x="7260909" y="2678741"/>
              <a:ext cx="1313974" cy="253333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9090" y="2119630"/>
            <a:ext cx="6550025" cy="3845560"/>
            <a:chOff x="534" y="2972"/>
            <a:chExt cx="10315" cy="605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" y="2972"/>
              <a:ext cx="4903" cy="485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7" y="2973"/>
              <a:ext cx="4902" cy="4854"/>
            </a:xfrm>
            <a:prstGeom prst="rect">
              <a:avLst/>
            </a:prstGeom>
          </p:spPr>
        </p:pic>
        <p:sp>
          <p:nvSpPr>
            <p:cNvPr id="9" name="powerpoint template design by DAJU_PPT正版来源小红书大橘PPT微信DAJU_PPT请勿抄袭搬运！盗版必究！-1"/>
            <p:cNvSpPr txBox="1"/>
            <p:nvPr/>
          </p:nvSpPr>
          <p:spPr>
            <a:xfrm>
              <a:off x="534" y="8318"/>
              <a:ext cx="4669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267970" algn="ctr">
                <a:lnSpc>
                  <a:spcPct val="130000"/>
                </a:lnSpc>
                <a:spcBef>
                  <a:spcPts val="600"/>
                </a:spcBef>
                <a:spcAft>
                  <a:spcPts val="1800"/>
                </a:spcAft>
              </a:pPr>
              <a:r>
                <a:rPr lang="en-US" altLang="zh-CN" sz="18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rgb</a:t>
              </a:r>
              <a:r>
                <a:rPr lang="zh-CN" altLang="en-US" sz="18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相机</a:t>
              </a:r>
              <a:r>
                <a:rPr lang="zh-CN" altLang="en-US" sz="1800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内参</a:t>
              </a:r>
              <a:endPara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powerpoint template design by DAJU_PPT正版来源小红书大橘PPT微信DAJU_PPT请勿抄袭搬运！盗版必究！-1"/>
            <p:cNvSpPr txBox="1"/>
            <p:nvPr/>
          </p:nvSpPr>
          <p:spPr>
            <a:xfrm>
              <a:off x="6063" y="8318"/>
              <a:ext cx="4669" cy="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267970" algn="ctr">
                <a:lnSpc>
                  <a:spcPct val="130000"/>
                </a:lnSpc>
                <a:spcBef>
                  <a:spcPts val="600"/>
                </a:spcBef>
                <a:spcAft>
                  <a:spcPts val="1800"/>
                </a:spcAft>
              </a:pPr>
              <a:r>
                <a:rPr lang="en-US" altLang="zh-CN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lr</a:t>
              </a:r>
              <a:r>
                <a:rPr lang="zh-CN" altLang="en-US" b="1" kern="100" dirty="0"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相机内参</a:t>
              </a:r>
              <a:endParaRPr lang="zh-CN" altLang="en-US" sz="1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演示</Application>
  <PresentationFormat>宽屏</PresentationFormat>
  <Paragraphs>103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华文行楷</vt:lpstr>
      <vt:lpstr>汉仪雅酷黑简</vt:lpstr>
      <vt:lpstr>黑体</vt:lpstr>
      <vt:lpstr>方正榜书行简体</vt:lpstr>
      <vt:lpstr>微软雅黑</vt:lpstr>
      <vt:lpstr>明康欧楷</vt:lpstr>
      <vt:lpstr>Times New Roman</vt:lpstr>
      <vt:lpstr>Calibri</vt:lpstr>
      <vt:lpstr>-apple-system</vt:lpstr>
      <vt:lpstr>Arial Unicode MS</vt:lpstr>
      <vt:lpstr>SWAstro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Yu Jiang</dc:creator>
  <cp:lastModifiedBy>桂宝山</cp:lastModifiedBy>
  <cp:revision>785</cp:revision>
  <dcterms:created xsi:type="dcterms:W3CDTF">1900-01-01T00:00:00Z</dcterms:created>
  <dcterms:modified xsi:type="dcterms:W3CDTF">2025-04-09T07:18:05Z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029F1C44934EECDB668025652E2C46B4_33</vt:lpwstr>
  </property>
</Properties>
</file>