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68476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9D4B-CFF9-4DE8-86DD-D377C40D5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68F0-5330-4855-9FF4-9C62168F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AA0C-B138-4392-BD28-050097C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392C-816D-4515-AB25-8348D9C2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6CF4-1DD5-40ED-981C-01BE7F1A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F806-9E24-462A-A9DC-4A56278B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AA089-1EF4-4ECF-AA0B-F6BE9F802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109E-3A17-4573-BB22-51FC4DDE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9913-B1C6-49E6-9773-92F3DC24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60BCF-5EF0-4928-8F8C-C4E67D5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1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9D6B2-A5D6-42A1-9FD6-B3119717F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836A7-E302-4CAF-BB34-680B6D6D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7EDB-2A3D-4BE1-8B9D-B3234D72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249D-A566-4933-9AE5-9F2B4FAB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F788-2774-4C09-8E44-052544B0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2F2D-D5D3-4123-98EF-B1CEA050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9F99-1119-4508-82C4-46608346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AE81-221D-407B-9CBA-3546B2F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5E97-B319-427A-935C-D14A4A8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3877-0AD0-421C-A66E-A3A60AA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DC88-3C50-4D9F-893B-72528526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911E-EF4B-4244-BE8C-C659823D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A8EE-C348-403D-800E-BC1DD611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F9A9-50F0-4F87-A1C6-7127CD8E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78AA-4E87-4F40-8184-5729CDA9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C0BC-2FFA-41F9-9E60-4EEF2282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18BF-67F6-40EB-A435-11D5AD42E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CD7DB-7614-4BC4-AF5F-39739260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08692-BA41-4F0F-9201-47B39751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B998-3AFC-491C-8946-6644CE66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3AD1A-7E9E-4932-A34A-46F3A765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9FA4-B176-4955-A776-617F0B9C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D2861-C8A4-499C-9B2B-2F3B3360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9395F-ED97-4B73-9769-66FC9E0DB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1413C-3307-4616-80D6-965B2E40B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3A1F8-ADB2-4253-B255-5F3235EE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B23AE-68D9-4784-82B8-6B1AB4C0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5D2C5-1001-400A-8DD9-FAF8F91E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11988-01E8-4944-BB30-CB532F3D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2C8F-4A71-4257-890E-4ADF1A30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4ED97-C0EF-4C1F-BC79-0335E817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DEA35-71D1-45B2-A9FC-0FDF8D7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298E8-2E56-414D-B89E-0BB740AD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3ABEB-C686-4BEF-A6E0-312861E5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054C3-5AFE-4F4F-8AC2-7AA3FF53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F48C-3DCC-4E41-88C1-5CB19B1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16CD-0A94-44E7-AD60-6FAC5CCB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7D16-1A0B-4BB4-ACA3-48C3B5F5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5E9C8-9AE1-41EE-AF24-5B8F42BB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4D3B-9571-4175-9839-67D2D2FC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90BFE-B01C-4CEE-8C88-425230C1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3FD1-0CB3-4295-B8AD-CE4D921C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A5C-EC03-4D91-8BF4-6F50840B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AC213-81E1-449E-BA7B-00D322A92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8C03B-693B-44F0-832E-A74E20E2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EC956-208D-4AA9-91AE-807B56DF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669B9-ED64-463C-AF45-AF07576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D89AF-51B9-477D-8E31-A8F4C9ED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1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91856-DC0D-4995-85FD-B7AF5CB2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C22B-85F4-4A9E-B9A2-0618F206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F817-3A93-4F00-B271-EBFB71070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BA8C-D478-4AEC-AB83-3165559D4F82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E2AA-11E1-4ED2-B49E-7F1721475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E834-0399-4416-8AD4-C0F802EAE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5402-6712-4991-9FE6-7698CE4F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0C5389-8C6F-4CAC-812C-A836606FB068}"/>
              </a:ext>
            </a:extLst>
          </p:cNvPr>
          <p:cNvSpPr txBox="1">
            <a:spLocks/>
          </p:cNvSpPr>
          <p:nvPr/>
        </p:nvSpPr>
        <p:spPr>
          <a:xfrm>
            <a:off x="1521015" y="253430"/>
            <a:ext cx="9411438" cy="4998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IQOS" panose="020B0506030501020303" pitchFamily="34" charset="0"/>
                <a:ea typeface="Source Sans Pro"/>
              </a:rPr>
              <a:t>Leading Teams Platform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IQOS" panose="020B0506030501020303" pitchFamily="34" charset="0"/>
              <a:ea typeface="Source Sans Pro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7FA9CD-E824-4CF5-B47C-E344EECEC67C}"/>
              </a:ext>
            </a:extLst>
          </p:cNvPr>
          <p:cNvCxnSpPr/>
          <p:nvPr/>
        </p:nvCxnSpPr>
        <p:spPr>
          <a:xfrm flipV="1">
            <a:off x="312170" y="888322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4577AC-718D-4670-8EA9-52FADDF2A6EA}"/>
              </a:ext>
            </a:extLst>
          </p:cNvPr>
          <p:cNvGrpSpPr/>
          <p:nvPr/>
        </p:nvGrpSpPr>
        <p:grpSpPr>
          <a:xfrm>
            <a:off x="312170" y="176791"/>
            <a:ext cx="613615" cy="599132"/>
            <a:chOff x="1902355" y="5508512"/>
            <a:chExt cx="428626" cy="428626"/>
          </a:xfrm>
          <a:solidFill>
            <a:schemeClr val="accent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142AD3-AE09-4B11-8CCE-53F05E41CF5C}"/>
                </a:ext>
              </a:extLst>
            </p:cNvPr>
            <p:cNvSpPr/>
            <p:nvPr/>
          </p:nvSpPr>
          <p:spPr>
            <a:xfrm>
              <a:off x="2021418" y="5627575"/>
              <a:ext cx="190500" cy="190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QOS" panose="020B0506030501020303" pitchFamily="34" charset="0"/>
                <a:ea typeface="+mn-ea"/>
                <a:cs typeface="+mn-cs"/>
              </a:endParaRPr>
            </a:p>
          </p:txBody>
        </p:sp>
        <p:sp>
          <p:nvSpPr>
            <p:cNvPr id="12" name="Circle: Hollow 8">
              <a:extLst>
                <a:ext uri="{FF2B5EF4-FFF2-40B4-BE49-F238E27FC236}">
                  <a16:creationId xmlns:a16="http://schemas.microsoft.com/office/drawing/2014/main" id="{A395C970-181E-4042-9C71-C2CA0305C1F0}"/>
                </a:ext>
              </a:extLst>
            </p:cNvPr>
            <p:cNvSpPr/>
            <p:nvPr/>
          </p:nvSpPr>
          <p:spPr>
            <a:xfrm>
              <a:off x="1902355" y="5508512"/>
              <a:ext cx="428626" cy="428626"/>
            </a:xfrm>
            <a:prstGeom prst="donut">
              <a:avLst>
                <a:gd name="adj" fmla="val 5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QOS" panose="020B05060305010203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2" name="Graphic 21" descr="Remote learning language outline">
            <a:extLst>
              <a:ext uri="{FF2B5EF4-FFF2-40B4-BE49-F238E27FC236}">
                <a16:creationId xmlns:a16="http://schemas.microsoft.com/office/drawing/2014/main" id="{4ED8A425-134B-4B82-AD16-7376DEF5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904" y="-21393"/>
            <a:ext cx="851311" cy="851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04DC7-D01F-4A4E-970A-8FBAA130CD1B}"/>
              </a:ext>
            </a:extLst>
          </p:cNvPr>
          <p:cNvSpPr txBox="1"/>
          <p:nvPr/>
        </p:nvSpPr>
        <p:spPr>
          <a:xfrm>
            <a:off x="685800" y="1213946"/>
            <a:ext cx="109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Obiectiv</a:t>
            </a:r>
            <a:r>
              <a:rPr lang="en-US" dirty="0"/>
              <a:t>: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performantei</a:t>
            </a:r>
            <a:r>
              <a:rPr lang="en-US" dirty="0"/>
              <a:t> </a:t>
            </a:r>
            <a:r>
              <a:rPr lang="en-US" dirty="0" err="1"/>
              <a:t>membrilor</a:t>
            </a:r>
            <a:r>
              <a:rPr lang="en-US" dirty="0"/>
              <a:t> </a:t>
            </a:r>
            <a:r>
              <a:rPr lang="en-US" dirty="0" err="1"/>
              <a:t>echipei</a:t>
            </a:r>
            <a:endParaRPr lang="en-US" dirty="0"/>
          </a:p>
          <a:p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urmatorele</a:t>
            </a:r>
            <a:r>
              <a:rPr lang="en-US" dirty="0"/>
              <a:t>:</a:t>
            </a:r>
          </a:p>
          <a:p>
            <a:r>
              <a:rPr lang="en-US" dirty="0"/>
              <a:t>	- </a:t>
            </a:r>
            <a:r>
              <a:rPr lang="en-US" dirty="0" err="1"/>
              <a:t>Fixarea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WHAT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in </a:t>
            </a:r>
            <a:r>
              <a:rPr lang="en-US" dirty="0" err="1"/>
              <a:t>parte</a:t>
            </a:r>
            <a:r>
              <a:rPr lang="en-US" dirty="0"/>
              <a:t> (in </a:t>
            </a:r>
            <a:r>
              <a:rPr lang="en-US" dirty="0" err="1"/>
              <a:t>linie</a:t>
            </a:r>
            <a:r>
              <a:rPr lang="en-US" dirty="0"/>
              <a:t> cu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companiei</a:t>
            </a:r>
            <a:r>
              <a:rPr lang="en-US" dirty="0"/>
              <a:t>)</a:t>
            </a:r>
          </a:p>
          <a:p>
            <a:r>
              <a:rPr lang="en-US" dirty="0"/>
              <a:t>	-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performantei</a:t>
            </a:r>
            <a:r>
              <a:rPr lang="en-US" dirty="0"/>
              <a:t> HOW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(pe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 job requirements)</a:t>
            </a:r>
          </a:p>
          <a:p>
            <a:r>
              <a:rPr lang="en-US" dirty="0"/>
              <a:t>	- </a:t>
            </a:r>
            <a:r>
              <a:rPr lang="en-US" dirty="0" err="1"/>
              <a:t>Fixarea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 HOW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</a:t>
            </a:r>
          </a:p>
          <a:p>
            <a:r>
              <a:rPr lang="en-US" dirty="0"/>
              <a:t>	- </a:t>
            </a:r>
            <a:r>
              <a:rPr lang="en-US" dirty="0" err="1"/>
              <a:t>Planificare</a:t>
            </a:r>
            <a:r>
              <a:rPr lang="en-US" dirty="0"/>
              <a:t> training on the job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Raportare</a:t>
            </a:r>
            <a:r>
              <a:rPr lang="en-US" dirty="0"/>
              <a:t> </a:t>
            </a:r>
            <a:r>
              <a:rPr lang="en-US" dirty="0" err="1"/>
              <a:t>evolutie</a:t>
            </a:r>
            <a:r>
              <a:rPr lang="en-US" dirty="0"/>
              <a:t> training on the job (</a:t>
            </a:r>
            <a:r>
              <a:rPr lang="en-US" dirty="0" err="1"/>
              <a:t>raport</a:t>
            </a:r>
            <a:r>
              <a:rPr lang="en-US" dirty="0"/>
              <a:t> de </a:t>
            </a:r>
            <a:r>
              <a:rPr lang="en-US" dirty="0" err="1"/>
              <a:t>activitate</a:t>
            </a:r>
            <a:r>
              <a:rPr lang="en-US" dirty="0"/>
              <a:t> zi de training)</a:t>
            </a:r>
          </a:p>
          <a:p>
            <a:r>
              <a:rPr lang="en-US" dirty="0"/>
              <a:t>	-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performantei</a:t>
            </a:r>
            <a:r>
              <a:rPr lang="en-US" dirty="0"/>
              <a:t> WHAT/HOW la final de 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2EB08-16CD-466B-9EEC-9C65F9D42EF7}"/>
              </a:ext>
            </a:extLst>
          </p:cNvPr>
          <p:cNvSpPr txBox="1"/>
          <p:nvPr/>
        </p:nvSpPr>
        <p:spPr>
          <a:xfrm>
            <a:off x="685800" y="3901966"/>
            <a:ext cx="10980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Functionalitate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:</a:t>
            </a:r>
          </a:p>
          <a:p>
            <a:r>
              <a:rPr lang="en-US" dirty="0"/>
              <a:t>	- Master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Userii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loga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de user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parola</a:t>
            </a:r>
            <a:endParaRPr lang="en-US" dirty="0"/>
          </a:p>
          <a:p>
            <a:r>
              <a:rPr lang="en-US" dirty="0"/>
              <a:t>	- Master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selecta in </a:t>
            </a:r>
            <a:r>
              <a:rPr lang="en-US" dirty="0" err="1"/>
              <a:t>platforma</a:t>
            </a:r>
            <a:r>
              <a:rPr lang="en-US" dirty="0"/>
              <a:t> cate o </a:t>
            </a:r>
            <a:r>
              <a:rPr lang="en-US" dirty="0" err="1"/>
              <a:t>sectiune</a:t>
            </a:r>
            <a:r>
              <a:rPr lang="en-US" dirty="0"/>
              <a:t> </a:t>
            </a:r>
            <a:r>
              <a:rPr lang="en-US" dirty="0" err="1"/>
              <a:t>dedicata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user in </a:t>
            </a:r>
            <a:r>
              <a:rPr lang="en-US" dirty="0" err="1"/>
              <a:t>parte</a:t>
            </a:r>
            <a:r>
              <a:rPr lang="en-US" dirty="0"/>
              <a:t> </a:t>
            </a:r>
          </a:p>
          <a:p>
            <a:r>
              <a:rPr lang="en-US" dirty="0"/>
              <a:t>	- Master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in </a:t>
            </a:r>
            <a:r>
              <a:rPr lang="en-US" dirty="0" err="1"/>
              <a:t>sectiunile</a:t>
            </a:r>
            <a:r>
              <a:rPr lang="en-US" dirty="0"/>
              <a:t> </a:t>
            </a:r>
            <a:r>
              <a:rPr lang="en-US" dirty="0" err="1"/>
              <a:t>userilor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capitole</a:t>
            </a:r>
            <a:r>
              <a:rPr lang="en-US" dirty="0"/>
              <a:t>: </a:t>
            </a:r>
            <a:r>
              <a:rPr lang="en-US" dirty="0" err="1"/>
              <a:t>Obiective</a:t>
            </a:r>
            <a:r>
              <a:rPr lang="en-US" dirty="0"/>
              <a:t> WHAT, </a:t>
            </a:r>
            <a:r>
              <a:rPr lang="en-US" dirty="0" err="1"/>
              <a:t>Evaluare</a:t>
            </a:r>
            <a:r>
              <a:rPr lang="en-US" dirty="0"/>
              <a:t> HOW, </a:t>
            </a:r>
            <a:r>
              <a:rPr lang="en-US" dirty="0" err="1"/>
              <a:t>Obiective</a:t>
            </a:r>
            <a:r>
              <a:rPr lang="en-US" dirty="0"/>
              <a:t> HOW, </a:t>
            </a:r>
            <a:r>
              <a:rPr lang="en-US" dirty="0" err="1"/>
              <a:t>Rapoarte</a:t>
            </a:r>
            <a:r>
              <a:rPr lang="en-US" dirty="0"/>
              <a:t> Coaching,</a:t>
            </a:r>
          </a:p>
          <a:p>
            <a:r>
              <a:rPr lang="en-US" dirty="0"/>
              <a:t>	- </a:t>
            </a:r>
            <a:r>
              <a:rPr lang="en-US" dirty="0" err="1"/>
              <a:t>Userii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in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sectiunea</a:t>
            </a:r>
            <a:r>
              <a:rPr lang="en-US" dirty="0"/>
              <a:t> </a:t>
            </a:r>
            <a:r>
              <a:rPr lang="en-US" dirty="0" err="1"/>
              <a:t>dedicata</a:t>
            </a:r>
            <a:r>
              <a:rPr lang="en-US" dirty="0"/>
              <a:t> lor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capitolele</a:t>
            </a:r>
            <a:r>
              <a:rPr lang="en-US" dirty="0"/>
              <a:t> </a:t>
            </a:r>
            <a:r>
              <a:rPr lang="en-US" dirty="0" err="1"/>
              <a:t>descrise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sus</a:t>
            </a:r>
          </a:p>
        </p:txBody>
      </p:sp>
    </p:spTree>
    <p:extLst>
      <p:ext uri="{BB962C8B-B14F-4D97-AF65-F5344CB8AC3E}">
        <p14:creationId xmlns:p14="http://schemas.microsoft.com/office/powerpoint/2010/main" val="29674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IQOS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Socatiu, Mario-Alexandru</dc:creator>
  <cp:lastModifiedBy>Zaharia, Mircea Andrei</cp:lastModifiedBy>
  <cp:revision>6</cp:revision>
  <dcterms:created xsi:type="dcterms:W3CDTF">2022-02-23T08:15:14Z</dcterms:created>
  <dcterms:modified xsi:type="dcterms:W3CDTF">2022-02-23T14:28:14Z</dcterms:modified>
</cp:coreProperties>
</file>