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100" d="100"/>
          <a:sy n="100" d="100"/>
        </p:scale>
        <p:origin x="-485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E26A4-09DD-495F-A4CC-6AB2B588E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C5D917-DA24-4966-AA40-FB4CC0053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58666-564F-4F4F-A8A4-DFC3D522B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9BF7-5CD8-4CE5-B6A2-7811B3298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09CFD-C62A-4BAB-88BA-62975C98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8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0272A-F979-4811-B2C7-58AE0DA10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185D7C-3B53-4263-967F-5E0B99C18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41809-1649-491B-BDB4-496823DD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40D38-9A96-42D9-9C5E-7496EC91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16F0-6A2B-430E-9DB2-A7D0460E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3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FE5DAA-456C-4299-AB3C-9C8C0B855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815D4-53E9-4E8B-BD60-0DCB6AEAF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29786-4D77-4300-92BF-1C6951EDA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CD0C-2CF3-4E7B-B9BF-58DACE1F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D8350-BFFC-4BB5-994C-82C5DD33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49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A81A-A7E7-44B8-A2FA-2F24DA973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 b="1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B3F22-F21E-456C-8323-D9DF53B8D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50736-B893-477F-BCD1-C116BF10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700C-479C-49C6-92C5-13EEA90F6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A3661-CFBB-4786-9303-BE6E2A91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6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37171-F9B9-4130-9066-DA9B9C4E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10B75-5ED1-41B0-AAF3-43EDAC7A6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BC5CB-9E50-4D37-8A1D-F0728EB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6F8E-F0F1-4A9C-87CC-CBFBE41B0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59093-CC11-4E66-8829-8427FF4C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1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9292-049F-467A-A1E2-DF706725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7115D-69E8-4EED-92AC-13DE09556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FAB51-0006-4477-B50F-96AD786C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40510-A357-49EF-98A0-3E4E5494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59D9A-FACC-4542-8DB0-7ED0977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FC557-E5FB-478C-9893-84F463DC3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8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DCAF-6918-4549-934C-5AD1A1CD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05471-3B19-4199-B0E4-8A431A33A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9AC72-4C46-43F2-90B5-D798C1F7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B63050-6BF6-4F66-82A3-43F5E3C878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FAAA3-9D46-4664-A11D-5ABE1A4A27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AA18EC-4DE5-4AD3-8F5F-AC061AC56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8CD50-DA42-490E-9E71-5AF0CD63E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9BC37E-A5BE-4328-97E6-A65DE02C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5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E694-102E-4275-95A8-C779A9BAF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B44EAF-B6C9-49CE-ABEF-53C114CD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EEA0D-5AAE-4131-BEC6-A5702EF7A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37A4A0-E8E1-46CB-83E3-67DBB077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313AD4-1FC2-4C98-8BE8-38D09EBCF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53606-9F05-419F-A636-0E1BF7B1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ED95E-87B7-4587-B7F3-8DACABD9F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2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239BE-A0E2-434D-9A23-9D107AE2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1D3FA-CC90-4858-BE91-58AF82D7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40BA5-A5E0-4868-9C9E-6B870D6F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D12F9-1188-49CE-A67F-2B1C25CF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678E7-FB66-4082-B300-1800D013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BCCE0-6905-469C-AE64-46B1369C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9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B4749-D2A2-441A-BB98-7D44B91D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F82AA-8175-4311-A62F-EB04071EDA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69974-09B2-491C-B817-641ED7839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8E255-EBBD-4762-BBB6-86271E0D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CEA55-21C1-4E96-952E-F94F1160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24191-04BA-4816-80A7-906D8417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9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4E899E-8FB0-41D9-9E79-2232923BD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E22CA-4F53-478F-8876-DCCB15FC1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9E5ED-C8D0-4177-8D72-B6B618673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AD69-65F8-406A-B588-7599BD38C4D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04772-F6E6-419C-AA61-22AC40282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D1FD8-A87B-4BB4-9D9E-2E21570AC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81C75-50A1-40B7-93A1-B4510BFAF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3CE7-5F90-4DD8-B3A0-557DCE512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8369" y="1122363"/>
            <a:ext cx="10818687" cy="2387600"/>
          </a:xfrm>
        </p:spPr>
        <p:txBody>
          <a:bodyPr/>
          <a:lstStyle/>
          <a:p>
            <a:r>
              <a:rPr lang="en-US" b="1" dirty="0">
                <a:solidFill>
                  <a:srgbClr val="3333FF"/>
                </a:solidFill>
                <a:cs typeface="+mn-cs"/>
              </a:rPr>
              <a:t>Activity 2 : </a:t>
            </a:r>
            <a:r>
              <a:rPr lang="th-TH" b="1" dirty="0">
                <a:solidFill>
                  <a:srgbClr val="3333FF"/>
                </a:solidFill>
                <a:cs typeface="+mn-cs"/>
              </a:rPr>
              <a:t>คำสั่ง </a:t>
            </a:r>
            <a:r>
              <a:rPr lang="en-US" b="1" dirty="0">
                <a:solidFill>
                  <a:srgbClr val="3333FF"/>
                </a:solidFill>
                <a:cs typeface="+mn-cs"/>
              </a:rPr>
              <a:t>LINUX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6C1C1-C347-4A89-A7A0-DB1D9E46B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048" y="4249310"/>
            <a:ext cx="9899151" cy="1655762"/>
          </a:xfrm>
        </p:spPr>
        <p:txBody>
          <a:bodyPr>
            <a:normAutofit/>
          </a:bodyPr>
          <a:lstStyle/>
          <a:p>
            <a:r>
              <a:rPr lang="th-TH" sz="6000" b="1" dirty="0">
                <a:solidFill>
                  <a:srgbClr val="FF0000"/>
                </a:solidFill>
              </a:rPr>
              <a:t>โชติพิสิฐ อดุลสีหวัตต์ </a:t>
            </a:r>
            <a:r>
              <a:rPr lang="en-US" sz="6000" b="1" dirty="0">
                <a:solidFill>
                  <a:srgbClr val="FF0000"/>
                </a:solidFill>
              </a:rPr>
              <a:t>6531313221</a:t>
            </a:r>
          </a:p>
        </p:txBody>
      </p:sp>
    </p:spTree>
    <p:extLst>
      <p:ext uri="{BB962C8B-B14F-4D97-AF65-F5344CB8AC3E}">
        <p14:creationId xmlns:p14="http://schemas.microsoft.com/office/powerpoint/2010/main" val="1357403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8E151-640B-4C8B-8C71-854E400F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93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7. </a:t>
            </a:r>
            <a:r>
              <a:rPr lang="th-TH" sz="4900" kern="0" dirty="0">
                <a:solidFill>
                  <a:srgbClr val="3333FF"/>
                </a:solidFill>
                <a:latin typeface="Garuda"/>
                <a:cs typeface="+mn-cs"/>
              </a:rPr>
              <a:t>เขียน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แสดง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ชื่อ นามสกุลของนิสิต </a:t>
            </a:r>
            <a:r>
              <a:rPr lang="th-TH" sz="4900" kern="0" dirty="0">
                <a:solidFill>
                  <a:srgbClr val="3333FF"/>
                </a:solidFill>
                <a:ea typeface="Garuda"/>
                <a:cs typeface="+mn-cs"/>
              </a:rPr>
              <a:t>และ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 และ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run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โปรแกรมจนได้ผลลัพธ์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756FB-2E31-9DAF-0267-7ADFEF894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2224944"/>
            <a:ext cx="7802064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2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3C31E-B560-4F68-838F-8C961498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13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8.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เขียนโปรแกรมภาษา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ที่แสดงเลขประจำตัวของนิสิต จากนั้น แสดงการใช้ 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gcc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เพื่อ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compile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โปรแกรมเป็นภาษา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และใช้คำสั่ง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cat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แสดงเนื้อหาของโปรแกรม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assembly</a:t>
            </a:r>
            <a:r>
              <a:rPr lang="th-TH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47CF24-0180-1F88-E687-42B48C9CC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234" y="56679"/>
            <a:ext cx="3991532" cy="674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BDEC5-BAEC-4F24-A2DA-508E3522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468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h-TH" sz="8000" b="1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ข้อกำหนด </a:t>
            </a:r>
            <a:r>
              <a:rPr lang="en-US" sz="8000" b="1" kern="0" dirty="0">
                <a:effectLst/>
                <a:latin typeface="Cordia New" panose="020B0304020202020204" pitchFamily="34" charset="-34"/>
                <a:ea typeface="Garuda"/>
                <a:cs typeface="Garuda"/>
              </a:rPr>
              <a:t>: </a:t>
            </a:r>
            <a:r>
              <a:rPr lang="th-TH" sz="8000" b="0" kern="0" dirty="0">
                <a:effectLst/>
                <a:latin typeface="Garuda"/>
                <a:ea typeface="Garuda"/>
                <a:cs typeface="Cordia New" panose="020B0304020202020204" pitchFamily="34" charset="-34"/>
              </a:rPr>
              <a:t>งานเดี่ยว</a:t>
            </a:r>
            <a:endParaRPr lang="en-US" sz="8000" b="0" kern="0" dirty="0">
              <a:effectLst/>
              <a:latin typeface="Garuda"/>
              <a:ea typeface="Garuda"/>
              <a:cs typeface="Cordia New" panose="020B0304020202020204" pitchFamily="34" charset="-34"/>
            </a:endParaRPr>
          </a:p>
          <a:p>
            <a:pPr marL="0" marR="0" indent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0" b="1" kern="0" dirty="0">
              <a:effectLst/>
              <a:latin typeface="Garuda"/>
              <a:ea typeface="Garuda"/>
              <a:cs typeface="Garuda"/>
            </a:endParaRPr>
          </a:p>
          <a:p>
            <a:pPr marL="0" indent="0">
              <a:buNone/>
            </a:pPr>
            <a:r>
              <a:rPr lang="th-TH" sz="8000" b="1" dirty="0">
                <a:effectLst/>
                <a:ea typeface="Arial" panose="020B0604020202020204" pitchFamily="34" charset="0"/>
                <a:cs typeface="Cordia New" panose="020B0304020202020204" pitchFamily="34" charset="-34"/>
              </a:rPr>
              <a:t>การส่งงาน </a:t>
            </a:r>
            <a:r>
              <a:rPr lang="en-US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: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แสดงทั้งคำสั่งและผลลัพธ์ แล้ว </a:t>
            </a:r>
            <a:r>
              <a:rPr lang="en-US" sz="8000" dirty="0">
                <a:latin typeface="Cordia New" panose="020B0304020202020204" pitchFamily="34" charset="-34"/>
                <a:ea typeface="Arial" panose="020B0604020202020204" pitchFamily="34" charset="0"/>
              </a:rPr>
              <a:t>capture 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หน้าจอ</a:t>
            </a:r>
            <a:r>
              <a:rPr lang="th-TH" sz="8000" dirty="0"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บันทึกในไฟล์</a:t>
            </a:r>
            <a:r>
              <a:rPr lang="th-TH" sz="8000" dirty="0">
                <a:latin typeface="Cordia New" panose="020B0304020202020204" pitchFamily="34" charset="-34"/>
                <a:ea typeface="Arial" panose="020B0604020202020204" pitchFamily="34" charset="0"/>
              </a:rPr>
              <a:t>นี้</a:t>
            </a: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endParaRPr lang="en-US" sz="8000" dirty="0">
              <a:latin typeface="Cordia New" panose="020B0304020202020204" pitchFamily="34" charset="-34"/>
              <a:ea typeface="Arial" panose="020B0604020202020204" pitchFamily="34" charset="0"/>
            </a:endParaRPr>
          </a:p>
          <a:p>
            <a:pPr marL="0" indent="0">
              <a:buNone/>
            </a:pPr>
            <a:r>
              <a:rPr lang="th-TH" sz="8000" b="1" dirty="0">
                <a:solidFill>
                  <a:srgbClr val="FF0000"/>
                </a:solidFill>
                <a:latin typeface="Cordia New" panose="020B0304020202020204" pitchFamily="34" charset="-34"/>
                <a:ea typeface="Arial" panose="020B0604020202020204" pitchFamily="34" charset="0"/>
              </a:rPr>
              <a:t>ต้องทำให้ครบทุกข้อจึงจะได้คะแนนเต็ม</a:t>
            </a:r>
            <a:r>
              <a:rPr lang="th-TH" sz="8000" b="1" dirty="0">
                <a:solidFill>
                  <a:srgbClr val="FF0000"/>
                </a:solidFill>
                <a:effectLst/>
                <a:latin typeface="Cordia New" panose="020B0304020202020204" pitchFamily="34" charset="-34"/>
                <a:ea typeface="Arial" panose="020B0604020202020204" pitchFamily="34" charset="0"/>
              </a:rPr>
              <a:t> </a:t>
            </a:r>
            <a:endParaRPr lang="en-US" sz="1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16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C8A7-3DA3-87E9-60A8-FCEB127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</a:t>
            </a:r>
            <a:r>
              <a:rPr lang="th-TH" dirty="0">
                <a:solidFill>
                  <a:srgbClr val="3333FF"/>
                </a:solidFill>
              </a:rPr>
              <a:t>ตัวอย่าง </a:t>
            </a:r>
            <a:r>
              <a:rPr lang="en-US" dirty="0">
                <a:solidFill>
                  <a:srgbClr val="3333FF"/>
                </a:solidFill>
              </a:rPr>
              <a:t>: </a:t>
            </a:r>
            <a:r>
              <a:rPr lang="th-TH" dirty="0">
                <a:solidFill>
                  <a:srgbClr val="3333FF"/>
                </a:solidFill>
              </a:rPr>
              <a:t>จงแสดงผลลัพธ์ของคำสั่ง </a:t>
            </a:r>
            <a:r>
              <a:rPr lang="en-US" dirty="0" err="1">
                <a:solidFill>
                  <a:srgbClr val="3333FF"/>
                </a:solidFill>
              </a:rPr>
              <a:t>whoami</a:t>
            </a:r>
            <a:endParaRPr lang="en-US" dirty="0">
              <a:solidFill>
                <a:srgbClr val="3333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9DE90F-41FA-836A-32D0-4CDAC6706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05" y="1894113"/>
            <a:ext cx="10608990" cy="448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7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58C96-76C1-4F66-9EEE-E085AE7B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007" y="64766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kern="0" dirty="0">
                <a:solidFill>
                  <a:srgbClr val="3333FF"/>
                </a:solidFill>
                <a:ea typeface="Garuda"/>
                <a:cs typeface="+mn-cs"/>
              </a:rPr>
              <a:t>1</a:t>
            </a:r>
            <a:r>
              <a:rPr lang="en-US" sz="5300" kern="0" dirty="0">
                <a:solidFill>
                  <a:srgbClr val="3333FF"/>
                </a:solidFill>
                <a:effectLst/>
                <a:ea typeface="Garuda"/>
                <a:cs typeface="+mn-cs"/>
              </a:rPr>
              <a:t>.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แสดงปฏิทินปี</a:t>
            </a:r>
            <a:r>
              <a:rPr lang="th-TH" sz="53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ที่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นิสิตเกิดตลอดทั้งปี</a:t>
            </a: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</a:b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76D1FC-3BF8-1154-140C-5AFB71D1C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994" y="1031131"/>
            <a:ext cx="4923665" cy="529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96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77E33-C8FC-4B76-81C4-D0FD49850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379" y="365125"/>
            <a:ext cx="11168008" cy="1325563"/>
          </a:xfrm>
        </p:spPr>
        <p:txBody>
          <a:bodyPr>
            <a:normAutofit fontScale="90000"/>
          </a:bodyPr>
          <a:lstStyle/>
          <a:p>
            <a:r>
              <a:rPr lang="en-US" sz="4900" dirty="0">
                <a:solidFill>
                  <a:srgbClr val="3333FF"/>
                </a:solidFill>
                <a:cs typeface="+mn-cs"/>
              </a:rPr>
              <a:t>2. </a:t>
            </a:r>
            <a:r>
              <a:rPr lang="th-TH" sz="49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4900" dirty="0" err="1">
                <a:solidFill>
                  <a:srgbClr val="3333FF"/>
                </a:solidFill>
                <a:cs typeface="+mn-cs"/>
              </a:rPr>
              <a:t>wc</a:t>
            </a:r>
            <a:r>
              <a:rPr lang="en-US" sz="4900" dirty="0">
                <a:solidFill>
                  <a:srgbClr val="3333FF"/>
                </a:solidFill>
                <a:cs typeface="+mn-cs"/>
              </a:rPr>
              <a:t> </a:t>
            </a:r>
            <a:r>
              <a:rPr lang="th-TH" sz="49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แสดงเฉพาะจำนวนบรรทัดของไฟล์ 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9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9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C8C70-475E-E507-D5B1-BE35A321D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3181315"/>
            <a:ext cx="7430537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3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9F66A-A1A6-4DE0-B61D-03146672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3.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wc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 </a:t>
            </a:r>
            <a:r>
              <a:rPr lang="th-TH" sz="48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แสดงเฉพาะจำนวนคำของไฟล์ 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48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48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BF288-F0B3-22F9-CF5F-6E248002E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679" y="3200368"/>
            <a:ext cx="746864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1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2FAD-4F92-4F5D-85A4-07231C68D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67" y="822325"/>
            <a:ext cx="11245065" cy="1325563"/>
          </a:xfrm>
        </p:spPr>
        <p:txBody>
          <a:bodyPr>
            <a:normAutofit fontScale="90000"/>
          </a:bodyPr>
          <a:lstStyle/>
          <a:p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4. </a:t>
            </a:r>
            <a:r>
              <a:rPr lang="th-TH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ใช้คำสั่ง </a:t>
            </a:r>
            <a:r>
              <a:rPr lang="en-US" sz="6700" kern="0" dirty="0">
                <a:solidFill>
                  <a:srgbClr val="3333FF"/>
                </a:solidFill>
                <a:latin typeface="Garuda"/>
                <a:ea typeface="Garuda"/>
                <a:cs typeface="+mn-cs"/>
              </a:rPr>
              <a:t>head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3 </a:t>
            </a:r>
            <a:r>
              <a:rPr lang="th-TH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บรรทัดแรกเท่านั้นของไฟล์ 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67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67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61ABD-4405-1A0F-8451-2C220270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2890762"/>
            <a:ext cx="7773485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05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4281-3957-4FC8-85A6-B17CA7B1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91" y="44218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5.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tail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4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บรรทัดสุดท้ายของไฟล์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/hosts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8B18D-3140-7286-0E24-2CB5FC5CE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2862183"/>
            <a:ext cx="764964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70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122D2-A456-4550-ACDE-BE8F8D0A2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29" y="699034"/>
            <a:ext cx="11578975" cy="1325563"/>
          </a:xfrm>
        </p:spPr>
        <p:txBody>
          <a:bodyPr>
            <a:normAutofit fontScale="90000"/>
          </a:bodyPr>
          <a:lstStyle/>
          <a:p>
            <a:r>
              <a:rPr lang="en-US" sz="5300" dirty="0">
                <a:solidFill>
                  <a:srgbClr val="3333FF"/>
                </a:solidFill>
                <a:cs typeface="+mn-cs"/>
              </a:rPr>
              <a:t>6. </a:t>
            </a:r>
            <a:r>
              <a:rPr lang="th-TH" sz="5300" dirty="0">
                <a:solidFill>
                  <a:srgbClr val="3333FF"/>
                </a:solidFill>
                <a:cs typeface="+mn-cs"/>
              </a:rPr>
              <a:t>ใช้คำสั่ง </a:t>
            </a:r>
            <a:r>
              <a:rPr lang="en-US" sz="5300" dirty="0">
                <a:solidFill>
                  <a:srgbClr val="3333FF"/>
                </a:solidFill>
                <a:cs typeface="+mn-cs"/>
              </a:rPr>
              <a:t>grep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Garuda"/>
                <a:ea typeface="Garuda"/>
                <a:cs typeface="+mn-cs"/>
              </a:rPr>
              <a:t>แสดงทุกบรรทัดที่มี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username </a:t>
            </a:r>
            <a:r>
              <a:rPr lang="th-TH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ของนิสิตในไฟล์ 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</a:t>
            </a:r>
            <a:r>
              <a:rPr lang="en-US" sz="5300" kern="0" dirty="0" err="1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etc</a:t>
            </a:r>
            <a:r>
              <a:rPr lang="en-US" sz="5300" kern="0" dirty="0">
                <a:solidFill>
                  <a:srgbClr val="3333FF"/>
                </a:solidFill>
                <a:effectLst/>
                <a:latin typeface="Cordia New" panose="020B0304020202020204" pitchFamily="34" charset="-34"/>
                <a:ea typeface="Garuda"/>
                <a:cs typeface="+mn-cs"/>
              </a:rPr>
              <a:t>/passwd </a:t>
            </a:r>
            <a:br>
              <a:rPr lang="en-US" sz="1800" b="1" kern="0" dirty="0">
                <a:effectLst/>
                <a:latin typeface="Garuda"/>
                <a:ea typeface="Garuda"/>
                <a:cs typeface="Garuda"/>
              </a:rPr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A24084-B1C5-95DA-FEA1-42BD21D7C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126" y="3105105"/>
            <a:ext cx="7687748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35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210</Words>
  <Application>Microsoft Office PowerPoint</Application>
  <PresentationFormat>Widescreen</PresentationFormat>
  <Paragraphs>16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Cordia New</vt:lpstr>
      <vt:lpstr>Garuda</vt:lpstr>
      <vt:lpstr>Office Theme</vt:lpstr>
      <vt:lpstr>Activity 2 : คำสั่ง LINUX</vt:lpstr>
      <vt:lpstr>PowerPoint Presentation</vt:lpstr>
      <vt:lpstr>   ตัวอย่าง : จงแสดงผลลัพธ์ของคำสั่ง whoami</vt:lpstr>
      <vt:lpstr>1. แสดงปฏิทินปีที่นิสิตเกิดตลอดทั้งปี   </vt:lpstr>
      <vt:lpstr>2. ใช้คำสั่ง wc แสดงเฉพาะจำนวนบรรทัดของไฟล์ /etc/passwd  </vt:lpstr>
      <vt:lpstr>3. ใช้คำสั่ง wc แสดงเฉพาะจำนวนคำของไฟล์ /etc/hosts  </vt:lpstr>
      <vt:lpstr>4. ใช้คำสั่ง head แสดง 3 บรรทัดแรกเท่านั้นของไฟล์ /etc/passwd </vt:lpstr>
      <vt:lpstr>5. ใช้คำสั่ง tail แสดง 4 บรรทัดสุดท้ายของไฟล์ /etc/hosts </vt:lpstr>
      <vt:lpstr>6. ใช้คำสั่ง grep แสดงทุกบรรทัดที่มี username ของนิสิตในไฟล์ /etc/passwd  </vt:lpstr>
      <vt:lpstr>7. เขียนโปรแกรมภาษา C ที่แสดงชื่อ นามสกุลของนิสิต และแสดงการใช้ gcc เพื่อ compile โปรแกรม และ run โปรแกรมจนได้ผลลัพธ์ </vt:lpstr>
      <vt:lpstr>8. เขียนโปรแกรมภาษา C ที่แสดงเลขประจำตัวของนิสิต จากนั้น แสดงการใช้ gcc เพื่อ compile โปรแกรมเป็นภาษา assembly  และใช้คำสั่ง cat แสดงเนื้อหาของโปรแกรม assembly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 1 : UNIX and C compiler</dc:title>
  <dc:creator>Thongchai Rojkangsadan</dc:creator>
  <cp:lastModifiedBy>Chotpisit Adunsehawat</cp:lastModifiedBy>
  <cp:revision>30</cp:revision>
  <dcterms:created xsi:type="dcterms:W3CDTF">2021-01-24T13:10:21Z</dcterms:created>
  <dcterms:modified xsi:type="dcterms:W3CDTF">2025-01-14T02:56:41Z</dcterms:modified>
</cp:coreProperties>
</file>