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notesSlides/notesSlide2.xml" ContentType="application/vnd.openxmlformats-officedocument.presentationml.notesSlide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302" r:id="rId5"/>
    <p:sldId id="260" r:id="rId6"/>
    <p:sldId id="261" r:id="rId7"/>
    <p:sldId id="303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93" r:id="rId32"/>
    <p:sldId id="295" r:id="rId33"/>
    <p:sldId id="296" r:id="rId34"/>
    <p:sldId id="285" r:id="rId35"/>
    <p:sldId id="287" r:id="rId36"/>
    <p:sldId id="288" r:id="rId37"/>
    <p:sldId id="289" r:id="rId38"/>
    <p:sldId id="290" r:id="rId39"/>
    <p:sldId id="291" r:id="rId40"/>
    <p:sldId id="292" r:id="rId41"/>
    <p:sldId id="294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74" autoAdjust="0"/>
  </p:normalViewPr>
  <p:slideViewPr>
    <p:cSldViewPr snapToGrid="0">
      <p:cViewPr varScale="1">
        <p:scale>
          <a:sx n="95" d="100"/>
          <a:sy n="95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15:07:2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9:33:17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37:11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 6246 24575,'-73'-24'0,"-53"-20"0,-231-119 0,325 144 0,0-1 0,2-1 0,1-2 0,0-1 0,2-1 0,-35-41 0,40 42 0,6 7 0,1 0 0,-22-34 0,17 22 0,-1 1 0,-30-32 0,-20-23 0,-81-114 0,-76-108 0,204 267 0,2-2 0,-19-43 0,-27-86 0,40 97 0,-125-389 0,129 367 0,-13-112 0,9 13 0,-6-67 0,23 158 0,-9-168 0,20 211 0,6-246 0,-1 237 0,3 0 0,25-97 0,-7 65 0,5 1 0,4 2 0,91-177 0,-87 203 0,106-175 0,-115 202 0,1 1 0,3 1 0,51-49 0,159-120 0,-242 210 0,51-48 0,-36 32 0,1 1 0,1 1 0,20-14 0,67-39 0,85-50 0,-163 102 0,44-35 0,-52 36 0,0 0 0,1 2 0,1 0 0,30-13 0,172-49 0,-115 41 0,-5 4 0,203-33 0,-165 37 0,-81 13 0,0 3 0,100-4 0,-156 14 0,51 1 0,93-12 0,77-27 0,-95 9 0,-93 23 0,0 1 0,0 2 0,0 2 0,43 4 0,-3-1 0,-62-2 0,0 1 0,-1 0 0,1 1 0,-1 1 0,1 0 0,-1 1 0,0 1 0,0 0 0,15 9 0,-5-1 0,32 23 0,6 4 0,-63-40 0,1 1 0,-1-1 0,1 0 0,0 1 0,-1-1 0,1 0 0,-1 1 0,1-1 0,0 0 0,-1 0 0,1 0 0,0 1 0,-1-1 0,1 0 0,0 0 0,-1 0 0,1 0 0,0 0 0,1-1 0,-4-9 0,-19-21 0,17 25 0,-30-54 0,24 39 0,-24-33 0,17 31 0,1-1 0,0 0 0,-22-51 0,37 74 0,1 0 0,-1 1 0,1-1 0,0 0 0,-1 0 0,1 1 0,0-1 0,0 0 0,0 0 0,-1 0 0,1 1 0,0-1 0,0 0 0,0 0 0,0 0 0,1 0 0,-1 1 0,0-1 0,0 0 0,0 0 0,1 0 0,-1 1 0,1-2 0,0 1 0,-1 1 0,1 0 0,0-1 0,-1 1 0,1 0 0,0 0 0,0 0 0,-1-1 0,1 1 0,0 0 0,-1 0 0,1 0 0,0 0 0,0 0 0,-1 0 0,1 1 0,0-1 0,0 0 0,-1 0 0,2 1 0,3 1 0,0 0 0,0 0 0,0 0 0,-1 1 0,1 0 0,4 3 0,68 54 0,-53-43 0,-1 0 0,-1 1 0,-1 1 0,-1 1 0,27 34 0,-40-45 0,-1 0 0,0 1 0,-1 0 0,0 0 0,6 15 0,-10-21 0,0 0 0,-1 0 0,1 1 0,-1-1 0,0 0 0,0 0 0,0 0 0,0 1 0,-1-1 0,1 0 0,-1 0 0,0 0 0,-1 0 0,1 0 0,-1 0 0,1 0 0,-5 6 0,-1-1 0,0 0 0,-1 0 0,0-1 0,0 0 0,-1-1 0,0 0 0,0 0 0,-1-1 0,-15 8 0,13-7 0,0 0 0,1 1 0,-1 0 0,2 0 0,-1 1 0,-13 15 0,16-11 0,5-9 0,0 1 0,-1-1 0,1 0 0,-1 1 0,0-1 0,-6 5 0,9-9 0,1 0 0,-1 1 0,0-1 0,1 1 0,-1-1 0,0 0 0,0 0 0,0 1 0,1-1 0,-1 0 0,0 0 0,0 0 0,0 0 0,1 0 0,-1 0 0,0 0 0,0 0 0,0 0 0,1-1 0,-2 1 0,1-1 0,-1 0 0,1 0 0,0 0 0,-1 0 0,1 0 0,0 0 0,0 0 0,0 0 0,0 0 0,0-1 0,0 1 0,0 0 0,0-1 0,0-1 0,-8-20 0,0-1 0,2 0 0,1 0 0,-6-45 0,5 25 0,-2-18-455,2-1 0,3-101 0,4 140-6371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5:01:28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24575,'187'14'0,"-46"-2"0,45 4 0,72 2 0,-198-20 0,82 3 0,-121 2 0,30 9 0,-33-8 0,0 0 0,24 2 0,15-4-1365,-32-2-5461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5:01:31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24575,'1'3'0,"0"0"0,0 0 0,0 0 0,1 0 0,-1 0 0,1 0 0,-1-1 0,1 1 0,0-1 0,0 1 0,0-1 0,4 4 0,5 5 0,1 5 0,81 94 0,-79-96 0,0 0 0,1-1 0,1-1 0,0 0 0,23 11 0,17 5 0,1-3 0,80 23 0,125 21 0,-97-28 0,-31-4 0,446 103 0,-29-69 0,-188-30 0,275 24-648,-317-36 420,1074 57-87,-894-63-1294,286 10 1645,894-27-2241,-1004-9 1655,-673 3 550,1143-6-1342,0-37-25,212-72 1059,414-121 1041,-1038 144 4681,-718 90-5372,15-1 602,24-3 476,-52 5-1062,1-1-1,-1 1 0,0 0 0,0-1 1,1 0-1,-1 0 0,0 0 0,-1-1 1,8-4-1,-10 5-56,1 1-1,-1-1 1,1 1 0,0 0-1,-1 0 1,1-1 0,0 1-1,0 0 1,0 1 0,-1-1-1,1 0 1,0 1 0,0-1-1,0 1 1,0-1 0,1 1-1,-1 0 1,3 0 0,-4 0-1,0 1 0,0 0 0,0-1-1,1 1 1,-1 0 0,0 0 0,0 0 0,0-1 0,0 1 0,-1 0 0,1 0 0,0 1 0,0-1 0,0 0 0,-1 0-1,1 0 1,-1 0 0,1 1 0,-1-1 0,1 0 0,-1 0 0,0 1 0,0-1 0,1 0 0,-1 1 0,0-1 0,0 0-1,0 1 1,-1 1 0,0 7 0,0-1 0,0 0 0,-1 0 0,0 0 0,-1-1 0,0 1 0,0-1 0,-1 1 0,0-1 0,0 0 0,-1 0 0,-7 9 0,-11 11 0,-42 44 0,64-71 0,-6 6 0,1 0 0,-2-1 0,1 1 0,0-2 0,-11 7 0,17-11 0,1-1 0,0 0 0,-1 0 0,1 1 0,-1-1 0,1 0 0,0 0 0,-1 0 0,1 1 0,0-1 0,-1 0 0,1 0 0,-1 0 0,1 0 0,-1 0 0,1 0 0,0 0 0,-1 0 0,1 0 0,-1 0 0,1 0 0,-1 0 0,1 0 0,0-1 0,-1 1 0,1 0 0,-1 0 0,1 0 0,0 0 0,-1-1 0,1 1 0,0 0 0,-1-1 0,1 1 0,0 0 0,-1 0 0,1-1 0,0 0 0,-1 0 0,1-1 0,0 1 0,0 0 0,0 0 0,0 0 0,0 0 0,0 0 0,0 0 0,0 0 0,0-1 0,1 1 0,0-1 0,3-8 0,1 1 0,0 0 0,0 0 0,1 0 0,0 0 0,1 1 0,0 0 0,16-13 0,0-3 0,150-167 0,-168 185 0,1 0 0,-1 0 0,0 0 0,-1-1 0,0 0 0,5-10 0,-8 15 0,0 0 0,0 0 0,-1 0 0,1 0 0,-1-1 0,0 1 0,1 0 0,-1 0 0,0 0 0,0 0 0,0 0 0,-1 0 0,1-1 0,0 1 0,-1 0 0,1 0 0,-1 0 0,0 0 0,0 0 0,0 0 0,0 0 0,0 1 0,0-1 0,0 0 0,-1 1 0,1-1 0,0 0 0,-3-1 0,-1-1 0,0 1 0,0 0 0,-1 0 0,1 0 0,0 1 0,-1-1 0,0 2 0,1-1 0,-1 0 0,-12 0 0,-6-1 0,-33 2 0,36 0 0,-103 4 0,-34-2 0,98-10 0,60 9 0,-1-1 0,1 1 0,0 0 0,-1 0 0,1 0 0,0 0 0,-1 0 0,1-1 0,0 1 0,-1 0 0,1 0 0,0 0 0,-1 0 0,1 0 0,0 0 0,-1 0 0,1 0 0,0 0 0,-1 1 0,1-1 0,0 0 0,-1 0 0,1 0 0,0 0 0,-1 0 0,1 1 0,0-1 0,-1 0 0,1 0 0,0 0 0,0 1 0,-1-1 0,1 0 0,0 0 0,0 1 0,-1-1 0,1 0 0,0 1 0,0-1 0,0 0 0,0 1 0,0-1 0,-1 0 0,1 1 0,0-1 0,0 0 0,0 1 0,0-1 0,0 0 0,0 1 0,0-1 0,0 0 0,0 1 0,0-1 0,0 0 0,1 1 0,-1-1 0,0 0 0,0 1 0,0-1 0,1 1 0,12 25 0,-10-20 0,165 301 0,-130-242-1365,-25-42-5461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43:16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24575,'4711'0'0,"-4461"18"0,-122-6 0,-79-8-455,0 2 0,52 13 0,-68-9-6371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43:19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60 24575,'2944'0'0,"-2460"-20"0,-363 12 0,54-4 0,269-8 0,450 21 0,-886-1-273,-1 1 0,1-1 0,-1 1 0,12 3 0,-2 2-6553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51:02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 24575,'13'-6'0,"0"2"0,0-1 0,0 2 0,0 0 0,1 0 0,15 0 0,86 0 0,-76 3 0,43-1 0,137 4 0,-207-1-170,0 0-1,0 1 0,0 0 1,-1 1-1,1 1 0,-1 0 1,15 8-1,-10-4-6655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51:03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 24575,'1'-1'0,"-1"0"0,0 0 0,1 0 0,-1 0 0,0 0 0,1 0 0,0 0 0,-1 0 0,1 0 0,-1 0 0,1 0 0,0 0 0,0 0 0,-1 1 0,1-1 0,0 0 0,0 1 0,0-1 0,0 0 0,0 1 0,0-1 0,0 1 0,0 0 0,0-1 0,0 1 0,0 0 0,1-1 0,34-5 0,-34 6 0,89-6 0,90 6 0,-77 2 0,-34-3 0,79 4 0,-134-1 0,0 0 0,19 7 0,23 4 0,9 1 324,-15-2-2013,-29-8-5137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51:06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24575,'500'0'0,"-476"2"0,0 1 0,-1 1 0,1 1 0,-1 1 0,0 1 0,22 10 0,66 17 0,-9-8 0,63 12 0,-130-34-682,48-1-1,-58-3-6143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51:08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24575,'1266'0'-1365,"-1236"0"-5461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51:09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24575,'707'0'0,"-676"2"-229,0 1 0,55 12 0,-70-12-449,4 1-6148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15:43:41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3 24575,'-6'8'0,"-1"1"0,1-1 0,1 1 0,0 1 0,0-1 0,1 1 0,0 0 0,0 0 0,1 0 0,0 1 0,-1 10 0,-11 127 0,12-111 0,-10 1039 0,18-601 0,-5-430 0,-1 44 0,3-1 0,4 0 0,20 107 0,0-55 0,-18-85 0,2 0 0,3 0 0,2-2 0,40 99 0,8-16 0,-40-81 0,2-2 0,2-1 0,57 82 0,-48-76 0,-29-44 0,0-1 0,1 0 0,1 0 0,0-1 0,0-1 0,15 14 0,-22-23 0,0 0 0,1-1 0,-1 0 0,0 1 0,1-1 0,0 0 0,-1-1 0,1 1 0,-1 0 0,1-1 0,0 1 0,0-1 0,-1 0 0,1 0 0,0 0 0,0 0 0,-1-1 0,1 1 0,0-1 0,-1 0 0,1 0 0,0 0 0,-1 0 0,1 0 0,-1 0 0,0-1 0,1 1 0,-1-1 0,0 0 0,0 1 0,0-1 0,0 0 0,0-1 0,0 1 0,-1 0 0,1 0 0,-1-1 0,2-3 0,20-29 0,-1-1 0,-2-1 0,-2 0 0,-1-2 0,16-56 0,-15 44 0,1 1 0,30-54 0,-49 105 0,0-1 0,0 1 0,1-1 0,-1 1 0,0-1 0,0 1 0,0-1 0,1 0 0,-1 1 0,0-1 0,0 1 0,1-1 0,-1 0 0,0 1 0,1-1 0,-1 0 0,0 1 0,1-1 0,-1 0 0,0 0 0,1 1 0,-1-1 0,1 0 0,-1 0 0,0 0 0,1 0 0,-1 0 0,1 1 0,-1-1 0,1 0 0,-1 0 0,1 0 0,-1 0 0,0 0 0,1 0 0,-1-1 0,1 1 0,-1 0 0,1 0 0,-1 0 0,1 0 0,-1 0 0,0-1 0,1 1 0,-1 0 0,0 0 0,1-1 0,-1 1 0,0 0 0,1-1 0,-1 1 0,1-1 0,-2 62 0,1-50 0,-86 697 0,80-668 0,4-30 0,1 0 0,-1 0 0,0-1 0,-1 1 0,0-1 0,-1 0 0,1 1 0,-2-2 0,1 1 0,-1-1 0,-1 1 0,1-1 0,-1-1 0,0 1 0,-1-1 0,-14 12 0,12-13 0,-1-2 0,1 1 0,-1-1 0,1 0 0,-1-1 0,0 0 0,0-1 0,-1 0 0,1-1 0,0 0 0,-1-1 0,1 0 0,0-1 0,0 0 0,-12-2 0,-63-10 0,-192-36 0,241 41 0,1-2 0,0-2 0,0-1 0,2-1 0,-44-27 0,69 36 0,0 0 0,0-1 0,1 0 0,0 0 0,0-1 0,1 1 0,0-2 0,0 1 0,0-1 0,1 0 0,0 0 0,0 0 0,1-1 0,0 0 0,1 0 0,-1 0 0,2 0 0,-1 0 0,1-1 0,1 1 0,0-1 0,0 0 0,0 1 0,1-1 0,1 0 0,0 1 0,0-1 0,0 0 0,1 1 0,1 0 0,0-1 0,0 1 0,0 0 0,1 0 0,1 1 0,-1-1 0,1 1 0,1 0 0,-1 1 0,1-1 0,0 1 0,1 0 0,0 1 0,0 0 0,0 0 0,12-7 0,375-243 0,-213 143 0,26 3-1365,-159 79-5461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5:06:25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24575,'1'-1'0,"-1"0"0,0 0 0,1 0 0,-1 0 0,1 0 0,-1 1 0,1-1 0,0 0 0,-1 0 0,1 1 0,0-1 0,-1 0 0,1 1 0,0-1 0,0 1 0,0-1 0,0 1 0,-1-1 0,1 1 0,0 0 0,0-1 0,0 1 0,0 0 0,2-1 0,27-5 0,-26 6 0,57-7 0,0 4 0,73 4 0,-47 1 0,1736-2-1365,-1798 0-5461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5:16:26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24575,'51'-1'0,"-25"0"0,0 1 0,0 0 0,0 3 0,43 8 0,-33-4 0,0-1 0,1-2 0,-1-2 0,66-4 0,48 4 0,-125 1 0,-1 2 0,0 0 0,26 10 0,-25-7 0,1-1 0,37 6 0,-50-12-195,1 1 0,0 0 0,0 1 0,-1 1 0,0 0 0,24 12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5:16:29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2 24575,'273'0'0,"-376"-1"0,-124 3 0,224-2 0,0 0 0,0 0 0,1 1 0,-1-1 0,0 1 0,0 0 0,1 0 0,-1 0 0,-4 3 0,7-4 0,0 0 0,0 0 0,0 0 0,-1 0 0,1 0 0,0 0 0,0 0 0,0 0 0,0 1 0,0-1 0,0 0 0,0 0 0,0 0 0,0 0 0,-1 0 0,1 1 0,0-1 0,0 0 0,0 0 0,0 0 0,0 0 0,0 1 0,0-1 0,0 0 0,0 0 0,0 0 0,0 0 0,0 1 0,0-1 0,0 0 0,1 0 0,-1 0 0,0 0 0,0 0 0,0 1 0,0-1 0,0 0 0,0 0 0,0 0 0,0 0 0,0 0 0,1 0 0,-1 1 0,0-1 0,0 0 0,0 0 0,19 6 0,14-2-217,0-1 0,40-2-1,-58-1-495,13 0-6113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5:16:32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60 24575,'35'-5'0,"-10"-1"0,110-6 0,176 6 0,-214 6 0,3412 1 0,-3482-2 0,0-2 0,33-7 0,30-3 0,40 9-1365,-96 4-5461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5:16:33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 24575,'35'0'0,"456"-18"0,-8 4 0,-322 16 0,1213-2-1365,-1349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15:43:48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 24575,'0'-5'0,"0"4"0,0 6 0,0 8 0,0 7 0,0 4 0,0 4 0,-5 2 0,-2-4-8191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16:33:13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1 380 24575,'179'0'-28,"1098"-12"-647,-116-30-915,-911 39 2646,8-1 135,167-32-1144,-391 33-48,20-2 1,-30 4 0,0-1 0,0-2 0,31-7 0,-53 10 0,0 1 0,0-1 0,0 0 0,0 0 0,0 1 0,0-1 0,0 0 0,0-1 0,0 1 0,-1 0 0,1 0 0,0-1 0,-1 1 0,1-1 0,-1 0 0,1 1 0,-1-1 0,1-2 0,-1 2 0,-1 1 0,1-1 0,-1 0 0,0 1 0,0-1 0,0 0 0,0 0 0,0 1 0,0-1 0,0 0 0,-1 1 0,1-1 0,-1 0 0,1 1 0,-1-1 0,1 1 0,-3-4 0,-3-4 0,-1 0 0,0 0 0,0 1 0,-1-1 0,-11-8 0,16 14 0,-1-1 0,-19-18 0,23 22 0,-1 0 0,1 0 0,-1-1 0,1 1 0,0 0 0,-1-1 0,1 1 0,0 0 0,0-1 0,-1 1 0,1-1 0,0 1 0,0 0 0,-1-1 0,1 1 0,0-1 0,0 1 0,0-1 0,0 1 0,0-1 0,0 1 0,0 0 0,0-1 0,0 1 0,0-1 0,0 1 0,0-1 0,0 1 0,0-1 0,0 1 0,0-1 0,0 1 0,0-1 0,1 1 0,-1 0 0,0-1 0,0 1 0,1-1 0,-1 1 0,0 0 0,1-1 0,-1 1 0,0 0 0,1-1 0,-1 1 0,0 0 0,1 0 0,-1-1 0,1 1 0,-1 0 0,1 0 0,4-2 0,0 2 0,0-1 0,0 0 0,0 1 0,0 0 0,1 0 0,-1 1 0,7 0 0,43 12 0,-48-11 0,30 8 0,-1 1 0,0 2 0,63 32 0,-96-44 0,0 1 0,-1-1 0,1 1 0,-1 0 0,0 0 0,1 0 0,-1 0 0,0 0 0,0 0 0,0 0 0,-1 1 0,1-1 0,0 1 0,-1 0 0,0-1 0,1 1 0,-1 0 0,0 0 0,-1 0 0,1 0 0,0-1 0,-1 1 0,0 0 0,1 6 0,-2-5 0,0 1 0,0-1 0,0 0 0,-1 0 0,0 0 0,1 0 0,-1 0 0,0-1 0,-1 1 0,1-1 0,-1 1 0,0-1 0,0 0 0,0 0 0,0 0 0,-7 5 0,-13 9 0,-1-1 0,-1-2 0,-1 0 0,0-2 0,-47 16 0,48-18 0,15-5 0,0-1 0,0 0 0,-18 3 0,26-6 0,1-1 0,-1 0 0,0 1 0,0-1 0,1 0 0,-1 0 0,0 0 0,0-1 0,0 1 0,1 0 0,-1-1 0,0 1 0,1-1 0,-1 1 0,0-1 0,1 0 0,-1 0 0,1 0 0,-1 1 0,1-2 0,-1 1 0,1 0 0,0 0 0,-1 0 0,1-1 0,0 1 0,-1-3 0,-2-3 0,1 0 0,0-1 0,0 1 0,1-1 0,0 0 0,1 1 0,-2-16 0,2-60 0,1 57 0,4-180-1365,-3 170-5461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16:33:16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 24575,'1040'0'-1918,"1178"0"-1204,-2182 0 3179,2 1 407,66-8 0,-101 6-383,0 1-1,1-1 1,-1 0 0,0 0-1,0 0 1,1 0 0,-1 0-1,0-1 1,0 0 0,0 1-1,3-4 1,-5 4-37,-1 1 0,1-1 0,-1 0 0,1 0 0,0 0 0,-1 0 0,0 0 0,1 0 0,-1 0 0,0 0 0,1 0 0,-1 0 0,0 0 0,0 0 0,0 0 0,0 0 0,0-1 0,0 1 0,0 0 0,0 0 0,-1 0 0,1 0 0,0 0 0,0 0 0,-1 0 0,1 0 0,-1 0 0,1 0 0,-1 0 0,0 0 0,1 1 0,-1-1 0,0 0 0,-1-1 0,-7-8 123,-1 0 0,0 1-1,-1 0 1,0 1 0,0 0-1,-1 1 1,-23-11 0,-9-7 46,42 24-213,0 0 0,0 0 0,0-1 0,1 1 0,-1-1 0,0 1 0,1-1 0,-1 0 0,-1-3 0,3 5 0,-1 0 0,1-1 0,0 1 0,0 0 0,0-1 0,0 1 0,0 0 0,0-1 0,0 1 0,0-1 0,0 1 0,0 0 0,0-1 0,0 1 0,0-1 0,0 1 0,0 0 0,0-1 0,0 1 0,0 0 0,0-1 0,1 1 0,-1-1 0,14-6 0,-5 5 0,0 1 0,1 1 0,-1-1 0,1 1 0,-1 1 0,1 0 0,-1 0 0,0 1 0,12 4 0,85 32 0,-77-26 0,-14-6 0,0 0 0,-1 2 0,0-1 0,0 2 0,-1 0 0,0 0 0,-1 1 0,0 1 0,0 0 0,-1 0 0,18 25 0,-26-30 0,0-1 0,0 1 0,0 0 0,-1 0 0,0 0 0,0 1 0,-1-1 0,0 0 0,1 12 0,-1-15 0,-1 1 0,0 0 0,-1 0 0,1 0 0,0 0 0,-1 0 0,0-1 0,0 1 0,0 0 0,-1-1 0,1 1 0,-1 0 0,0-1 0,0 0 0,0 1 0,0-1 0,-3 3 0,-8 6 0,0-1 0,0-1 0,-1 0 0,-1-1 0,-17 9 0,21-13 0,0 0 0,0 0 0,0-1 0,-1-1 0,0 0 0,0-1 0,-24 3 0,34-5 0,-1-1 0,1 1 0,-1 0 0,0-1 0,1 1 0,-1-1 0,1 0 0,-1 0 0,1 0 0,0 0 0,-1 0 0,1-1 0,0 1 0,0-1 0,0 1 0,0-1 0,0 0 0,0 0 0,0 0 0,1 0 0,-1 0 0,1 0 0,-1 0 0,1 0 0,0-1 0,0 1 0,0-1 0,0 1 0,0-1 0,1 1 0,-1-1 0,0-2 0,-1-11 0,0-1 0,1 1 0,1 0 0,1-18 0,0 18 0,3-100-1365,-3 103-5461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1:4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24575,'1'1'0,"0"-1"0,0 0 0,0 0 0,0 1 0,0-1 0,0 0 0,0 1 0,0-1 0,0 1 0,0-1 0,-1 1 0,1 0 0,0-1 0,0 1 0,0 0 0,-1 0 0,1-1 0,0 1 0,-1 0 0,1 1 0,12 23 0,-2 9 0,-1 0 0,-1 0 0,-2 1 0,4 42 0,0 146 0,-9-165 0,-4-1 0,-1 0 0,-4 0 0,-18 79 0,19-112 0,-9 35 0,14-55 0,0 0 0,1 1 0,0-1 0,-1 1 0,1-1 0,1 1 0,-1-1 0,1 0 0,1 8 0,-2-11 0,0-1 0,0 0 0,1 0 0,-1 1 0,0-1 0,0 0 0,0 0 0,0 1 0,0-1 0,0 0 0,0 1 0,0-1 0,0 0 0,1 0 0,-1 0 0,0 1 0,0-1 0,0 0 0,1 0 0,-1 1 0,0-1 0,0 0 0,0 0 0,1 0 0,-1 0 0,0 0 0,0 1 0,1-1 0,-1 0 0,0 0 0,1 0 0,-1 0 0,0 0 0,0 0 0,1 0 0,-1 0 0,0 0 0,1 0 0,-1 0 0,0 0 0,0 0 0,1 0 0,-1 0 0,0 0 0,0 0 0,1-1 0,-1 1 0,0 0 0,0 0 0,1 0 0,-1 0 0,0 0 0,0-1 0,1 1 0,10-17 0,91-233 0,-17 36 0,-75 197 0,-3 14 0,-6 4 0,0 1 0,1-1 0,-1 1 0,0-1 0,0 1 0,-1 0 0,1-1 0,0 1 0,0 0 0,-1 0 0,1-1 0,-1 1 0,0 0 0,1 2 0,33 237 0,-28-178 0,4 25 0,-10-88 0,0 1 0,0-1 0,1 1 0,-1-1 0,0 1 0,0-1 0,0 1 0,0-1 0,1 1 0,-1-1 0,0 1 0,0-1 0,1 1 0,-1-1 0,0 1 0,1-1 0,-1 0 0,0 1 0,1-1 0,0 1 0,6-5 0,5-19 0,-11 22 0,51-134 0,-31 76 0,30-60 0,23-21 0,-74 140 0,22-31 342,-22 30-397,1 1-1,0-1 1,-1 0 0,1 1 0,0-1 0,0 0 0,0 1 0,0-1 0,0 1 0,-1-1 0,1 1 0,0 0 0,0-1 0,0 1 0,0 0 0,0 0 0,0-1 0,1 1 0,-1 0 0,0 0-1,0 0 1,0 0 0,0 1 0,0-1 0,0 0 0,0 0 0,0 1 0,0-1 0,0 0 0,1 2 0,10 8-6771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1:48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183 300 24575,'0'3'0,"0"-1"0,1 1 0,-1-1 0,1 0 0,-1 0 0,1 1 0,0-1 0,-1 0 0,1 0 0,0 0 0,1 0 0,-1 0 0,0 0 0,1 0 0,-1 0 0,1 0 0,-1-1 0,1 1 0,0 0 0,0-1 0,-1 0 0,1 1 0,0-1 0,0 0 0,1 0 0,-1 0 0,0 0 0,0 0 0,0-1 0,1 1 0,-1-1 0,0 1 0,4-1 0,0 1 0,0-1 0,0 0 0,0 0 0,-1 0 0,1-1 0,0 0 0,0 0 0,-1 0 0,1-1 0,-1 0 0,1 0 0,-1 0 0,6-4 0,-3 0 0,0 0 0,-1-1 0,0 1 0,0-2 0,0 1 0,-1-1 0,0 0 0,0 0 0,-1-1 0,0 0 0,-1 0 0,0 0 0,4-12 0,-3 6 0,-2 0 0,1 0 0,-2 0 0,0 0 0,-1 0 0,0 0 0,-1 0 0,-3-18 0,3 30 0,-1 0 0,1 1 0,-1-1 0,0 1 0,0-1 0,0 1 0,0-1 0,0 1 0,0 0 0,-1-1 0,1 1 0,-1 0 0,1 0 0,-1 0 0,0 0 0,-4-3 0,2 3 0,0-1 0,0 1 0,0 0 0,0 0 0,0 1 0,0-1 0,0 1 0,-1 0 0,-6-1 0,3 1 0,-1 1 0,0 0 0,1 0 0,-1 1 0,1 0 0,-1 0 0,1 1 0,0 0 0,-1 0 0,-9 5 0,4 1 0,0 1 0,1 0 0,0 1 0,1 0 0,0 1 0,0 1 0,1 0 0,1 0 0,0 1 0,0 0 0,-7 16 0,0 1 0,2 0 0,2 0 0,1 1 0,-12 46 0,18-56 0,2-1 0,0 1 0,1-1 0,2 1 0,0 23 0,1-38 0,1 1 0,-1 0 0,1-1 0,1 1 0,-1-1 0,1 0 0,0 0 0,1 1 0,-1-1 0,1 0 0,0-1 0,1 1 0,-1-1 0,1 1 0,0-1 0,1 0 0,-1 0 0,1-1 0,0 0 0,6 5 0,13 5 0,-1-2 0,2 0 0,-1-1 0,53 13 0,110 15 0,-128-29 0,-45-7 0,29 5 0,-40-8 0,0 0 0,0 0 0,0 0 0,0 0 0,0 0 0,1-1 0,-1 1 0,0-1 0,-1 0 0,7-2 0,-9 2-32,1 1 1,-1 0-1,0 0 0,1-1 0,-1 1 1,1-1-1,-1 1 0,0 0 0,1-1 1,-1 1-1,0-1 0,0 1 0,1-1 1,-1 1-1,0-1 0,0 1 0,0-1 1,1 1-1,-1-1 0,0 1 0,0-1 1,0 1-1,0-1 0,0 1 0,0-1 1,0 1-1,0-1 0,0 1 0,0-1 1,-1 1-1,1-1 0,0 1 0,0-1 1,0 1-1,-1-1 0,1 1 0,0-1 1,0 1-1,-1 0 0,1-1 0,0 1 1,-1-1-1,-9-10-6794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1:49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12 24575,'-2'0'0,"1"0"0,-1-1 0,1 1 0,-1 0 0,1-1 0,-1 1 0,1-1 0,0 0 0,-1 1 0,-1-2 0,2 1 0,1 1 0,-1-1 0,1 1 0,-1-1 0,1 1 0,-1-1 0,0 1 0,1 0 0,-1 0 0,1-1 0,-1 1 0,0 0 0,1 0 0,-1 0 0,0-1 0,0 1 0,1 0 0,-1 0 0,0 0 0,1 0 0,-1 0 0,0 1 0,1-1 0,-1 0 0,0 0 0,1 0 0,-1 1 0,0-1 0,1 0 0,-1 1 0,0-1 0,1 0 0,-1 1 0,1-1 0,-1 1 0,1-1 0,-1 1 0,1-1 0,-1 1 0,1-1 0,-1 1 0,1-1 0,0 1 0,-1 0 0,1-1 0,0 1 0,-1 1 0,-6 14 0,0 1 0,1 0 0,1 1 0,1 0 0,0-1 0,-2 31 0,1-13 0,-32 240 64,-30 176-424,-37 9-1259,-7 41 1380,108-482 239,3-16 0,0 0 0,0 0 0,-1 0 0,1 0 0,-1 0 0,0 0 0,0 0 0,0 0 0,0 0 0,0 0 0,-1 0 0,1-1 0,-5 6 0,6-8 14,0 0 0,-1 0 1,1 0-1,0 0 0,-1 0 1,1 0-1,0 0 0,0 0 0,-1 0 1,1 0-1,0 0 0,-1 0 1,1-1-1,0 1 0,-1 0 0,1 0 1,0 0-1,0 0 0,-1-1 1,1 1-1,0 0 0,0 0 0,0 0 1,-1-1-1,1 1 0,0 0 1,0 0-1,0-1 0,0 1 0,-1 0 1,1-1-1,0 1 0,0 0 1,0-1-1,0 1 0,0 0 1,0 0-1,0-1 0,0 1 0,0-1 1,-4-15 851,1-2-752,1-1 0,0 1-1,1-1 1,3-32 0,-1 45-107,0 0 0,0 0 0,0 0 0,1 0 0,0 1 0,0-1 0,1 0 0,0 1 0,-1-1 0,2 1 0,-1 0 0,1 0 0,0 0 0,0 1 0,0-1 0,0 1 0,1 0 0,6-4 0,-3 3-7,1 0 0,0 1 0,0 0 0,0 0 0,0 1 0,1 0 0,0 1 0,-1 0 0,1 0 0,0 1 0,0 1 0,0 0 0,0 0 0,19 3 0,-21-2 0,-1 1 0,1 0 0,-1 0 0,0 1 0,1-1 0,-1 2 0,0-1 0,0 1 0,-1 0 0,1 0 0,-1 1 0,0 0 0,0 0 0,-1 1 0,1-1 0,-1 1 0,-1 0 0,1 0 0,5 10 0,-3-1 0,-1 1 0,-1-1 0,0 1 0,-1 1 0,0-1 0,-1 0 0,-1 1 0,-1 0 0,0-1 0,-3 27 0,1-39 0,1 0 0,-1 0 0,0 0 0,0 0 0,-1 0 0,1 0 0,-1-1 0,0 1 0,0 0 0,0-1 0,0 1 0,-1-1 0,1 0 0,-1 0 0,0 0 0,0 0 0,0 0 0,0-1 0,-1 0 0,1 1 0,-1-1 0,1 0 0,-1 0 0,0-1 0,-4 2 0,-3 0 0,1 0 0,-1-1 0,0 0 0,0-1 0,0 0 0,0 0 0,0-1 0,-13-2 0,20 1 15,0 0 0,0 1 0,1-2 0,-1 1-1,0 0 1,1-1 0,-1 1 0,1-1 0,-1 0 0,1 0-1,0-1 1,0 1 0,0-1 0,0 1 0,0-1 0,1 0 0,-1 0-1,1 0 1,0 0 0,0-1 0,0 1 0,-2-5 0,0-3-259,0 0 0,0 0 0,1 0 0,1 0 1,0 0-1,0-16 0,0 1-6582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1:50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299 206 24575,'0'-54'0,"1"-63"0,-1 115 0,0-1 0,1 1 0,-1-1 0,1 0 0,-1 1 0,1-1 0,0 1 0,0-1 0,0 1 0,2-3 0,-3 5 0,1-1 0,-1 1 0,0 0 0,1-1 0,-1 1 0,0 0 0,1-1 0,-1 1 0,1 0 0,-1 0 0,1-1 0,-1 1 0,0 0 0,1 0 0,-1 0 0,1 0 0,-1 0 0,1-1 0,-1 1 0,1 0 0,0 0 0,1 1 0,-1-1 0,0 0 0,0 1 0,0-1 0,1 1 0,-1-1 0,0 1 0,0 0 0,0 0 0,0-1 0,0 1 0,1 2 0,8 7 0,-1 1 0,0 1 0,-1 0 0,0 0 0,-1 1 0,0 0 0,-1 0 0,8 24 0,24 115 0,-32-126 0,-2 0 0,-1 0 0,-1 0 0,-2 49 0,0-67 0,-1 1 0,-1-1 0,1 1 0,-2-1 0,1 0 0,-1 0 0,0 0 0,-1 0 0,1 0 0,-2-1 0,1 1 0,-1-1 0,0 0 0,-1 0 0,1-1 0,-1 0 0,-1 0 0,-11 9 0,3-6 0,0 0 0,-1-1 0,0-1 0,-34 10 0,11-6 0,-44 5 0,77-15 0,0 0 0,-1-1 0,1 1 0,-1-1 0,1-1 0,0 1 0,-1-1 0,1 0 0,0 0 0,0-1 0,0 0 0,-11-4 0,13 4 0,0-1 0,1 0 0,-1 0 0,0 0 0,1 0 0,0 0 0,0-1 0,0 0 0,0 1 0,0-1 0,1 0 0,0 0 0,0-1 0,0 1 0,0 0 0,0-1 0,-1-8 0,2 7 0,-1 1 0,2-1 0,-1 0 0,1 0 0,-1 0 0,1 0 0,1 0 0,0 0 0,-1 0 0,4-9 0,-3 13 0,0-1 0,-1 1 0,1 0 0,1 0 0,-1 0 0,0 0 0,0 0 0,1 0 0,-1 1 0,1-1 0,-1 0 0,1 1 0,0-1 0,0 1 0,0 0 0,0-1 0,0 1 0,0 0 0,0 0 0,0 0 0,0 1 0,0-1 0,1 0 0,-1 1 0,0-1 0,0 1 0,1 0 0,-1 0 0,0 0 0,4 0 0,5 2 0,-1 0 0,1 0 0,0 1 0,-1 0 0,0 1 0,0 0 0,0 1 0,0 0 0,14 10 0,3 4 0,45 42 0,-50-39 0,-2 2 0,31 42 0,-44-55 0,-5-8 0,0 0 0,0 0 0,1 0 0,0 0 0,-1 0 0,1 0 0,0-1 0,0 1 0,0-1 0,5 3 0,-6-5 0,-1 1 0,1-1 0,0 0 0,-1 0 0,1 0 0,0 0 0,0 0 0,-1 0 0,1 0 0,0-1 0,-1 1 0,1-1 0,-1 1 0,1-1 0,0 1 0,-1-1 0,1 0 0,-1 0 0,0 0 0,1 0 0,-1 0 0,0 0 0,1 0 0,-1 0 0,0-1 0,0 1 0,1-2 0,16-19 0,-1-1 0,0-1 0,-2 0 0,-1-1 0,21-51 0,36-140 0,-56 160 0,-9 28 0,2 1 0,1-1 0,16-32 0,-13 44-1365,-1 12-5461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1:51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49 24575,'-5'0'0,"-1"4"0,-1 8 0,7 6 0,8 5 0,8 4 0,6-3 0,5-5 0,2-6 0,6-6 0,3-13 0,0-11 0,-7-13 0,-4-6 0,-6-2 0,-7 0 0,-5 7-8191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9:09:10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2684 24575,'8'-9'0,"-1"1"0,0-1 0,6-12 0,15-17 0,6-1 0,15-17 0,-2-2 0,54-88 0,-95 135 0,93-173 0,-88 159 0,-1 0 0,-1-1 0,-1 0 0,-2 0 0,6-44 0,-5 20 0,2 0 0,18-53 0,5-28 0,-24 93 0,0-1 0,-1-1 0,2-71 0,-10-155 0,-1 247 0,0 0 0,-2 0 0,0 0 0,-1 1 0,0-1 0,-12-23 0,8 19 0,0 0 0,2 0 0,-5-30 0,6-15 0,6-121 0,2 83 0,-3 64 0,2-53 0,0 92 0,-1 0 0,1 0 0,-1-1 0,1 1 0,0 0 0,0 0 0,0 0 0,1 0 0,-1 0 0,1 0 0,-1 0 0,1 1 0,0-1 0,0 1 0,5-5 0,-3 4 0,0 0 0,0 0 0,0 1 0,0-1 0,1 1 0,-1 0 0,1 0 0,0 1 0,7-2 0,8-1 0,0 2 0,0 1 0,1 0 0,21 3 0,-27-1 0,16 1 0,-22 0 0,1-1 0,-1-1 0,1 1 0,0-2 0,-1 1 0,1-1 0,-1-1 0,13-2 0,-21 3 0,-1 1 0,1-1 0,0 1 0,0-1 0,0 1 0,-1-1 0,1 0 0,0 1 0,-1-1 0,1 0 0,-1 1 0,1-1 0,-1 0 0,1 0 0,-1 0 0,1 0 0,-1 1 0,0-1 0,0 0 0,1 0 0,-1 0 0,0 0 0,0-1 0,0-1 0,0 0 0,0-1 0,0 1 0,-1 0 0,1 0 0,-3-6 0,-1-3 0,-1 0 0,-8-16 0,2 10 0,-25-31 0,-3-5 0,103 138 0,-20-29 0,-29-33 0,-2 0 0,-1 1 0,-1 0 0,13 39 0,-12-31 0,-10-27 0,0 1 0,0 0 0,0 0 0,-1 0 0,0 0 0,0 0 0,-1 0 0,1 1 0,-1-1 0,0 0 0,-1 0 0,1 0 0,-1 0 0,0 1 0,-2 5 0,1-6 0,-1-1 0,1 1 0,-1-1 0,0 1 0,0-1 0,-1 0 0,1 0 0,-1-1 0,0 1 0,0-1 0,0 1 0,-1-1 0,1-1 0,-10 6 0,5-4-273,0 0 0,0-1 0,-1 0 0,-9 2 0,-6-1-6553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1:5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381 241 24575,'0'1'0,"-1"0"0,1 0 0,0 0 0,-1 0 0,1 0 0,-1 0 0,1 0 0,-1 0 0,1 0 0,-1 0 0,0 0 0,1 0 0,-1 0 0,0-1 0,0 1 0,0 0 0,1-1 0,-1 1 0,0 0 0,0-1 0,0 1 0,0-1 0,0 0 0,0 1 0,0-1 0,0 0 0,0 1 0,0-1 0,-1 0 0,1 0 0,-1 0 0,-37 1 0,29-3 0,-1 0 0,0 0 0,1-1 0,0-1 0,0 0 0,0 0 0,0-1 0,1 0 0,0 0 0,-14-11 0,11 6 0,0 0 0,1-1 0,0 0 0,1-1 0,0 0 0,-14-23 0,20 28 0,1 0 0,-1 0 0,1 0 0,-3-15 0,5 19 0,0 0 0,1-1 0,-1 1 0,1-1 0,0 1 0,0 0 0,0-1 0,0 1 0,1-1 0,0 1 0,-1 0 0,3-7 0,-3 10 0,1-1 0,-1 1 0,0-1 0,0 1 0,1-1 0,-1 1 0,0-1 0,0 1 0,1-1 0,-1 1 0,0-1 0,1 1 0,-1-1 0,1 1 0,-1 0 0,1-1 0,-1 1 0,1 0 0,-1 0 0,1-1 0,-1 1 0,1 0 0,-1 0 0,1 0 0,-1-1 0,1 1 0,-1 0 0,1 0 0,-1 0 0,1 0 0,0 0 0,-1 0 0,1 0 0,-1 0 0,1 1 0,-1-1 0,1 0 0,-1 0 0,1 0 0,-1 0 0,1 1 0,-1-1 0,1 0 0,-1 1 0,1-1 0,-1 0 0,1 1 0,-1-1 0,0 0 0,1 1 0,-1-1 0,1 1 0,-1-1 0,0 1 0,0-1 0,1 1 0,-1-1 0,0 1 0,0-1 0,0 1 0,1 0 0,2 8 0,1-1 0,-1 1 0,0 0 0,-1 0 0,0 1 0,0-1 0,0 19 0,-1-13 0,7 69 0,-5 112 0,-5-157 0,-1 0 0,-3 0 0,-1 0 0,-1-1 0,-17 43 0,18-65 0,-1-1 0,0 1 0,-13 15 0,14-20 0,0 0 0,0 0 0,1 0 0,0 1 0,-7 23 0,13-34 0,-1 1 0,1-1 0,-1 1 0,1-1 0,0 0 0,0 1 0,0-1 0,0 1 0,0-1 0,0 1 0,0-1 0,1 1 0,-1-1 0,0 1 0,1-1 0,-1 0 0,1 1 0,0-1 0,-1 0 0,1 1 0,0-1 0,0 0 0,0 0 0,0 0 0,1 2 0,-1-3 0,1 1 0,-1 0 0,1-1 0,-1 1 0,1-1 0,-1 1 0,1-1 0,-1 0 0,1 0 0,-1 1 0,1-1 0,-1 0 0,1-1 0,-1 1 0,1 0 0,0 0 0,-1-1 0,1 1 0,-1 0 0,1-1 0,-1 0 0,0 1 0,1-1 0,1-1 0,3-2 0,1 0 0,-1-1 0,0 0 0,0 0 0,-1-1 0,1 1 0,8-13 0,29-50 0,-27 40 0,4-11 0,-14 26 0,0 1 0,14-21 0,-18 30 0,0 1 0,0-1 0,0 1 0,0 0 0,1-1 0,-1 1 0,1 0 0,0 0 0,-1 1 0,1-1 0,0 0 0,0 1 0,0 0 0,0 0 0,0 0 0,5-1 0,-5 2 0,0 0 0,-1 0 0,1 0 0,-1 1 0,1-1 0,-1 1 0,1-1 0,-1 1 0,0 0 0,1 0 0,-1 0 0,0 1 0,1-1 0,-1 1 0,0-1 0,0 1 0,0-1 0,-1 1 0,4 4 0,2 2 0,0 0 0,-1 1 0,7 13 0,4 15 0,-16-34 0,0-1 0,0 0 0,-1 0 0,1 0 0,-1 1 0,1-1 0,-1 0 0,0 1 0,0-1 0,0 0 0,0 1 0,0-1 0,-1 0 0,0 3 0,-6-35 0,4 1 0,2 0 0,2 0 0,0 0 0,2 0 0,1 0 0,2 1 0,0 0 0,2 0 0,1 0 0,1 1 0,21-39 0,-15 37 0,0 1 0,2 1 0,1 0 0,1 1 0,2 1 0,0 2 0,1 0 0,2 1 0,0 1 0,28-17 0,-48 34 0,1 1 0,0 0 0,0 0 0,0 0 0,0 1 0,12-4 0,-16 6 0,-1 0 0,1 0 0,0 0 0,-1 0 0,1 0 0,0 0 0,-1 0 0,1 0 0,-1 1 0,1-1 0,0 1 0,-1-1 0,1 1 0,-1-1 0,1 1 0,-1 0 0,1 0 0,-1 0 0,0 0 0,0 0 0,1 0 0,-1 0 0,0 0 0,0 1 0,0-1 0,0 0 0,0 1 0,0-1 0,0 1 0,-1-1 0,2 3 0,2 9 25,-1 0-1,0 1 1,0 0 0,-2 0-1,0 0 1,0 0-1,-1 0 1,-2 16 0,1 45-1612,5-42-5239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1:53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152 420 24575,'-4'0'0,"-1"0"0,1 0 0,-1 0 0,1-1 0,0 0 0,-1 0 0,1 0 0,0 0 0,0-1 0,0 1 0,0-1 0,0 0 0,0 0 0,0-1 0,1 1 0,-1-1 0,1 0 0,-1 0 0,1 0 0,0 0 0,1-1 0,-1 1 0,0-1 0,1 1 0,0-1 0,0 0 0,-2-4 0,-5-12 0,1 1 0,2-1 0,-1 0 0,2 0 0,-4-30 0,5 16 0,2 1 0,2-56 0,6 53 0,1 22 0,-6 14 0,-1 0 0,1 0 0,-1 0 0,1 0 0,-1 0 0,0 0 0,1 0 0,-1 0 0,1 0 0,-1 0 0,1 0 0,-1 0 0,0 0 0,1 0 0,-1 1 0,1-1 0,-1 0 0,0 0 0,1 0 0,-1 1 0,1-1 0,-1 0 0,0 0 0,1 1 0,-1-1 0,0 0 0,0 1 0,1-1 0,-1 0 0,0 1 0,0-1 0,1 1 0,6 9 0,0 1 0,-1 0 0,-1 0 0,1 0 0,-2 0 0,5 15 0,16 77 0,-24-102 0,5 29 0,-1 0 0,-1 1 0,-1-1 0,-2 1 0,-1 0 0,-1 0 0,-2-1 0,-13 60 0,-30 47 0,44-131 0,-3 12 0,5-18 0,0 0 0,0 0 0,0 0 0,0 1 0,0-1 0,0 0 0,0 0 0,0 0 0,0 0 0,0 1 0,0-1 0,0 0 0,0 0 0,0 0 0,0 1 0,0-1 0,0 0 0,0 0 0,0 0 0,0 0 0,1 1 0,-1-1 0,0 0 0,0 0 0,0 0 0,0 0 0,0 0 0,0 1 0,1-1 0,-1 0 0,0 0 0,0 0 0,0 0 0,0 0 0,1 0 0,-1 0 0,0 0 0,2 0 0,0-1 0,0 0 0,0 0 0,0 0 0,0 0 0,0 0 0,0-1 0,-1 1 0,1 0 0,2-4 0,41-40 0,-3-3 0,40-58 0,-21 27 0,-55 71 0,1 0 0,0 1 0,0 0 0,1 0 0,0 1 0,10-7 0,-17 12 0,1 0 0,-1 0 0,1 0 0,-1 1 0,1-1 0,-1 1 0,1-1 0,0 1 0,-1 0 0,1-1 0,0 1 0,-1 0 0,1 0 0,0 0 0,-1 0 0,1 1 0,-1-1 0,4 1 0,-4 0 0,1 0 0,0 1 0,0-1 0,-1 0 0,1 1 0,-1-1 0,0 1 0,1 0 0,-1-1 0,0 1 0,0 0 0,0 0 0,0 0 0,0-1 0,-1 1 0,1 0 0,0 0 0,-1 0 0,1 3 0,2 16 0,0 0 0,-1 0 0,-1 0 0,-3 28 0,1-29 0,0 1 0,2-1 0,0 0 0,1 1 0,5 19 0,-5-36 0,-1 0 0,1-1 0,-1 1 0,1-1 0,0 1 0,0-1 0,1 0 0,-1 0 0,1 0 0,-1 0 0,1 0 0,0-1 0,0 1 0,5 3 0,-6-6 0,-1 1 0,1 0 0,-1 0 0,1 0 0,-1-1 0,1 1 0,0-1 0,-1 0 0,1 1 0,0-1 0,0 0 0,-1 0 0,1 0 0,0 0 0,0 0 0,-1 0 0,1-1 0,0 1 0,-1 0 0,1-1 0,0 1 0,-1-1 0,1 0 0,-1 0 0,1 0 0,-1 1 0,1-1 0,-1-1 0,1 1 0,-1 0 0,0 0 0,0 0 0,0-1 0,0 1 0,1-2 0,6-11 0,0 0 0,-1-1 0,-1 0 0,-1 0 0,0 0 0,-1-1 0,2-16 0,0 4 0,31-197 0,-18 90 0,-17 127 0,-2 0 0,2-1 0,-1 1 0,1-1 0,0 1 0,1-1 0,0 1 0,0 0 0,1 0 0,5-8 0,-9 16 6,1-1 0,-1 0-1,0 1 1,1-1 0,-1 1-1,1-1 1,-1 1 0,1-1-1,-1 1 1,1-1 0,-1 1 0,1-1-1,0 1 1,-1 0 0,1-1-1,0 1 1,-1 0 0,1 0-1,0 0 1,-1-1 0,1 1-1,0 0 1,-1 0 0,1 0-1,0 0 1,0 0 0,-1 0 0,1 0-1,1 1 1,-1-1 6,0 1 0,0 0 0,0 0 1,0 0-1,0 0 0,0 0 0,0 0 0,0 0 1,0 1-1,0-1 0,-1 0 0,1 0 0,0 3 1,2 5-440,0-1 0,0 1 1,0 12-1,1 10-6399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1:54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52 24575,'-7'-6'0,"-1"0"0,0 1 0,0-1 0,-1 2 0,1-1 0,-1 2 0,0-1 0,-1 1 0,1 0 0,-19-3 0,26 6 0,0 0 0,0 0 0,0 0 0,-1 0 0,1 0 0,0 0 0,0 1 0,0-1 0,-1 1 0,1 0 0,0-1 0,0 1 0,0 0 0,0 0 0,0 0 0,0 1 0,1-1 0,-1 0 0,0 1 0,1-1 0,-1 1 0,1-1 0,-1 1 0,1 0 0,0 0 0,-1 0 0,1-1 0,0 1 0,0 0 0,0 1 0,1-1 0,-1 0 0,0 3 0,-1 3 0,0 0 0,1 0 0,0 1 0,0-1 0,1 0 0,0 1 0,2 13 0,-1-13 0,1 1 0,0 0 0,1-1 0,0 1 0,1-1 0,0 0 0,0 0 0,1 0 0,0-1 0,0 0 0,1 0 0,0 0 0,1 0 0,9 8 0,-6-8 0,1 0 0,0 0 0,0-1 0,0-1 0,1 0 0,0-1 0,0 0 0,1-1 0,-1 0 0,22 3 0,3-1 0,0-2 0,53 0 0,75-13 0,-133 6 0,200-22-420,-2-9-1,409-118 0,-586 138 421,-52 14-29,-1 0-1,0 0 1,1-1-1,-1 1 0,0 0 1,1 0-1,-1 0 1,0 0-1,1 0 0,-1 0 1,1 0-1,-1 0 0,0-1 1,1 1-1,-1 1 1,0-1-1,1 0 0,-1 0 1,1 0-1,-1 0 1,0 0-1,1 0 0,-1 0 1,0 0-1,1 1 0,-1-1 1,0 0-1,1 0 1,-1 0-1,0 1 0,1-1 1,-1 0-1,0 0 1,0 1-1,1-1 0,-1 0 1,0 1-1,1-1 0,-10 12-5744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1:5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1043 248 24575,'-8'0'0,"0"2"0,1-1 0,-1 1 0,1 0 0,-1 0 0,1 1 0,-9 4 0,-25 9 0,-122 21 0,157-36 0,0 1 0,1-1 0,-1 0 0,0-1 0,0 1 0,0-1 0,1 0 0,-1-1 0,-10-1 0,13 1 0,1 0 0,-1 0 0,1 0 0,0 0 0,0 0 0,-1-1 0,1 1 0,0-1 0,0 0 0,0 0 0,1 1 0,-1-1 0,0 0 0,1 0 0,-1-1 0,1 1 0,0 0 0,-1 0 0,1-1 0,0 1 0,0-1 0,1 1 0,-1-1 0,0-3 0,-3-15 0,1 0 0,2-1 0,0 1 0,1-1 0,0 1 0,2 0 0,1 0 0,8-32 0,-10 48 0,1 0 0,0 0 0,0 0 0,1 0 0,3-5 0,-6 9 0,1 0 0,0 0 0,-1 0 0,1 0 0,0 0 0,0 0 0,-1 0 0,1 1 0,0-1 0,0 0 0,0 1 0,0-1 0,0 0 0,0 1 0,0-1 0,1 1 0,-1 0 0,0-1 0,0 1 0,0 0 0,0 0 0,0 0 0,1 0 0,-1 0 0,0 0 0,0 0 0,0 0 0,1 0 0,-1 0 0,2 1 0,1 2 0,1-1 0,-1 1 0,1 0 0,-1 0 0,0 0 0,0 1 0,-1 0 0,1-1 0,-1 1 0,1 1 0,-1-1 0,0 0 0,3 9 0,6 10 0,13 37 0,-19-43 0,-1-4 0,42 113 0,-40-101 0,0 0 0,-2 1 0,3 28 0,-8-47 0,0-1 0,0 1 0,0-1 0,-1 1 0,0-1 0,0 1 0,-1-1 0,0 0 0,0 1 0,0-1 0,-5 8 0,-3 2 0,0-1 0,-20 23 0,-11 17 0,35-46 0,0 0 0,-1 0 0,0 0 0,0-1 0,-12 10 0,15-15 0,-1 1 0,1-2 0,-1 1 0,0-1 0,0 1 0,0-1 0,0-1 0,-1 1 0,1-1 0,0 0 0,-1 0 0,-9 0 0,-10 0 0,0 1 0,-33 4 0,48-5 0,-1 0 0,1-1 0,-1 0 0,0 0 0,1-2 0,0 1 0,-1-1 0,1-1 0,0 0 0,0 0 0,0-1 0,0 0 0,1-1 0,0 0 0,-18-12 0,-5-8 0,0-1 0,-48-52 0,76 74 0,-31-32 0,2-2 0,1-1 0,-41-66 0,69 97-273,-1 1 0,0 0 0,0 0 0,-10-11 0,-1 5-6553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2:11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2:13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2:1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24575,'-5'0'0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0:51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24575,'0'-1'0,"0"1"0,0 0 0,0 0 0,0 0 0,0 0 0,0 0 0,0-1 0,0 1 0,0 0 0,0 0 0,0 0 0,0 0 0,0-1 0,0 1 0,0 0 0,0 0 0,1 0 0,-1 0 0,0 0 0,0 0 0,0-1 0,0 1 0,0 0 0,0 0 0,0 0 0,0 0 0,0 0 0,1 0 0,-1 0 0,0-1 0,0 1 0,0 0 0,0 0 0,0 0 0,0 0 0,1 0 0,-1 0 0,0 0 0,0 0 0,0 0 0,0 0 0,1 0 0,-1 0 0,0 0 0,0 0 0,0 0 0,0 0 0,0 0 0,1 0 0,-1 0 0,0 0 0,0 0 0,0 0 0,0 0 0,0 0 0,1 1 0,11 8 0,11 16 0,11 23 0,-2 1 0,43 89 0,-18-30 0,14 12 0,135 175 0,-172-247 0,51 93 0,-37-58 0,-31-58 0,1-1 0,1-1 0,1-1 0,26 23 0,-16-16 0,-20-20 0,0-1 0,1 0 0,0-1 0,1 0 0,14 7 0,64 24 0,-72-31 0,56 24 0,-30-12 0,2-1 0,77 18 0,-62-18 0,-50-13 0,0-1 0,1-1 0,-1 0 0,1 0 0,0-1 0,-1-1 0,18 1 0,-28-2 0,0 0 0,-1 0 0,1 0 0,0 0 0,-1-1 0,1 1 0,-1 0 0,1 0 0,0 0 0,-1-1 0,1 1 0,-1 0 0,1-1 0,0 1 0,-1-1 0,1 1 0,-1 0 0,1-1 0,-1 1 0,0-1 0,1 1 0,-1-1 0,1 1 0,-1-1 0,0 0 0,0 1 0,1-1 0,-1 1 0,0-1 0,0-1 0,-2-23 0,-5 2 0,-1 0 0,-1 0 0,-1 1 0,-2 0 0,-15-24 0,2 4 0,-9-17 0,9 16 0,1-1 0,-28-71 0,52 113 0,-1 1 0,0-1 0,1 0 0,-1 0 0,1 0 0,0 0 0,0 0 0,0 0 0,0-3 0,0 4 0,0 1 0,0 0 0,0 0 0,0-1 0,0 1 0,0 0 0,0 0 0,1 0 0,-1-1 0,0 1 0,0 0 0,0 0 0,0 0 0,1-1 0,-1 1 0,0 0 0,0 0 0,0 0 0,1 0 0,-1-1 0,0 1 0,0 0 0,1 0 0,-1 0 0,0 0 0,0 0 0,1 0 0,-1 0 0,0 0 0,0 0 0,1 0 0,-1 0 0,0 0 0,0 0 0,1 0 0,-1 0 0,0 0 0,1 0 0,2 2 0,0-1 0,1 1 0,-1 0 0,0 0 0,0 0 0,-1 0 0,1 1 0,4 3 0,119 134 0,-18-21 0,-37-44 0,-68-72 0,0 0 0,0 0 0,-1 1 0,0-1 0,1 0 0,-1 1 0,0 0 0,-1-1 0,3 8 0,-4-10 0,1 0 0,-1-1 0,0 1 0,0 0 0,0 0 0,0 0 0,-1 0 0,1-1 0,0 1 0,0 0 0,0 0 0,-1 0 0,1 0 0,0-1 0,-1 1 0,1 0 0,-1 0 0,1-1 0,-1 2 0,-1-1 0,1 0 0,-1 1 0,0-1 0,1 0 0,-1 0 0,0 0 0,0 0 0,0-1 0,0 1 0,1 0 0,-4 0 0,-82 12 0,62-11 0,0 2 0,-37 10 0,-212 86 0,266-96 0,3-1 0,0-1 0,0 0 0,0 0 0,0 0 0,-9 1 0,13-2 0,0-1 0,0 0 0,-1 0 0,1 0 0,0 0 0,0-1 0,-1 1 0,1 0 0,0 0 0,0-1 0,-1 1 0,1-1 0,0 1 0,0-1 0,0 1 0,0-1 0,0 0 0,0 0 0,0 1 0,0-1 0,0 0 0,0 0 0,0 0 0,0 0 0,1 0 0,-1 0 0,0 0 0,1 0 0,-2-3 0,-1-6 0,0 0 0,0 0 0,1 0 0,0-1 0,1 1 0,0-1 0,0 1 0,2-1 0,-1 0 0,3-15 0,5-18 0,14-47 0,-20 84 0,9-34 118,38-125-1601,-31 125-5343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8:19:57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24575,'2'20'0,"0"-1"0,1 1 0,1-1 0,1 0 0,14 35 0,-6-16 0,34 102 0,52 168 0,-61-156 0,-16-57 0,5-2 0,43 105 0,-40-131 0,141 353 0,-31 78 0,-134-460 0,3 43 0,-1 1 0,-8-82 0,1 1 0,-1 0 0,0 0 0,0-1 0,0 1 0,0 0 0,0 0 0,0 0 0,0-1 0,0 1 0,0 0 0,0 0 0,0 0 0,-1-1 0,1 1 0,0 0 0,0 0 0,-1-1 0,1 1 0,-1 0 0,1-1 0,0 1 0,-2 1 0,2-2 0,-1 0 0,0 0 0,0 0 0,0 1 0,1-1 0,-1 0 0,0 0 0,0 0 0,1 0 0,-1 0 0,0-1 0,0 1 0,0 0 0,1 0 0,-1 0 0,0-1 0,1 1 0,-1 0 0,-1-1 0,-6-4 0,-1 0 0,1-1 0,-8-6 0,10 6 0,-54-40 0,-241-205 0,277 232 0,21 18 0,16 15 0,93 80 0,24 24 0,-76-62 0,-16-15 0,1-2 0,73 56 0,-86-75 0,-22-15 0,1-1 0,1 0 0,-1 0 0,0 0 0,1-1 0,0 1 0,0-1 0,10 3 0,-13-6 0,-1 0 0,0 0 0,0-1 0,0 1 0,1-1 0,-1 1 0,0-1 0,0 0 0,0 0 0,0 0 0,0 0 0,0 0 0,0-1 0,-1 1 0,1 0 0,0-1 0,-1 1 0,1-1 0,-1 0 0,1 1 0,1-5 0,-2 5 0,23-29 0,-2-2 0,-2 0 0,26-55 0,3-3 0,66-92 0,45-80 0,-144 233-1365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1:48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9:09:15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0 24575,'-10'12'0,"2"0"0,0 1 0,0 0 0,1 0 0,1 1 0,-7 20 0,-5 9 0,-29 48 0,-108 154 0,13-25 0,128-193 0,1 0 0,2 1 0,0 0 0,2 1 0,1 0 0,2 1 0,-4 33 0,4 2 0,3 1 0,7 76 0,-1-109 0,2-1 0,1 1 0,1-1 0,12 32 0,55 122 0,-19-51 0,-8-13 0,5-3 0,111 185 0,-150-284 0,0 0 0,19 20 0,-26-34 0,-1 0 0,1-1 0,0 0 0,1 0 0,-1 0 0,1-1 0,0 0 0,0 0 0,0-1 0,10 4 0,19 2 0,1-2 0,1-2 0,-1-1 0,0-2 0,1-1 0,51-6 0,-88 5 0,1 0 0,-1 0 0,1-1 0,-1 1 0,1 0 0,-1 0 0,1-1 0,-1 1 0,0 0 0,1-1 0,-1 0 0,0 1 0,1-1 0,-1 0 0,0 0 0,0 1 0,0-1 0,0 0 0,0 0 0,0 0 0,0 0 0,0-1 0,0 1 0,0 0 0,0 0 0,-1-1 0,1 1 0,0 0 0,-1-1 0,1 1 0,-1 0 0,0-1 0,1 1 0,-1-1 0,0 1 0,0 0 0,0-1 0,0 1 0,0-1 0,0 1 0,0-1 0,-1 1 0,1-1 0,-1 1 0,0-2 0,-3-10 0,-1 1 0,0 0 0,0 1 0,-10-15 0,7 12 0,-44-82 0,-71-183 0,122 278 0,-8-31 0,11 20 0,-2 12 0,0-1 0,1 1 0,-1 0 0,0 0 0,1 0 0,-1-1 0,0 1 0,1 0 0,-1 0 0,0 0 0,1 0 0,-1 0 0,1 0 0,-1 0 0,0 0 0,1 0 0,-1 0 0,1 0 0,-1 0 0,0 0 0,1 0 0,-1 0 0,0 0 0,1 0 0,-1 0 0,0 0 0,1 1 0,-1-1 0,0 0 0,1 0 0,17 11 0,0 0 0,-1 0 0,0 2 0,-1 0 0,15 16 0,1 0 0,4 4 0,-1 2 0,-2 2 0,29 40 0,76 129 0,-97-142 0,-2-4 0,46 95 0,-85-154 0,1 0 0,0 0 0,-1 1 0,0-1 0,1 0 0,-1 0 0,0 0 0,1 1 0,-1-1 0,0 0 0,0 1 0,0-1 0,0 0 0,0 0 0,0 1 0,-1-1 0,1 0 0,0 0 0,-1 1 0,1-1 0,-1 0 0,1 0 0,-1 0 0,1 0 0,-1 0 0,0 1 0,0-1 0,1-1 0,-1 1 0,0 0 0,0 0 0,0 0 0,0 0 0,-2 1 0,-4 1 0,1 0 0,-1 0 0,0-1 0,1 1 0,-10 0 0,3 0 0,-274 58 0,184-42 0,-72 11 0,-232 9 0,389-38 0,0 0 0,0-2 0,0 0 0,-33-7 0,47 7 0,0 0 0,1 0 0,-1 0 0,0 0 0,1-1 0,-1 0 0,1 1 0,-1-1 0,1-1 0,0 1 0,0 0 0,0-1 0,0 0 0,1 1 0,-1-1 0,0 0 0,1-1 0,0 1 0,0 0 0,0-1 0,0 1 0,1-1 0,-1 1 0,1-1 0,0 0 0,0 0 0,-1-7 0,2 0 0,0 0 0,1 0 0,0 0 0,1-1 0,0 1 0,0 1 0,2-1 0,-1 0 0,10-19 0,8-10 0,28-43 0,-41 71 0,280-467 0,-231 385 312,-30 51-1150,24-50-1,-41 69-5987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36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422 594 24575,'-1'6'0,"0"0"0,-1 0 0,1-1 0,-1 1 0,-1 0 0,1-1 0,-1 1 0,-5 7 0,4-6 0,-4 7 0,-1-1 0,0 0 0,-1 0 0,-13 12 0,18-19 0,0-1 0,-1 0 0,0-1 0,1 0 0,-2 1 0,1-2 0,0 1 0,-1-1 0,0 0 0,1 0 0,-11 2 0,15-5 0,-1 1 0,1-1 0,0 0 0,-1 0 0,1 0 0,-1 0 0,1-1 0,0 1 0,-1-1 0,1 1 0,0-1 0,0 0 0,-1 0 0,1 0 0,0 0 0,0 0 0,0 0 0,0 0 0,0-1 0,0 1 0,1-1 0,-1 0 0,0 1 0,1-1 0,-2-3 0,-3-4 0,0-1 0,1 1 0,0-1 0,-4-15 0,-3-4 0,-10-15 0,-2-4 0,2-1 0,2 0 0,-16-66 0,27 80 0,3 15 0,2-1 0,0-1 0,1 1 0,-1-28 0,4 43 0,1 0 0,-1-1 0,1 1 0,0 0 0,1 0 0,0 0 0,0 0 0,0 0 0,1 0 0,-1 1 0,1-1 0,1 1 0,-1-1 0,1 1 0,0 0 0,0 1 0,0-1 0,1 1 0,6-6 0,2 1 0,1 1 0,0 0 0,0 1 0,0 0 0,27-8 0,-12 7 0,0 1 0,35-4 0,-54 10 0,1 0 0,0 0 0,0 2 0,-1-1 0,1 1 0,-1 1 0,1 0 0,-1 0 0,1 1 0,-1 1 0,0-1 0,0 2 0,-1-1 0,1 1 0,-1 1 0,0 0 0,0 0 0,-1 1 0,0 0 0,0 0 0,0 1 0,12 16 0,-11-9 0,0 0 0,-1 0 0,-1 1 0,0 0 0,-1 1 0,-1-1 0,0 1 0,-2 0 0,0 0 0,0 1 0,-2-1 0,0 29 0,-2 15 0,-1 1 0,-4-1 0,-15 70 0,20-126 0,0 1 0,-1-1 0,0 0 0,0 0 0,0 0 0,0-1 0,-1 1 0,0 0 0,0-1 0,0 0 0,0 0 0,-1 0 0,0 0 0,0 0 0,-6 4 0,4-4 0,-1-1 0,1 1 0,-1-1 0,0 0 0,0-1 0,0 0 0,-1 0 0,1 0 0,-1-1 0,-9 0 0,-43 6-1365,37-1-5461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38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24575,'14'208'0,"-2"-62"0,-5 340 0,-6-204 0,-2-320 0,2-93 0,0 112 0,2-1 0,0 1 0,1 0 0,11-33 0,-2 17 0,2 1 0,1 0 0,1 1 0,31-42 0,-41 65 0,0 0 0,1 1 0,0 0 0,1 1 0,0-1 0,0 2 0,1-1 0,0 1 0,1 1 0,-1 0 0,1 0 0,0 1 0,0 0 0,1 1 0,0 1 0,0-1 0,15-1 0,-8 3 114,0 1 0,33 2 0,-45 0-270,0 0 1,0 0 0,-1 0 0,1 1 0,0 0 0,-1 1 0,1-1-1,-1 1 1,0 0 0,11 8 0,-2 3-6671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0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24575,'4'2'0,"1"0"0,0 0 0,-1 0 0,1 1 0,7 5 0,18 9 0,-7-8 0,1-1 0,0-1 0,1-1 0,34 4 0,-24-4 0,33 3 0,94 3 0,71-13 0,-80-2 0,496 4 0,-622-3 0,-1-1 0,0-1 0,-1-1 0,37-13 0,47-8 0,-74 22 0,-24 4 0,0-1 0,-1-1 0,1 0 0,-1 0 0,13-5 0,-20 6 0,-1-1 0,1 1 0,0-1 0,-1 1 0,1-1 0,-1 0 0,1 0 0,-1 0 0,0 0 0,0-1 0,0 1 0,0-1 0,0 1 0,-1-1 0,1 1 0,-1-1 0,0 0 0,1 0 0,-1 0 0,-1 0 0,1 0 0,1-5 0,0-9 0,0-1 0,-1 0 0,-1 0 0,-2-18 0,1 27 0,0 1 0,-1-1 0,0 1 0,0 0 0,0 0 0,-1-1 0,0 1 0,-1 1 0,0-1 0,-6-8 0,47 57 0,2-2 0,1-2 0,55 40 0,-82-67 0,51 35 0,-41-30 0,0 2 0,25 22 0,-45-36 0,-1-1 0,0 0 0,1 1 0,-1-1 0,0 1 0,0 0 0,-1-1 0,1 1 0,0 0 0,-1 0 0,0 0 0,0 0 0,0 1 0,0-1 0,0 0 0,0 0 0,-1 1 0,0-1 0,1 0 0,-1 1 0,-1-1 0,1 0 0,0 0 0,-1 1 0,0-1 0,1 0 0,-1 0 0,-1 0 0,1 1 0,0-1 0,-1 0 0,0-1 0,1 1 0,-1 0 0,0 0 0,0-1 0,-1 1 0,1-1 0,-3 2 0,-11 11 0,0-1 0,-1-1 0,-1 0 0,-29 15 0,-84 36 0,108-54 0,-44 20-273,-1-2 0,-1-4 0,-1-3 0,-74 13 0,107-29-6553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1 547 24575,'0'-8'0,"0"0"0,1 0 0,-1 0 0,4-11 0,-3 15 0,0 1 0,1-1 0,0 1 0,-1-1 0,1 1 0,1-1 0,-1 1 0,0 0 0,1 0 0,-1 0 0,6-4 0,10-7 0,0 1 0,1 1 0,0 0 0,40-16 0,91-27 0,-26 23 0,144-19 0,-161 32 0,361-54 0,-324 58 0,184 3 0,-328 12 0,5 1 0,1-1 0,-1 0 0,0-1 0,0 1 0,0-1 0,6-2 0,-10 3 0,0 0 0,0-1 0,0 1 0,1-1 0,-1 0 0,-1 1 0,1-1 0,0 0 0,0 0 0,0 0 0,0 0 0,0 1 0,-1-1 0,1 0 0,0 0 0,-1 0 0,1-1 0,-1 1 0,1 0 0,-1 0 0,1 0 0,-1 0 0,0 0 0,0-1 0,0 1 0,0 0 0,1 0 0,-1 0 0,-1 0 0,1-1 0,0 1 0,-1-2 0,0-4-273,-1 1 0,1 0 0,-1 0 0,-4-7 0,-16-28-6553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4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24575,'122'107'0,"62"51"0,-167-144 0,-10-9 0,1 1 0,-1 1 0,-1-1 0,8 10 0,-13-14 0,1 0 0,-1-1 0,0 1 0,0 0 0,0 1 0,0-1 0,0 0 0,-1 0 0,1 0 0,-1 1 0,1-1 0,-1 0 0,0 0 0,0 1 0,0-1 0,0 0 0,0 1 0,0-1 0,-1 0 0,1 0 0,-2 5 0,-3 3 0,0-1 0,0 1 0,-1-1 0,-1 0 0,1-1 0,-1 0 0,-1 0 0,1 0 0,-12 7 0,-1 2 0,-2-2 0,-37 21 0,-55 15-1090,110-49 815,-46 18-6551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24575,'0'835'0,"-2"-989"0,5-178 0,-3 328 0,0 1 0,0-1 0,1 1 0,-1-1 0,1 1 0,0 0 0,0-1 0,0 1 0,3-6 0,-4 9 0,1 0 0,-1-1 0,0 1 0,1 0 0,-1-1 0,0 1 0,1 0 0,-1 0 0,0-1 0,1 1 0,-1 0 0,1 0 0,-1-1 0,0 1 0,1 0 0,-1 0 0,1 0 0,-1 0 0,1 0 0,-1 0 0,0 0 0,1 0 0,-1 0 0,1 0 0,-1 0 0,1 0 0,0 0 0,1 1 0,-1 0 0,1 0 0,-1 0 0,1 0 0,-1 0 0,1 0 0,-1 0 0,0 0 0,0 1 0,1-1 0,0 2 0,39 55 0,-2 2 0,55 113 0,-43-73 0,-49-98 0,1 5 0,1 0 0,-1-1 0,1 1 0,1-1 0,-1 0 0,1-1 0,7 8 0,-11-13 0,-1 1 0,0-1 0,1 0 0,-1 1 0,0-1 0,1 0 0,-1 0 0,1 0 0,-1 1 0,0-1 0,1 0 0,-1 0 0,1 0 0,-1 0 0,1 0 0,-1 0 0,1 0 0,-1 0 0,0 0 0,1 0 0,-1 0 0,1 0 0,-1 0 0,1 0 0,-1 0 0,1 0 0,-1-1 0,0 1 0,1 0 0,7-14 0,-3-22 0,-5 33 0,1-295 0,-4 148 0,2 11-1365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5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233 237 24575,'12'0'0,"-4"0"0,1 0 0,-1 0 0,0-1 0,14-2 0,-19 2 0,-1 0 0,1 0 0,0 0 0,-1-1 0,1 1 0,-1-1 0,1 1 0,-1-1 0,0 0 0,0 0 0,0 0 0,0 0 0,0 0 0,0-1 0,0 1 0,-1-1 0,2-2 0,0-1 0,0-1 0,0 0 0,-1 0 0,0 0 0,-1-1 0,1 1 0,-1 0 0,-1 0 0,1-1 0,-1 1 0,0-1 0,-2-8 0,1 11 0,0 1 0,1-1 0,-1 1 0,-1 0 0,1 0 0,-1-1 0,0 1 0,0 0 0,0 0 0,0 0 0,-1 1 0,1-1 0,-1 1 0,0-1 0,0 1 0,0 0 0,-1 0 0,1 0 0,-1 1 0,0-1 0,-6-3 0,3 4 0,1 0 0,-1 0 0,0 0 0,0 1 0,0 0 0,0 0 0,0 1 0,0 0 0,0 0 0,0 1 0,0 0 0,0 0 0,1 0 0,-1 1 0,0 0 0,1 0 0,-1 1 0,1 0 0,-1 0 0,1 0 0,0 1 0,1 0 0,-9 7 0,1 0 0,0 1 0,1 1 0,1 0 0,0 0 0,1 1 0,0 0 0,1 1 0,-12 26 0,17-31 0,0 0 0,1 1 0,0-1 0,1 1 0,0-1 0,0 1 0,1 0 0,1-1 0,0 1 0,0 0 0,1 0 0,0 0 0,1-1 0,0 1 0,1-1 0,0 1 0,1-1 0,0 0 0,0-1 0,1 1 0,10 14 0,-2-7 0,0 0 0,2-1 0,0-1 0,0 0 0,28 19 0,-31-26 0,1-1 0,0 0 0,0 0 0,0-2 0,0 1 0,1-2 0,0 0 0,0 0 0,18 1 0,0-2 0,41 0 0,-61-3 0,0-1 0,1 0 0,-1-1 0,0-1 0,0 0 0,17-6 0,-25 7-57,-1 0 0,1 0 1,-1-1-1,0 1 0,0-1 0,0 0 0,0 0 0,0 0 0,0 0 0,-1 0 0,0 0 1,1-1-1,-1 1 0,0-1 0,-1 0 0,1 1 0,-1-1 0,0 0 0,1 0 1,-2 0-1,1 0 0,0 0 0,-1-8 0,2-15-6769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6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24575,'1'13'0,"0"0"0,1 1 0,1-1 0,8 23 0,27 64 0,-22-60 0,-12-27 0,0-2 0,0-1 0,9 17 0,-12-25 0,0 0 0,0-1 0,0 1 0,1 0 0,-1 0 0,0-1 0,1 1 0,-1-1 0,1 0 0,-1 1 0,1-1 0,0 0 0,-1 0 0,1 0 0,0 0 0,0 0 0,0 0 0,0-1 0,0 1 0,4 0 0,-5-1 0,1 0 0,0-1 0,-1 1 0,1 0 0,-1-1 0,1 1 0,-1-1 0,1 0 0,-1 1 0,1-1 0,-1 0 0,0 0 0,1 0 0,-1 0 0,0 0 0,0 0 0,0 0 0,0-1 0,0 1 0,0 0 0,0-1 0,0 1 0,0-1 0,0 1 0,0-3 0,3-6 0,0 0 0,3-19 0,-5 22 0,6-30 0,-5 21 0,0 0 0,1 0 0,0 0 0,2 1 0,0 0 0,9-17 0,-15 32 0,0-1 0,0 1 0,1-1 0,-1 1 0,0-1 0,0 1 0,0-1 0,1 1 0,-1 0 0,0-1 0,0 1 0,1 0 0,-1-1 0,0 1 0,1 0 0,-1-1 0,1 1 0,-1 0 0,0-1 0,1 1 0,-1 0 0,1 0 0,-1 0 0,1-1 0,-1 1 0,0 0 0,1 0 0,-1 0 0,1 0 0,-1 0 0,1 0 0,-1 0 0,1 0 0,-1 0 0,1 0 0,-1 0 0,1 0 0,0 1 0,8 16 0,-1 13 0,-1 0 0,4 35 0,-6-28 0,13 45 0,-15-71 0,1-1 0,0 1 0,0-1 0,1 0 0,1 0 0,-1-1 0,1 0 0,12 14 0,-14-19 0,-1-1 0,1 0 0,0 0 0,0 0 0,0 0 0,0-1 0,0 1 0,0-1 0,6 2 0,-8-4 0,0 1 0,0 0 0,1-1 0,-1 1 0,0-1 0,1 0 0,-1 0 0,0 0 0,1 0 0,-1 0 0,0 0 0,1-1 0,-1 1 0,0-1 0,0 1 0,1-1 0,-1 0 0,0 0 0,0 0 0,3-2 0,3-4 29,0 0-1,-1 0 1,0-1-1,-1 0 0,0 0 1,0-1-1,0 1 1,-1-1-1,-1 0 1,1-1-1,4-17 1,-1 1-456,-1-1 0,-2 0 1,3-32-1,-4 15-6399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7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24575,'0'677'0,"0"-827"-1365,0 96-5461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8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70 24575,'-5'-20'0,"1"5"0,5 14 0,-1 0 0,1 0 0,0 0 0,-1 0 0,1 0 0,0 0 0,0 0 0,-1 0 0,1 0 0,0 0 0,0 1 0,0-1 0,0 0 0,0 1 0,0-1 0,0 0 0,2 0 0,4-2 0,1 0 0,0 1 0,0-1 0,0 1 0,0 1 0,14-2 0,54 2 0,-43 1 0,-17-1 0,1 1 0,0 1 0,0 1 0,-1 0 0,30 9 0,-41-9 0,-1-1 0,1 1 0,0 0 0,-1 0 0,0 1 0,1-1 0,-1 1 0,0 0 0,0 0 0,-1 1 0,1-1 0,-1 1 0,0 0 0,1 0 0,-2 0 0,1 0 0,0 0 0,-1 0 0,0 1 0,0-1 0,0 1 0,-1 0 0,3 9 0,-2-3 0,-1 0 0,0 1 0,0-1 0,-1 0 0,-1 0 0,0 0 0,0 1 0,-1-1 0,-5 16 0,4-20 0,0 1 0,0-1 0,-1 1 0,0-1 0,-1 0 0,0-1 0,0 1 0,0-1 0,0 0 0,-1 0 0,0-1 0,-1 1 0,-11 7 0,-1-2 0,-1-1 0,1-1 0,-1-1 0,-1-1 0,-33 8 0,-108 13 0,159-28 0,-186 14 0,121-11 0,33 1-1365,11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9:09:17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1099 1155 24575,'-130'12'0,"38"-3"0,-4-3 0,-142-11 0,197 1 0,-1-1 0,2-3 0,-1-1 0,1-2 0,1-2 0,-40-18 0,66 24 0,-1-1 0,1 0 0,1-1 0,-1 0 0,1-1 0,1 0 0,0-1 0,1-1 0,0 1 0,0-2 0,1 1 0,1-1 0,0 0 0,1-1 0,1 0 0,0 0 0,-6-20 0,2-5 0,1 0 0,2 0 0,2-1 0,2 0 0,1-58 0,3 84 0,0-1 0,1 1 0,1 0 0,0 0 0,1 0 0,0 1 0,1-1 0,0 1 0,1 0 0,1 1 0,0-1 0,1 1 0,0 0 0,1 1 0,16-17 0,5-1 0,0 2 0,2 1 0,1 1 0,1 2 0,0 2 0,63-29 0,-36 24 0,2 2 0,0 4 0,89-18 0,-48 20 0,158-5 0,104 20 0,-61 15 0,-233-5 0,0 3 0,84 23 0,-112-20 0,0 2 0,-1 1 0,-2 3 0,1 1 0,-2 2 0,65 48 0,-99-65 0,0-1 0,0 2 0,0-1 0,0 1 0,-1 0 0,0 0 0,0 0 0,-1 1 0,1-1 0,-1 1 0,-1 1 0,0-1 0,0 0 0,0 1 0,-1-1 0,0 1 0,0 0 0,-1 0 0,0-1 0,0 1 0,-1 14 0,-12 154 0,10-165 0,0 0 0,-1 0 0,0 0 0,-1-1 0,0 1 0,0-1 0,-1 0 0,-1 0 0,0 0 0,0-1 0,-1 1 0,0-2 0,0 1 0,-1-1 0,-16 13 0,-10 5 0,-1-1 0,-70 36 0,101-59 0,-81 42 0,-3-3 0,-1-5 0,-2-3 0,-1-4 0,-147 25 0,-3-15-682,-466 11-1,667-50-6143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9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24575,'0'419'0,"19"-468"0,-4 0 0,15-40 0,-26 80 0,0 0 0,1 1 0,0-1 0,0 1 0,1 0 0,0 0 0,7-7 0,-11 13 9,0-1 0,1 1 0,-1 0 0,1 1 0,-1-1 0,1 0 0,0 1 0,0-1 0,0 1 0,0 0 0,-1 0 0,1 0 0,1 1 0,-1-1 0,0 1 0,0-1 0,0 1 0,3 0 0,-1 1 6,0 0 1,-1 0-1,1 0 1,0 1-1,-1-1 1,0 1 0,1 0-1,-1 0 1,0 1-1,7 4 1,0 2-230,-1 1 1,0-1 0,-1 2-1,0-1 1,0 1 0,-1 0-1,7 15 1,1 5-6613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67 189 24575,'1'0'0,"0"1"0,0-1 0,0 0 0,0 0 0,0 1 0,0-1 0,-1 0 0,1 1 0,0-1 0,0 1 0,0-1 0,0 1 0,-1 0 0,1-1 0,0 1 0,-1 0 0,1-1 0,0 1 0,-1 0 0,1 0 0,-1 0 0,1 0 0,-1-1 0,0 1 0,1 0 0,-1 0 0,0 0 0,1 0 0,-1 0 0,0 0 0,0 0 0,0 0 0,0 1 0,0-1 0,0-1 0,0 1 0,0-1 0,0 1 0,0-1 0,0 1 0,0-1 0,0 1 0,0 0 0,0-1 0,-1 1 0,1-1 0,0 1 0,0-1 0,0 1 0,-1-1 0,1 1 0,0-1 0,-1 0 0,1 1 0,0-1 0,-1 1 0,1-1 0,-1 0 0,1 1 0,0-1 0,-1 0 0,1 1 0,-1-1 0,1 0 0,-1 0 0,1 0 0,-1 1 0,1-1 0,-1 0 0,1 0 0,-1 0 0,0 0 0,1 0 0,-1 0 0,1 0 0,-1 0 0,1 0 0,-1 0 0,1 0 0,-1 0 0,1-1 0,-1 1 0,1 0 0,-1 0 0,1 0 0,-1-1 0,1 1 0,-1 0 0,1-1 0,-1 1 0,1-1 0,-5-2 0,1 0 0,0-1 0,0 0 0,0 0 0,0 0 0,1 0 0,-1-1 0,1 1 0,0-1 0,1 0 0,-1 1 0,1-1 0,0-1 0,-2-6 0,0 0 0,1 0 0,1-1 0,0 1 0,0-1 0,1-15 0,1 25 0,0 1 0,0-1 0,0 0 0,1 1 0,-1-1 0,1 0 0,0 1 0,0-1 0,-1 1 0,2-1 0,-1 1 0,0-1 0,0 1 0,1 0 0,0 0 0,-1-1 0,1 1 0,0 0 0,0 1 0,0-1 0,3-2 0,-3 3 0,0 0 0,1 0 0,-1 0 0,0 0 0,1 1 0,-1-1 0,0 1 0,1-1 0,-1 1 0,1 0 0,-1 0 0,1 0 0,-1 0 0,1 1 0,-1-1 0,0 1 0,1-1 0,-1 1 0,0 0 0,1 0 0,-1 0 0,0 0 0,4 2 0,-2 0 0,0 1 0,-1-1 0,1 1 0,-1-1 0,0 1 0,0 0 0,0 0 0,0 0 0,-1 0 0,1 1 0,-1-1 0,-1 1 0,1 0 0,0-1 0,-1 1 0,1 9 0,1 1 0,-2 0 0,0 0 0,-1 0 0,-1 20 0,0-32-105,1 1 0,-1 0 0,0 0 0,0 0 0,0-1 0,0 1 0,-1 0 0,1-1 0,-1 1 0,0-1 0,0 0 0,-3 4 0,-10 8-6721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50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24575,'2'32'0,"1"0"0,1-1 0,2 1 0,18 56 0,5 16 0,-6 1 0,18 185 0,-28-177 0,-4-48 0,0 68 0,-9-130 0,0 0 0,0 0 0,-1 0 0,1 0 0,-1 0 0,1 0 0,-1 0 0,0 0 0,0 0 0,0 0 0,-1 0 0,1-1 0,-1 1 0,1 0 0,-1-1 0,0 1 0,0-1 0,0 0 0,0 1 0,-3 1 0,2-3 0,1 1 0,-1-1 0,0 1 0,0-1 0,0 0 0,0 0 0,0-1 0,-1 1 0,1 0 0,0-1 0,0 0 0,0 0 0,-1 0 0,1 0 0,0-1 0,0 1 0,0-1 0,-1 1 0,-2-3 0,0 1 23,1 0-1,-1 0 0,1-1 1,-1 0-1,1 0 0,0 0 1,1-1-1,-1 0 1,0 0-1,1 0 0,0 0 1,0-1-1,0 0 0,-4-8 1,-2-5-403,0 0 1,-12-37-1,16 40-182,-12-35-6264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51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51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93 24575,'4'1'0,"-1"0"0,1 0 0,-1 0 0,1 1 0,-1-1 0,0 1 0,5 3 0,4 2 0,-4-3 0,5 3 0,-1-1 0,1-1 0,0 0 0,24 5 0,-34-9 0,0-1 0,0 1 0,0-1 0,0 0 0,0 0 0,0 0 0,0 0 0,0-1 0,0 1 0,0-1 0,0 0 0,0 1 0,-1-1 0,1-1 0,0 1 0,0 0 0,-1-1 0,1 1 0,-1-1 0,0 0 0,1 0 0,-1 0 0,0 0 0,0 0 0,0 0 0,0-1 0,0 1 0,2-5 0,-2 3 0,0 0 0,-1 0 0,1 0 0,-1 0 0,1-1 0,-1 1 0,-1 0 0,1-1 0,-1 1 0,1 0 0,-1-1 0,0 1 0,-1 0 0,1-1 0,-3-7 0,3 10 0,-1 0 0,0-1 0,0 1 0,0 0 0,-1 0 0,1 0 0,0 0 0,-1 0 0,0 0 0,1 0 0,-1 1 0,0-1 0,0 0 0,0 1 0,0 0 0,0-1 0,0 1 0,0 0 0,0 0 0,0 0 0,-1 0 0,1 0 0,0 1 0,-1-1 0,1 1 0,-1 0 0,1-1 0,-1 1 0,-3 1 0,-1-1 0,0 0 0,0 1 0,-1 0 0,1 0 0,0 0 0,0 1 0,0 1 0,0-1 0,0 1 0,1 0 0,-1 0 0,1 1 0,0 0 0,0 0 0,0 1 0,0-1 0,1 1 0,0 0 0,0 1 0,0-1 0,1 1 0,0 0 0,0 0 0,0 1 0,1-1 0,0 1 0,0 0 0,0-1 0,1 1 0,0 1 0,1-1 0,-2 10 0,-1 28 0,2 1 0,6 65 0,-2-45 0,-2-58 0,1 1 0,0-1 0,0 0 0,0 0 0,1 0 0,0 0 0,5 12 0,-5-17 0,0 1 0,0-1 0,0 1 0,1-1 0,-1 0 0,1 0 0,0 0 0,0-1 0,0 1 0,0-1 0,0 1 0,0-1 0,1 0 0,-1 0 0,1-1 0,0 1 0,6 1 0,15 3 0,1-2 0,0 0 0,0-2 0,1-1 0,41-4 0,-30 2 0,-17 0-455,0 0 0,22-5 0,-9-3-6371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5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19 24575,'0'-1'0,"0"1"0,0-1 0,-1 0 0,1 0 0,0 0 0,0 0 0,-1 1 0,1-1 0,0 0 0,-1 0 0,1 1 0,0-1 0,-1 0 0,0 0 0,1 1 0,-1-1 0,1 1 0,-1-1 0,0 0 0,1 1 0,-1-1 0,0 1 0,1-1 0,-1 1 0,0 0 0,0-1 0,0 1 0,1 0 0,-1 0 0,0-1 0,0 1 0,0 0 0,0 0 0,1 0 0,-1 0 0,0 0 0,0 0 0,-1 1 0,-2-1 0,1 0 0,-1 1 0,1-1 0,0 1 0,-1 0 0,1 0 0,0 0 0,-6 3 0,2 1 0,0 1 0,0 0 0,1 0 0,-1 1 0,2-1 0,-1 1 0,1 1 0,0-1 0,0 1 0,1 0 0,0 0 0,-6 15 0,4-3 0,0-1 0,1 1 0,1 1 0,-3 31 0,6-35 0,1 0 0,0 0 0,1 0 0,5 29 0,-5-42 0,0 1 0,0-1 0,0 0 0,1 1 0,-1-1 0,1 0 0,0 0 0,0 0 0,1 0 0,-1-1 0,1 1 0,0 0 0,0-1 0,0 0 0,0 0 0,0 0 0,1 0 0,0 0 0,-1-1 0,1 1 0,0-1 0,8 3 0,-1-2 0,0-1 0,0 0 0,1-1 0,-1 0 0,1-1 0,-1 0 0,0 0 0,22-5 0,-25 3 0,1 0 0,-1 0 0,1-1 0,-1 0 0,0 0 0,0-1 0,-1 0 0,1 0 0,-1-1 0,0 0 0,0 0 0,8-8 0,-11 7-26,0 0 0,0 0 0,-1-1 1,1 1-1,-1 0 0,-1-1 0,4-10 0,-1 2-1132,4-11-5668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5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24575,'-1'126'0,"4"158"0,2-229 0,2-1 0,3 1 0,2-2 0,2 1 0,2-2 0,3 0 0,2-1 0,39 67 0,-44-92 0,2-1 0,0 0 0,2-2 0,0 0 0,27 22 0,-44-43-114,-1 0 1,0 0-1,1 0 0,-1 0 0,1 0 1,-1-1-1,1 1 0,0-1 0,-1 0 1,1 0-1,5 1 0,5-2-6712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54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24575,'13'2'0,"-1"-1"0,1 1 0,-1 1 0,1 1 0,22 8 0,5 2 0,78 18 0,234 31 0,262 24-451,-305-39 288,-191-32-1100,-31-5-5051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4:41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24575,'0'0'0,"0"-1"0,0 1 0,0 0 0,0-1 0,0 1 0,0-1 0,0 1 0,0-1 0,1 1 0,-1-1 0,0 1 0,0 0 0,0-1 0,0 1 0,1-1 0,-1 1 0,0 0 0,0-1 0,1 1 0,-1-1 0,0 1 0,1 0 0,-1 0 0,0-1 0,1 1 0,-1 0 0,1-1 0,0 1 0,15 1 0,20 16 0,-29-13 0,41 23 0,71 52 0,40 47 0,-81-62 0,-69-57 0,419 343 0,-86-85 0,-333-258 0,23 13 0,-31-19 0,1 0 0,-1-1 0,1 1 0,-1 0 0,1-1 0,0 1 0,-1-1 0,1 0 0,0 0 0,-1 1 0,1-1 0,0 0 0,0-1 0,-1 1 0,1 0 0,2-1 0,-3 1 0,0-1 0,0 1 0,0-1 0,0 0 0,0 1 0,0-1 0,0 0 0,-1 0 0,1 0 0,0 0 0,0 0 0,-1 1 0,1-1 0,-1 0 0,1 0 0,-1-1 0,1 1 0,-1 0 0,1 0 0,-1 0 0,0-2 0,2-25 0,-5 3 0,-1 0 0,-1 0 0,-1 1 0,-13-34 0,-6-23 0,21 52 0,4 29 0,0 0 0,0 0 0,0 0 0,-1-1 0,1 1 0,0 0 0,0 0 0,0-1 0,0 1 0,0 0 0,0 0 0,0 0 0,1-1 0,-1 1 0,0 0 0,0 0 0,0 0 0,0-1 0,0 1 0,0 0 0,0 0 0,0 0 0,0 0 0,1-1 0,-1 1 0,0 0 0,0 0 0,0 0 0,0 0 0,0 0 0,1-1 0,-1 1 0,0 0 0,0 0 0,0 0 0,1 0 0,-1 0 0,0 0 0,0 0 0,0 0 0,1 0 0,-1 0 0,0 0 0,0 0 0,0 0 0,1 0 0,-1 0 0,0 0 0,0 0 0,1 0 0,-1 0 0,0 0 0,0 0 0,0 0 0,1 0 0,-1 0 0,6 4 0,-1 1 0,1-1 0,-1 1 0,0 0 0,-1 0 0,1 0 0,7 12 0,-8-11 0,146 207 0,-140-200 0,-4-6 0,-1 0 0,1 1 0,-1-1 0,-1 1 0,1 0 0,-2 0 0,1 1 0,-1-1 0,0 1 0,3 14 0,-6-21 0,0-1 0,0 0 0,0 1 0,0-1 0,0 1 0,0-1 0,-1 1 0,1-1 0,0 0 0,-1 1 0,1-1 0,-1 0 0,0 1 0,1-1 0,-1 0 0,0 0 0,0 1 0,0-1 0,0 0 0,0 0 0,-1 1 0,0-1 0,0 1 0,0-1 0,0 0 0,-1 0 0,1 0 0,0-1 0,-1 1 0,1 0 0,0-1 0,-1 0 0,-3 1 0,-3-1 0,1-1 0,-1 0 0,1 0 0,0 0 0,-1-1 0,-7-3 0,-9-6 0,1 0 0,1-2 0,0-1 0,1 0 0,0-2 0,1 0 0,-22-24 0,41 38 0,-1 0 0,1 0 0,0-1 0,0 1 0,0-1 0,0 1 0,0-1 0,1 0 0,-1 0 0,1 0 0,0 0 0,-1 0 0,1 0 0,1 0 0,-1 0 0,0 0 0,1 0 0,0-1 0,0 1 0,0 0 0,0 0 0,0 0 0,0-1 0,2-4 0,1 1 0,0-1 0,0 1 0,1 0 0,0 1 0,0-1 0,1 1 0,0-1 0,0 1 0,6-5 0,20-19 152,-18 19-110,-1-1 0,11-14 0,-20 21-206,1 0-1,-1-1 1,0 1 0,0-1 0,-1 1-1,1-1 1,-1 0 0,-1 0-1,2-8 1,1-11-6662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4:43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24575,'81'71'0,"35"36"0,-34-14 0,53 53 0,97 72 0,-188-175 0,-30-29 0,0-1 0,0-1 0,17 12 0,-7-6 0,-21-14 0,1-1 0,0 0 0,1 0 0,-1 0 0,0 0 0,1-1 0,0 1 0,5 1 0,-9-4 0,0 0 0,0 0 0,0 0 0,-1 0 0,1 0 0,0 0 0,0 0 0,0 0 0,0-1 0,0 1 0,-1 0 0,1-1 0,0 1 0,0 0 0,0-1 0,-1 1 0,1-1 0,0 1 0,-1-1 0,1 0 0,0 1 0,-1-1 0,1 0 0,-1 1 0,1-1 0,-1 0 0,1 1 0,-1-1 0,1 0 0,-1 0 0,0 0 0,0 0 0,1 1 0,-1-2 0,6-32 0,-5 31 0,2-65 0,-6-77 0,1 97 0,1 266 0,0-212 0,0 0 0,0 0 0,0 0 0,0 0 0,-1 0 0,0 0 0,-1 0 0,1-1 0,-1 1 0,0-1 0,-1 1 0,1-1 0,-1 0 0,0-1 0,0 1 0,0-1 0,-1 1 0,0-1 0,0 0 0,0-1 0,0 0 0,0 1 0,-1-2 0,1 1 0,-1 0 0,0-1 0,0 0 0,0-1 0,0 1 0,-9 0 0,-57 4 0,17-2 0,43-4 0,10-6 0,15-12 0,-9 14 0,31-41 0,48-82 0,-53 78 0,63-80 0,-73 105-1365,-5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9:31:58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24575,'0'-1'0,"0"0"0,1 1 0,-1-1 0,0 1 0,0-1 0,1 1 0,-1-1 0,1 1 0,-1-1 0,0 1 0,1-1 0,-1 1 0,1 0 0,-1-1 0,1 1 0,-1 0 0,1-1 0,-1 1 0,1 0 0,0 0 0,-1-1 0,1 1 0,-1 0 0,1 0 0,0 0 0,-1 0 0,1 0 0,-1 0 0,2 0 0,0-1 0,29-4 0,-1 1 0,1 2 0,39 1 0,-12 0 0,1069 42-2008,-2 94 0,134 89 1954,-614-51-118,-18 32 74,-597-195 98,86 31 494,-2 5 0,-2 5 1,127 79-1,-87-31 294,-5 7-1,189 177 1,-58 15-788,-53-52 0,-165-183 0,96 131 0,29 86 0,-72-106 0,-75-122 0,76 79 0,-10-13 0,-86-97 0,1 3 0,26 41 0,-30-43 0,1 0 0,27 27 0,-25-28 0,0 0 0,17 27 0,2 7 0,68 78 0,-51-68 0,38 39 0,23 31 0,-95-110 0,1-1 0,1-1 0,1-1 0,1-1 0,1-1 0,40 24 0,174 82 0,-208-112 0,19 15 0,-40-22 0,0-1 0,0 0 0,0-1 0,0 0 0,1-1 0,19 6 0,28 5 0,87 35 0,-64-19 0,228 82 0,-282-105 0,0 0 0,1-2 0,40 4 0,10 2 0,-73-11 0,-1 0 0,1 0 0,0 0 0,0-1 0,-1 0 0,7 0 0,-10 0 0,0 0 0,0 0 0,-1 0 0,1 0 0,0-1 0,-1 1 0,1 0 0,0 0 0,-1-1 0,1 1 0,0 0 0,-1-1 0,1 1 0,0-1 0,-1 1 0,1-1 0,-1 1 0,1-1 0,-1 1 0,1-1 0,-1 0 0,0 1 0,1-1 0,-1 0 0,0 1 0,1-1 0,-1 0 0,0 1 0,0-1 0,0 0 0,1 1 0,-1-1 0,0 0 0,0 0 0,0 1 0,0-1 0,0 0 0,-1 0 0,1 1 0,0-1 0,0-1 0,-3-9 0,0 0 0,-1 0 0,0 0 0,-7-11 0,5 9 0,0 0 0,-5-20 0,8 20 0,1 0 0,0 0 0,0 0 0,1-16 0,1 28 0,0 0 0,0 1 0,0-1 0,0 1 0,0-1 0,0 1 0,0-1 0,0 0 0,1 1 0,-1-1 0,0 1 0,0-1 0,0 1 0,1-1 0,-1 1 0,0-1 0,1 1 0,-1-1 0,0 1 0,1-1 0,-1 1 0,1-1 0,-1 1 0,0 0 0,1-1 0,-1 1 0,1 0 0,-1-1 0,1 1 0,-1 0 0,1 0 0,0-1 0,1 1 0,0 0 0,-1 1 0,1-1 0,-1 0 0,1 1 0,-1-1 0,1 0 0,-1 1 0,1 0 0,-1-1 0,0 1 0,2 1 0,4 3 0,0 0 0,0 0 0,9 10 0,46 62 0,-12-14 0,-27-32 0,-1 0 0,28 55 0,-41-68 0,-2 0 0,9 28 0,6 16 0,-11-41 0,-4-8 0,-1 0 0,-1 0 0,6 19 0,-11-30 0,1 1 0,0 0 0,-1 0 0,1 0 0,-1 0 0,0-1 0,0 1 0,0 0 0,0 0 0,-1 0 0,1 0 0,-1-1 0,0 1 0,0 0 0,0 0 0,0-1 0,0 1 0,0-1 0,-1 1 0,1-1 0,-1 1 0,-2 2 0,-3 1 0,0-1 0,-1 0 0,1 0 0,-1-1 0,0 0 0,-1 0 0,1 0 0,0-1 0,-1-1 0,0 0 0,-11 2 0,-16 1 0,-50 1 0,80-5 0,-90-2 0,57 0 0,-73 6 0,109-4 0,0 0 0,0-1 0,-1 0 0,1 0 0,0 0 0,0 0 0,0 0 0,0-1 0,-4 0 0,6 1 0,0-1 0,0 0 0,0 1 0,0-1 0,0 0 0,0 0 0,0 0 0,1 0 0,-1 0 0,0 0 0,0 0 0,1 0 0,-1 0 0,0 0 0,1 0 0,-1 0 0,1 0 0,-1-1 0,1 1 0,0 0 0,0 0 0,-1-1 0,1 1 0,0 0 0,0 0 0,1-3 0,-1-10 0,1-1 0,1 1 0,0 0 0,1-1 0,7-21 0,32-71 0,-39 99 0,12-27-227,1 1-1,2 2 1,1-1-1,2 2 1,27-33-1,-30 44-6598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4:45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24575,'0'-1'0,"0"0"0,1 0 0,-1 0 0,0 0 0,1 0 0,-1 0 0,1 0 0,-1 0 0,1 1 0,-1-1 0,1 0 0,0 0 0,0 0 0,-1 1 0,1-1 0,0 0 0,0 1 0,0-1 0,0 1 0,-1-1 0,1 1 0,0-1 0,0 1 0,0-1 0,0 1 0,0 0 0,0 0 0,2-1 0,34-4 0,-30 4 0,20-1 0,1 2 0,0 1 0,0 0 0,0 3 0,52 12 0,132 52 0,-193-61 0,-6-3 0,0 1 0,-1 1 0,0 0 0,0 0 0,-1 1 0,0 1 0,0 0 0,-1 1 0,0 0 0,0 0 0,-1 1 0,0 0 0,-1 1 0,0-1 0,0 2 0,-1-1 0,-1 1 0,0 0 0,-1 1 0,0-1 0,-1 1 0,0 0 0,-1 0 0,2 19 0,-2 26 0,-6 61 0,1-31 0,2-79 0,0-5 0,0 1 0,1-1 0,-2 0 0,1 0 0,0 0 0,-1 1 0,0-1 0,0 0 0,0 0 0,0 0 0,-1 0 0,1 0 0,-4 5 0,5-9 0,-1 1 0,1-1 0,0 0 0,0 0 0,0 0 0,-1 0 0,1 0 0,0 1 0,0-1 0,-1 0 0,1 0 0,0 0 0,0 0 0,0 0 0,-1 0 0,1 0 0,0 0 0,0 0 0,-1 0 0,1 0 0,0 0 0,0 0 0,-1 0 0,1 0 0,0 0 0,0 0 0,-1-1 0,1 1 0,0 0 0,0 0 0,0 0 0,-1 0 0,1 0 0,0 0 0,0-1 0,0 1 0,0 0 0,-1-1 0,-4-4 0,-1-1 0,1 1 0,0-2 0,0 1 0,1 0 0,-5-10 0,-23-50 0,22 42 0,-64-154 0,63 159 0,7 16 0,4 11 0,5 14 0,14 22 0,2 0 0,51 79 0,-22-39 0,-29-46 0,-21-37 0,0-1 0,0 0 0,0 0 0,0 0 0,0 0 0,0 0 0,0 0 0,0 0 0,0 0 0,0 0 0,0 1 0,0-1 0,0 0 0,0 0 0,0 0 0,0 0 0,1 0 0,-1 0 0,0 0 0,0 0 0,0 0 0,0 0 0,0 0 0,0 0 0,0 0 0,0 0 0,0 0 0,1 0 0,-1 0 0,0 0 0,0 0 0,0 0 0,0 0 0,0 0 0,0 0 0,0 0 0,0 0 0,1 0 0,-1 0 0,0 0 0,0 0 0,0 0 0,0 0 0,0 0 0,0 0 0,0 0 0,0 0 0,0 0 0,0 0 0,1 0 0,-1 0 0,0 0 0,0 0 0,0 0 0,0-1 0,2-7 0,-1-12 0,0 8 0,0-1 0,0 0 0,2 0 0,-1 1 0,2-1 0,5-13 0,2-2 0,24-40 0,-30 60 0,1 0 0,0 0 0,1 0 0,0 1 0,0 0 0,16-11 0,16-18 0,-38 36 0,-1-1 0,1 1 0,-1-1 0,1 1 0,-1-1 0,1 1 0,-1-1 0,1 0 0,-1 1 0,0-1 0,1 0 0,-1 1 0,0-1 0,1 0 0,-1 0 0,0 1 0,0-1 0,0 0 0,0 0 0,0 1 0,0-1 0,0 0 0,0 0 0,0 1 0,0-1 0,-1-1 0,1 1 0,-1 0 0,0 0 0,0 0 0,1 0 0,-1 1 0,0-1 0,0 0 0,0 1 0,0-1 0,0 0 0,0 1 0,0 0 0,-1-1 0,1 1 0,-1-1 0,-8-1 0,1 0 0,0 1 0,-13 0 0,19 1 0,-171 1 249,75 0-1863,71 0-5212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4:4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0 682 24575,'1'-3'0,"0"1"0,0-1 0,0 1 0,1 0 0,-1 0 0,1 0 0,-1 0 0,1 0 0,0 0 0,0 0 0,0 0 0,0 0 0,0 1 0,0-1 0,0 1 0,3-1 0,3-4 0,119-78 0,-12 10 0,57-39 0,-137 88 0,-8 5 0,0 2 0,2 0 0,58-26 0,-84 43 0,-1 0 0,0 1 0,1-1 0,-1 0 0,0 1 0,1 0 0,-1-1 0,1 1 0,-1 0 0,0 0 0,1 0 0,-1 1 0,1-1 0,-1 0 0,0 1 0,1 0 0,2 1 0,-3-1 0,-1 0 0,1 0 0,0 1 0,-1-1 0,1 1 0,0 0 0,-1-1 0,0 1 0,1 0 0,-1 0 0,0 0 0,0 0 0,0 0 0,0 0 0,-1 0 0,1 0 0,0 0 0,0 4 0,8 46 0,-5-27 0,0-1 0,2 1 0,13 35 0,-18-59 0,-1 0 0,0 0 0,1 0 0,-1 0 0,1 0 0,-1 0 0,1-1 0,-1 1 0,1 0 0,0 0 0,-1 0 0,1 0 0,0-1 0,0 1 0,1 1 0,-1-2 0,-1 0 0,0 0 0,1-1 0,-1 1 0,0 0 0,1 0 0,-1 0 0,0-1 0,1 1 0,-1 0 0,0 0 0,0 0 0,1-1 0,-1 1 0,0 0 0,0-1 0,0 1 0,1 0 0,-1-1 0,0 1 0,0 0 0,0-1 0,0 1 0,0 0 0,0-1 0,0 1 0,1 0 0,-1-1 0,4-38 0,-4 38 0,4-93 0,-9-96 0,4 186 0,0-1 0,1 1 0,-2 0 0,1 0 0,0 0 0,-1 0 0,1 0 0,-1 0 0,0 1 0,-1-1 0,1 1 0,-1-1 0,1 1 0,-1 0 0,0 0 0,0 0 0,0 0 0,-1 0 0,1 1 0,-1 0 0,1-1 0,-1 1 0,-5-1 0,-8-4 0,0 1 0,0 1 0,-1 1 0,-20-3 0,24 5 0,-155-18 310,49 8-1985,67 5-5151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8:45:27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1626 1 24575,'-14'1'0,"0"2"0,0-1 0,-1 2 0,2 0 0,-1 0 0,0 1 0,-19 11 0,-39 13 0,-329 62 0,246-61 0,-96 13 0,146-27 0,52-8 0,0 1 0,1 4 0,1 1 0,-59 25 0,76-22 0,-43 18 0,69-33 0,0 2 0,0-1 0,0 2 0,1-1 0,-14 10 0,21-14 0,0 1 0,-1-1 0,1 0 0,0 1 0,-1-1 0,1 0 0,-1 1 0,1-1 0,0 0 0,-1 0 0,1 0 0,-1 1 0,1-1 0,0 0 0,-1 0 0,1 0 0,-1 0 0,1 0 0,-1 0 0,1 0 0,-1 0 0,1 0 0,0 0 0,-1 0 0,1 0 0,-1 0 0,1 0 0,-1 0 0,1-1 0,-1 1 0,-5-14 0,5-27 0,1 36 0,0-40 0,0 26 0,0 0 0,0 1 0,2-1 0,5-25 0,1 31 0,-3 21 0,1 24 0,-7-13 0,-7 37 0,5-41 0,0 0 0,1 1 0,1-1 0,0 1 0,3 23 0,-1-35 0,-1 0 0,1-1 0,0 1 0,1-1 0,-1 1 0,1-1 0,-1 0 0,1 1 0,0-1 0,0 0 0,0 0 0,1 0 0,-1 0 0,1-1 0,-1 1 0,1-1 0,0 0 0,0 1 0,0-1 0,1 0 0,-1-1 0,0 1 0,1-1 0,-1 1 0,1-1 0,-1 0 0,8 1 0,30 5 0,-30-6 0,1 1 0,-1 0 0,1 1 0,-1 1 0,16 6 0,-49-46 0,6 11 0,0 0 0,2-1 0,1 0 0,-10-31 0,-6-10 0,21 45-1365,1 4-5461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8:57:00.4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1 544 24575,'0'-6'0,"0"1"0,1 0 0,0 0 0,0 0 0,1 0 0,0 0 0,0 0 0,0 0 0,0 1 0,0-1 0,1 0 0,0 1 0,0 0 0,0 0 0,5-4 0,7-7 0,1 0 0,25-17 0,-4 4 0,12-11 0,58-34 0,-28 21 0,96-52 0,-163 99 0,-1 0 0,0 1 0,23-6 0,20-6 0,-15 2 0,0 2 0,1 1 0,0 2 0,46-4 0,-9 7 0,130 6 0,-85 2 0,-106-1 0,-1 0 0,0 1 0,1 1 0,-1 1 0,24 8 0,74 36 0,-88-37 0,29 17 0,-1 1 0,-2 3 0,83 68 0,-117-84 0,-1 0 0,27 35 0,3 3 0,-20-23 0,-1 1 0,-1 2 0,32 61 0,34 76 0,16 89 0,-47-103 0,-30-76 0,33 152 0,-29-95 0,-18-93 0,-11-34 0,0 0 0,-1 1 0,0-1 0,-1 1 0,0-1 0,1 22 0,-3-32 0,0 0 0,0 0 0,0 0 0,0-1 0,0 1 0,0 0 0,0 0 0,-1 0 0,1-1 0,0 1 0,0 0 0,-1 0 0,1-1 0,0 1 0,-1 0 0,1-1 0,-1 1 0,1 0 0,-1-1 0,1 1 0,-1 0 0,1-1 0,-1 1 0,0-1 0,1 1 0,-1-1 0,-1 1 0,1-1 0,0 0 0,0 0 0,-1 0 0,1 0 0,0 0 0,-1 0 0,1-1 0,0 1 0,0 0 0,-1-1 0,1 1 0,0-1 0,0 1 0,0-1 0,-2 0 0,-6-5 0,1 0 0,-1-1 0,-8-8 0,14 12 0,-21-24 0,1 0 0,1-2 0,2 0 0,-28-53 0,24 35 0,24 40 0,7 10 0,9 9 0,15 21 0,50 71 0,-52-63 0,44 46 0,-63-76 0,-8-8 0,1 0 0,0 0 0,0 0 0,0-1 0,0 1 0,0-1 0,0 1 0,5 1 0,-7-4 0,0 1 0,1-1 0,-1 0 0,0 0 0,0 0 0,0 0 0,1-1 0,-1 1 0,0 0 0,0 0 0,0-1 0,0 1 0,1-1 0,-1 1 0,0-1 0,0 1 0,0-1 0,0 1 0,0-1 0,0 0 0,0 0 0,-1 0 0,1 1 0,0-1 0,0 0 0,-1 0 0,1 0 0,0 0 0,-1 0 0,1 0 0,-1-1 0,1 0 0,27-51 0,30-81 0,-44 99 0,66-166 0,-80 200 0,1-1 0,0 1 0,-1-1 0,1 1 0,-1-1 0,1 1 0,-1-1 0,0 1 0,0-1 0,0 1 0,0-1 0,0 0 0,0 1 0,0-1 0,0 1 0,-1-1 0,1 1 0,-1-1 0,0-2 0,0 4 0,0-1 0,0 0 0,1 0 0,-1 1 0,0-1 0,0 1 0,0-1 0,0 1 0,0-1 0,0 1 0,0-1 0,0 1 0,0 0 0,-1 0 0,1 0 0,0-1 0,0 1 0,0 0 0,0 0 0,-2 1 0,-8 0 0,0 2 0,1-1 0,-1 1 0,-13 7 0,14-7 0,-26 10 0,-222 71 0,238-80-273,0 1 0,1 1 0,0 1 0,-21 12 0,21-8-6553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9:03:55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2438 0 24575,'2'9'0,"0"-1"0,0 0 0,0 1 0,1-1 0,1-1 0,-1 1 0,7 10 0,0 1 0,-3-4 0,26 51 0,-3 1 0,-3 1 0,18 74 0,-33-90 0,-2 0 0,-3 0 0,-1 1 0,-3 53 0,-3 59 0,-3 113 0,-1-228 0,-2 0 0,-2-1 0,-22 74 0,-98 245 0,113-335 0,0-1 0,-2 0 0,-2-1 0,-44 57 0,28-48 0,-1-1 0,-72 58 0,69-65 0,-132 100 0,138-109 0,-1-2 0,-1-1 0,-52 20 0,53-28 0,-60 11 0,34-10 0,-248 37 0,131-27 0,100-13 0,-1-3 0,0-4 0,0-3 0,0-4 0,0-3 0,-135-30 0,126 21 0,-28-8 0,111 23 0,-1-1 0,0 1 0,1-1 0,-1 0 0,1 0 0,-1 0 0,1-1 0,-4-3 0,7 5 0,0 1 0,1-1 0,-1 1 0,1-1 0,-1 0 0,1 1 0,-1-1 0,1 0 0,0 0 0,-1 1 0,1-1 0,0 0 0,0 0 0,-1 1 0,1-1 0,0 0 0,0 0 0,0 0 0,0 1 0,0-3 0,1 2 0,-1-1 0,1 1 0,-1-1 0,1 1 0,0 0 0,0-1 0,0 1 0,-1 0 0,2-1 0,-1 1 0,0 0 0,0 0 0,0 0 0,3-2 0,4-2 0,0 0 0,0 0 0,1 1 0,0 0 0,0 1 0,0-1 0,16-2 0,76-9 0,-43 7 0,26-5 0,-135 16 0,-141 31 0,50-8 0,136-25 0,-7 1 0,1 0 0,0 0 0,1 1 0,-1 1 0,-17 7 0,27-10 0,0 0 0,1 0 0,-1 0 0,0 1 0,1-1 0,-1 0 0,0 1 0,1-1 0,0 1 0,-1-1 0,1 1 0,0 0 0,0 0 0,0 0 0,0-1 0,0 1 0,0 0 0,0 0 0,1 0 0,-1 0 0,1 0 0,0 0 0,-1 1 0,1-1 0,0 0 0,0 0 0,0 0 0,1 0 0,-1 0 0,0 0 0,1 0 0,-1 0 0,1 0 0,0 0 0,0 0 0,-1 0 0,1 0 0,1 0 0,1 2 0,4 8 0,2-1 0,-1 0 0,1 0 0,1-1 0,16 14 0,18 20 0,8 18-1365,-30-35-5461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9:10:46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24575,'0'-1'0,"0"1"0,0 0 0,0-1 0,0 1 0,0-1 0,0 1 0,0 0 0,0-1 0,0 1 0,1 0 0,-1-1 0,0 1 0,0 0 0,0-1 0,0 1 0,1 0 0,-1-1 0,0 1 0,0 0 0,1 0 0,-1-1 0,0 1 0,0 0 0,1 0 0,-1 0 0,0-1 0,1 1 0,-1 0 0,0 0 0,1 0 0,-1 0 0,0 0 0,1-1 0,16 3 0,12 11 0,285 189 0,-272-173 0,6 10 0,9 5 0,150 75 0,-140-80 0,-43-24 0,1-1 0,30 12 0,118 53 0,-11-5 0,-123-56 0,63 39 0,-47-24 0,-55-33 0,0 0 0,0 0 0,0 0 0,0 0 0,0 0 0,1 0 0,-1 0 0,0 0 0,0 0 0,0 0 0,0 0 0,0 0 0,0 0 0,0 0 0,0 0 0,0 0 0,1 0 0,-1 0 0,0 0 0,0 0 0,0 0 0,0 0 0,0 0 0,0 0 0,0 0 0,0 0 0,0 0 0,0 0 0,1-1 0,-1 1 0,0 0 0,0 0 0,0 0 0,0 0 0,0 0 0,0 0 0,0 0 0,0 0 0,0 0 0,0 0 0,0 0 0,0-1 0,0 1 0,0 0 0,0 0 0,0 0 0,0 0 0,0 0 0,0 0 0,0 0 0,0 0 0,0-1 0,0 1 0,0 0 0,0 0 0,0 0 0,0 0 0,0 0 0,0 0 0,0 0 0,0 0 0,-3-13 0,-7-17 0,10 29 0,-40-128 0,-9-23 0,45 133 0,14 24 0,16 24 0,36 59 0,-3 3 0,75 159 0,-121-227 0,-10-19 0,0 0 0,-1 0 0,1 1 0,-1-1 0,0 1 0,0 0 0,-1 0 0,1-1 0,-1 1 0,1 9 0,-2-13 0,0 0 0,-1 0 0,1 0 0,-1-1 0,1 1 0,-1 0 0,1 0 0,-1-1 0,0 1 0,1 0 0,-1-1 0,0 1 0,1 0 0,-1-1 0,0 1 0,0-1 0,0 1 0,1-1 0,-1 0 0,0 1 0,0-1 0,0 0 0,0 1 0,0-1 0,0 0 0,0 0 0,-1 0 0,-32 1 0,27-1 0,-824 62 0,829-62 0,-8 2 0,0-1 0,0 0 0,0-1 0,0 0 0,-11-2 0,20 2 0,0-1 0,-1 1 0,1 0 0,-1-1 0,1 1 0,0-1 0,-1 1 0,1-1 0,0 0 0,-1 1 0,1-1 0,0 0 0,0 0 0,0 0 0,0 0 0,0 0 0,0 0 0,0 0 0,0 0 0,0-1 0,0 1 0,1 0 0,-1-1 0,1 1 0,-1 0 0,1-1 0,-1 1 0,1 0 0,0-1 0,-1 1 0,1-1 0,0 1 0,0-1 0,0 1 0,0-1 0,0 1 0,1 0 0,-1-1 0,0 1 0,1-1 0,-1 1 0,1 0 0,0-2 0,5-14 0,1 1 0,1 0 0,0 0 0,18-24 0,-3 5 0,22-31 0,3 2 0,4 3 0,58-56 0,-23 24 0,-66 68 0,-2 0 0,-1-2 0,-1-1 0,-1 0 0,17-43 0,-25 48 0,-6 18 0,-1-1 0,1 1 0,0 0 0,0 1 0,1-1 0,5-8 0,-7 12 0,0 0 0,0 0 0,0 0 0,1 0 0,-1 0 0,0 0 0,0 0 0,1 1 0,-1-1 0,1 0 0,-1 1 0,1 0 0,-1-1 0,1 1 0,-1 0 0,1-1 0,-1 1 0,1 0 0,-1 0 0,1 0 0,-1 1 0,1-1 0,-1 0 0,1 1 0,-1-1 0,1 0 0,-1 1 0,0 0 0,3 0 0,4 5 0,1-1 0,-1 1 0,-1 1 0,1-1 0,-1 1 0,0 1 0,0-1 0,-1 1 0,0 0 0,8 16 0,4 2 0,80 124 133,-26-37-1631,-60-95-5328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9:18:49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1814 24575,'1'-3'0,"-1"1"0,1-1 0,0 0 0,0 1 0,0-1 0,0 1 0,1-1 0,-1 1 0,3-4 0,4-7 0,160-302 0,-120 239 0,3 1 0,119-134 0,155-107 0,-258 259 0,2 3 0,2 3 0,3 3 0,2 4 0,1 3 0,2 3 0,86-28 0,41 1 0,-163 49 0,0 1 0,2 2 0,68-11 0,-108 23 0,1 1 0,-1-1 0,0 2 0,0-1 0,0 0 0,0 1 0,0 0 0,0 0 0,0 1 0,0-1 0,0 1 0,5 2 0,-9-2 0,1-1 0,0 0 0,-1 0 0,1 0 0,-1 1 0,1-1 0,-1 1 0,0-1 0,0 1 0,1 0 0,-1 0 0,0-1 0,-1 1 0,1 0 0,0 0 0,0 0 0,-1 0 0,1 0 0,-1 0 0,0 0 0,1 0 0,-1 0 0,0 0 0,0 0 0,0 0 0,-1 0 0,1 0 0,0 0 0,-1 0 0,1 0 0,-1 0 0,-1 2 0,-5 9 0,0 0 0,0-1 0,-1 0 0,-1 0 0,0-1 0,0 0 0,-1-1 0,-19 15 0,13-10 0,4-6 0,20-23 0,22-26 0,-30 40 0,32-40 0,-13 19 0,-2-1 0,0-1 0,-1-1 0,-1 0 0,-2-1 0,13-30 0,-25 51 0,0 1 0,0 0 0,0-1 0,0 1 0,-1-1 0,1 1 0,-1-1 0,0 0 0,0 1 0,0-1 0,0 1 0,-1-1 0,0 1 0,0-1 0,0 1 0,0 0 0,0-1 0,0 1 0,-1 0 0,0 0 0,1 0 0,-5-5 0,0 2 0,0 0 0,-1 0 0,1 1 0,-1 0 0,0 1 0,-1-1 0,1 1 0,-12-4 0,-5-1 0,1 1 0,-1 1 0,0 1 0,0 1 0,-1 1 0,1 1 0,-46 1 0,68 2 0,0 0 0,0 0 0,-1 0 0,1 1 0,0-1 0,0 0 0,0 1 0,-1 0 0,1-1 0,0 1 0,0 0 0,0 0 0,0 0 0,0 0 0,0 1 0,1-1 0,-1 0 0,0 1 0,-2 2 0,3-2 0,0 0 0,0 0 0,0 0 0,1 0 0,-1 0 0,0 0 0,1 1 0,0-1 0,-1 0 0,1 0 0,0 0 0,0 1 0,0-1 0,1 0 0,-1 0 0,1 3 0,3 9 0,1 0 0,1 0 0,0-1 0,13 23 0,-12-24 0,103 224 0,-110-236 0,0 1 0,0 0 0,1-1 0,-1 1 0,0-1 0,1 1 0,-1-1 0,1 1 0,-1-1 0,0 1 0,1-1 0,-1 1 0,1-1 0,-1 0 0,1 1 0,-1-1 0,1 0 0,0 1 0,-1-1 0,1 0 0,-1 0 0,1 1 0,0-1 0,-1 0 0,1 0 0,0 0 0,-1 0 0,1 0 0,-1 0 0,1 0 0,0 0 0,-1 0 0,1 0 0,0 0 0,-1 0 0,1-1 0,0 1 0,-1 0 0,1 0 0,-1-1 0,1 1 0,-1 0 0,1-1 0,-1 1 0,1-1 0,-1 1 0,1-1 0,-1 1 0,1-1 0,-1 1 0,0-1 0,1 0 0,30-37 0,-20 24 0,47-51 41,30-38-1447,-68 74-5420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9:23:25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1875 0 24575,'-3'1'0,"1"1"0,-1-1 0,1 0 0,-1 1 0,1-1 0,0 1 0,0 0 0,0-1 0,-4 5 0,-8 6 0,-21 14 0,-48 37 0,47-33 0,-44 26 0,47-35 0,2 2 0,-40 35 0,-79 77 0,114-102 0,17-16 0,0 1 0,1 1 0,0 0 0,-17 27 0,-55 114 0,24-39 0,-29 57 0,15-26 0,-5-18 0,6-10 0,-141 307 0,171-316 0,4 3 0,6 2 0,-40 214 0,67-248 0,-2 119 0,16 90 0,1-111 0,-3 636 0,0-761 0,2 0 0,3-1 0,3 1 0,2-1 0,2-1 0,27 75 0,-28-102 0,1 0 0,2-1 0,34 54 0,-37-65 0,-1 0 0,-1 0 0,8 22 0,7 14 0,-21-49 0,8 16 0,-12-16 0,-9-11 0,-127-126 0,80 75 0,-169-163 0,222 216 0,-25-26 0,25 23 0,22 15 0,-4 3 0,-1 0 0,0 1 0,-1 0 0,-1 1 0,17 23 0,65 101 0,-60-84 0,74 88 0,-105-139 0,0 1 0,1-1 0,0 1 0,-1-1 0,1 0 0,0 0 0,0 0 0,0 0 0,4 2 0,-6-4 0,-1 0 0,1 0 0,0 0 0,-1 0 0,1 0 0,0 1 0,-1-1 0,1 0 0,-1-1 0,1 1 0,0 0 0,-1 0 0,1 0 0,0 0 0,-1 0 0,1-1 0,-1 1 0,1 0 0,0 0 0,0-1 0,0 0 0,0 0 0,0-1 0,0 1 0,0 0 0,-1 0 0,1 0 0,0 0 0,-1-1 0,1 1 0,-1 0 0,1-1 0,-1 1 0,1-2 0,3-26 0,-2 0 0,0-1 0,-5-51 0,0 19 0,2-209 0,1 265 0,0 1 0,0-1 0,-1 1 0,0 0 0,-2-9 0,3 13 0,0 1 0,0-1 0,-1 1 0,1-1 0,0 1 0,0-1 0,-1 1 0,1-1 0,0 1 0,-1-1 0,1 1 0,-1 0 0,1-1 0,0 1 0,-1-1 0,1 1 0,-1 0 0,1 0 0,-1-1 0,1 1 0,-1 0 0,1 0 0,-1 0 0,0-1 0,-1 1 0,1 1 0,0-1 0,0 0 0,-1 1 0,1-1 0,0 1 0,0-1 0,0 1 0,-1-1 0,1 1 0,0 0 0,0 0 0,0-1 0,0 1 0,-1 2 0,-10 7-281,-1-1 0,-14 9 0,23-16-241,-17 12-6304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9:29:51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24575,'0'2'0,"1"0"0,0 0 0,0 0 0,0 1 0,0-1 0,0 0 0,1 0 0,-1-1 0,1 1 0,-1 0 0,1 0 0,0-1 0,2 3 0,6 7 0,24 31 0,1-2 0,41 38 0,-53-56 0,30 40 0,-39-44 0,1 0 0,0-1 0,1-1 0,35 27 0,-18-19 0,48 47 0,-53-45 0,1-1 0,34 22 0,-9-11 0,-18-12 0,69 36 0,136 38 0,-67-30 0,-136-50 0,0 2 0,46 33 0,-43-25 0,50 23 0,-76-45 0,-1-1 0,1 0 0,27 4 0,-23-5 0,33 10 0,25 17 0,-32-12 0,70 20 0,-111-38 0,33 9 0,0-2 0,0-2 0,55 4 0,-67-10 0,97-2 0,-120 2 0,-1 0 0,1-1 0,0 1 0,-1 0 0,1-1 0,-1 1 0,1-1 0,0 1 0,-1-1 0,1 0 0,-1 1 0,1-1 0,-1 0 0,0 0 0,1 0 0,-1 0 0,0-1 0,0 1 0,0 0 0,0 0 0,0-1 0,1-1 0,-1 1 0,0-1 0,0 1 0,-1-1 0,1 0 0,-1 1 0,1-1 0,-1 0 0,0 1 0,0-1 0,0 0 0,-1 1 0,0-5 0,-3-6 0,0 0 0,0 0 0,-1 1 0,-9-16 0,-103-220 0,100 209 0,21 46 0,1 0 0,-1 0 0,1-1 0,0 1 0,1-1 0,8 7 0,8 11 0,230 256 0,-251-279 0,19 20 0,24 31 0,-39-46 0,-1 1 0,1-1 0,-2 1 0,1 0 0,-1 0 0,0 0 0,0 1 0,-1-1 0,0 1 0,1 9 0,-3-14 0,0 1 0,0-1 0,0 0 0,-1 0 0,0 0 0,1 0 0,-1 0 0,0 0 0,0 0 0,-1-1 0,1 1 0,-1 0 0,1 0 0,-1-1 0,0 1 0,0-1 0,-4 4 0,-4 4 0,-1-1 0,-20 14 0,-2 0 0,-20 31 0,37-36 0,-36 30 0,45-43 0,0-1 0,-1 0 0,1 0 0,-12 3 0,14-5 0,-1 0 0,1 0 0,-1 1 0,1 0 0,0 0 0,0 0 0,0 0 0,1 1 0,-1 0 0,-6 7 0,3 0 0,0 0 0,-1 0 0,-1-1 0,1 1 0,-21 15 0,29-25 0,-1 1 0,0-1 0,0 0 0,0 0 0,0 0 0,0 0 0,0 0 0,0 0 0,0 0 0,0-1 0,0 1 0,0-1 0,-1 0 0,1 1 0,0-1 0,0 0 0,0 0 0,-1 0 0,1-1 0,0 1 0,0 0 0,0-1 0,-1 0 0,1 1 0,0-1 0,0 0 0,0 0 0,0 0 0,0 0 0,1-1 0,-1 1 0,0 0 0,0-1 0,1 1 0,-1-1 0,1 0 0,-3-3 0,-1-2 0,0-1 0,1 0 0,0-1 0,0 1 0,1-1 0,0 0 0,0 0 0,1 0 0,0 0 0,-1-9 0,0-20 0,2-42 0,1 53 0,5-348 0,-4 355 0,2 1 0,0-1 0,9-30 0,-3 15 0,21-82 0,-5 3-1365,-21 88-5461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20:18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 24575,'-4'0'0,"1"0"0,-1 0 0,0 1 0,0 0 0,1-1 0,-1 1 0,1 1 0,-1-1 0,1 0 0,-1 1 0,1 0 0,0 0 0,0 0 0,0 0 0,0 0 0,0 1 0,0-1 0,1 1 0,-1 0 0,1 0 0,0 0 0,-1 0 0,1 0 0,1 0 0,-1 1 0,0-1 0,1 0 0,0 1 0,-2 5 0,-2 11 0,1 1 0,1-1 0,1 1 0,0 26 0,1-13 0,-26 428 0,23-1 0,12-357 0,22 103 0,-3-23 0,4-2 0,-16-110 0,8 116 0,-20-18 0,6 97 0,10 243 0,-19-506 0,0 1 0,0 1 0,0-1 0,0 1 0,-1-1 0,0 0 0,-3 10 0,4-15 0,0 1 0,0-1 0,0 0 0,0 0 0,0 1 0,-1-1 0,1 0 0,0 0 0,0 1 0,0-1 0,0 0 0,0 0 0,-1 0 0,1 0 0,0 1 0,0-1 0,0 0 0,-1 0 0,1 0 0,0 0 0,0 0 0,-1 1 0,1-1 0,0 0 0,0 0 0,-1 0 0,1 0 0,0 0 0,0 0 0,-1 0 0,1 0 0,0 0 0,-1 0 0,1 0 0,0 0 0,0 0 0,-1 0 0,1 0 0,0 0 0,0-1 0,-1 1 0,-11-12 0,-5-18 0,-3-21 0,2-1 0,-17-83 0,33 128 0,1-7 0,9 26 0,67 156 0,-4-8 0,-59-137 0,-4-7 0,1 0 0,21 29 0,-30-44 0,0-1 0,1 1 0,-1 0 0,0-1 0,1 1 0,-1 0 0,1-1 0,0 1 0,-1-1 0,1 1 0,-1 0 0,1-1 0,0 0 0,-1 1 0,1-1 0,0 1 0,0-1 0,-1 0 0,1 0 0,0 1 0,0-1 0,0 0 0,-1 0 0,1 0 0,0 0 0,0 0 0,0 0 0,-1 0 0,1 0 0,0 0 0,0 0 0,0 0 0,-1 0 0,1-1 0,0 1 0,0 0 0,-1-1 0,1 1 0,0-1 0,-1 1 0,1 0 0,0-1 0,-1 0 0,1 1 0,-1-1 0,1 1 0,0-1 0,-1 0 0,0 1 0,2-2 0,1-5 0,1 0 0,-1 0 0,0 0 0,2-11 0,-3 12 0,10-35 0,4-13 0,40-91 0,-37 108 0,-7 16 0,-2-1 0,14-39 0,-23 59 0,-1 0 0,1 1 0,-1-1 0,0 0 0,0 0 0,0 1 0,0-1 0,0 0 0,0 0 0,0 1 0,0-1 0,-1 0 0,1 1 0,-1-1 0,1 0 0,-1 1 0,0-1 0,1 0 0,-1 1 0,0-1 0,0 1 0,0 0 0,0-1 0,-1 1 0,1 0 0,0-1 0,0 1 0,-1 0 0,1 0 0,-1 0 0,1 0 0,-1 1 0,1-1 0,-1 0 0,0 0 0,1 1 0,-1-1 0,-3 1 0,-5-3 0,1 2 0,-1 0 0,0 0 0,0 0 0,-17 3 0,-35 6 0,-104 28 0,32-5 0,118-27 70,-76 16-1505,59-9-5391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9:32:26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1:59:55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682 1115 24575,'-40'1'0,"17"0"0,-1-1 0,1-1 0,0-1 0,-39-9 0,44 7 0,0-2 0,0 0 0,1-1 0,0 0 0,0-2 0,-16-11 0,-1-3 0,-32-30 0,53 41 0,0-1 0,0-1 0,1 0 0,-17-28 0,-23-30 0,2 3 0,45 61 0,0-2 0,0 1 0,1-1 0,1 1 0,-1-1 0,-2-14 0,4 12 0,-10-48 0,3-1 0,-3-83 0,12 128 0,1 1 0,0-1 0,1 1 0,6-21 0,-6 28 0,1 0 0,0 0 0,1 1 0,-1-1 0,2 1 0,-1 0 0,1 0 0,0 0 0,10-11 0,6 0 0,0 1 0,24-14 0,-11 6 0,-21 15 0,0 1 0,1 0 0,0 1 0,0 1 0,0 0 0,1 0 0,0 2 0,0 0 0,1 1 0,0 0 0,31-3 0,44-3 0,-74 7 0,0 1 0,0 0 0,0 1 0,0 0 0,0 2 0,0 0 0,-1 0 0,23 6 0,-31-4 0,-1-1 0,1 1 0,-1 1 0,1-1 0,-1 1 0,0 1 0,-1-1 0,1 1 0,-1 0 0,0 1 0,0 0 0,0-1 0,-1 2 0,0-1 0,5 9 0,-2-4 0,1 0 0,0-1 0,1 0 0,0 0 0,0-1 0,20 14 0,-15-12 0,1 2 0,19 21 0,-17-14 0,-1 1 0,-1 1 0,19 35 0,-29-44 0,0 0 0,0 0 0,-2 1 0,0-1 0,0 1 0,-1 0 0,-1 0 0,1 20 0,-1-22 0,-2 1 0,0 0 0,0 0 0,-1-1 0,-1 1 0,0-1 0,0 1 0,-2-1 0,1 0 0,-11 23 0,-2-5 0,0 0 0,-3-2 0,0 0 0,-1-1 0,-30 30 0,29-38 0,5-4 0,1 0 0,0 0 0,-22 33 0,35-44-68,-1 0 0,0 0-1,0 0 1,0 0 0,0 0 0,-1-1-1,0 0 1,1 1 0,-1-1 0,0 0-1,-1-1 1,1 1 0,0-1 0,-1 0-1,1 0 1,-1 0 0,0-1-1,0 0 1,-9 2 0,-9-1-6758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1:59:58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534 946 24575,'-1'2'0,"1"-1"0,0 0 0,0 0 0,-1 0 0,1 0 0,-1 0 0,1 0 0,-1 0 0,1-1 0,-1 1 0,0 0 0,0 0 0,1 0 0,-1-1 0,0 1 0,0 0 0,0 0 0,0-1 0,1 1 0,-1-1 0,0 1 0,0-1 0,0 0 0,0 1 0,0-1 0,-2 1 0,-32 5 0,32-5 0,-19 2 0,0-2 0,0 0 0,0-1 0,0-1 0,0 0 0,-36-9 0,49 7 0,-1 0 0,1 0 0,0-1 0,0 0 0,1 0 0,-1-1 0,1 0 0,0-1 0,0 0 0,1 0 0,0-1 0,0 0 0,0 0 0,1 0 0,0-1 0,0 0 0,-7-14 0,-101-236 0,108 240 0,1 0 0,0 0 0,2 0 0,-3-34 0,6-76 0,2 80 0,-2 39 0,1 0 0,0 1 0,0-1 0,1 0 0,0 1 0,0-1 0,1 1 0,0 0 0,1 0 0,-1 0 0,2 0 0,5-7 0,-3 6 0,0 0 0,1 1 0,0 0 0,1 0 0,0 1 0,0 0 0,0 1 0,20-10 0,6-1 0,0 2 0,0 2 0,2 1 0,60-11 0,-43 14 0,0 3 0,92 1 0,-137 6 0,-1-1 0,0 1 0,1 1 0,-1-1 0,0 1 0,0 1 0,0 0 0,0 0 0,0 0 0,-1 1 0,0 0 0,1 1 0,-1-1 0,-1 1 0,13 12 0,7 6 0,-15-15 0,-1 0 0,0 1 0,-1 0 0,0 1 0,0 0 0,-1 1 0,0-1 0,7 15 0,-3-1 0,-1 2 0,-1-1 0,-1 1 0,-1 1 0,-2-1 0,0 1 0,-2 1 0,2 41 0,-6-10 0,-4 166 0,3-212 0,-1-1 0,0 1 0,-1-1 0,0 0 0,-1 0 0,-6 13 0,7-18 0,-1 0 0,1-1 0,-1 0 0,-1 0 0,1 0 0,-1 0 0,0-1 0,0 1 0,-1-1 0,0-1 0,-10 8 0,-13 4 0,0-2 0,-1 0 0,-1-2 0,0-2 0,-52 12 0,35-8-1365,29-8-5461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00:00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361 773 24575,'0'0'0,"0"1"0,0-1 0,0 1 0,0-1 0,0 1 0,0-1 0,0 1 0,0-1 0,0 1 0,0-1 0,0 1 0,0-1 0,-1 1 0,1-1 0,0 0 0,0 1 0,0-1 0,-1 1 0,1-1 0,0 0 0,-1 1 0,1-1 0,0 0 0,-1 1 0,1-1 0,-1 0 0,1 1 0,0-1 0,-2 0 0,-14-2 0,-14-16 0,9 0 0,2-1 0,0 0 0,-26-37 0,4 5 0,6 17 0,28 28 0,0-1 0,0 0 0,1 0 0,0 0 0,0-1 0,0 1 0,-5-13 0,-7-21 0,-20-69 0,33 82 0,1 0 0,0 0 0,3 0 0,0 0 0,6-57 0,-4 80 0,-1 0 0,1 0 0,0 0 0,1 0 0,-1 1 0,1-1 0,0 0 0,0 1 0,0-1 0,1 1 0,-1 0 0,1-1 0,0 1 0,0 1 0,1-1 0,-1 0 0,1 1 0,0 0 0,6-5 0,-1 3 0,0 1 0,0 0 0,0 1 0,0 0 0,0 0 0,0 1 0,1 0 0,-1 1 0,13-1 0,14 0 0,1 1 0,55 5 0,-81-3 0,0 1 0,0 0 0,0 1 0,0 0 0,-1 1 0,1 0 0,-1 1 0,0 0 0,0 0 0,-1 1 0,1 0 0,12 13 0,123 131 0,-132-137 0,-1 1 0,-1 0 0,0 1 0,-1 0 0,-1 0 0,0 1 0,-1 0 0,9 27 0,-10-20 0,-1 1 0,-1 0 0,-1 0 0,-1 0 0,-1 43 0,-2-55 0,0 8 0,-1 0 0,-5 34 0,4-47 0,0 0 0,0-1 0,0 1 0,-1-1 0,0 1 0,0-1 0,-1 0 0,0 0 0,0 0 0,0 0 0,-8 6 0,1-1 0,-1 0 0,0-1 0,0 0 0,-1-1 0,-1-1 0,1 0 0,-1 0 0,-1-2 0,1 0 0,-1 0 0,-25 5 0,0-1 0,17-3 0,-1-1 0,-35 4 0,53-9 0,-1-1 0,1 0 0,-1 0 0,0-1 0,1 1 0,-1-1 0,1-1 0,-1 1 0,1-1 0,-1 0 0,1-1 0,0 0 0,-10-5 0,-1-4-1365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05:35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24575,'7'1'0,"1"-1"0,-1 2 0,0-1 0,0 1 0,11 4 0,19 5 0,86 18 0,19 2 0,-115-28 158,40-1 0,-48-2-494,0 0 0,0 1 0,0 1-1,35 8 1,-35-4-6490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05:38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1913 24575,'1'0'0,"0"0"0,0-1 0,-1 1 0,1 0 0,0 0 0,-1-1 0,1 1 0,0 0 0,0-1 0,-1 1 0,1 0 0,-1-1 0,1 1 0,0-1 0,-1 1 0,1-1 0,-1 0 0,1 1 0,-1-1 0,0 0 0,1 1 0,-1-1 0,0 0 0,1 1 0,-1-1 0,0-1 0,7-23 0,-6 15 0,64-361 0,-36 214 0,-18 111 0,9-94 0,-16 107 0,2 0 0,0 1 0,23-64 0,-18 64 0,-2 1 0,-1-2 0,-1 1 0,2-37 0,-7-5 0,-2 30 0,9-62 0,0 35 0,0-137 0,-6 150 0,-2 53 0,-1 1 0,1 0 0,1-1 0,-1 1 0,0 0 0,1-1 0,0 1 0,0 0 0,0 0 0,4-5 0,-5 9 0,0-1 0,-1 0 0,1 1 0,0-1 0,-1 1 0,1-1 0,0 1 0,0-1 0,0 1 0,-1-1 0,1 1 0,0 0 0,0-1 0,0 1 0,0 0 0,0 0 0,0 0 0,0 0 0,0 0 0,-1 0 0,1 0 0,0 0 0,0 0 0,0 0 0,0 0 0,0 0 0,0 1 0,0-1 0,0 0 0,-1 1 0,1-1 0,0 1 0,0-1 0,0 1 0,-1-1 0,1 1 0,0-1 0,-1 1 0,2 1 0,2 2 0,0 0 0,0 1 0,-1 0 0,1 0 0,2 5 0,19 39 0,34 98 0,-6-12 0,-44-119 0,-9-16 0,0 0 0,0 0 0,1 0 0,-1 0 0,0 1 0,0-1 0,0 0 0,0 0 0,0 0 0,0 0 0,0 0 0,1 0 0,-1 0 0,0 1 0,0-1 0,0 0 0,0 0 0,1 0 0,-1 0 0,0 0 0,0 0 0,0 0 0,0 0 0,1 0 0,-1 0 0,0 0 0,0 0 0,0 0 0,0 0 0,1 0 0,-1 0 0,0 0 0,0 0 0,0 0 0,0 0 0,1 0 0,-1 0 0,0-1 0,1 0 0,-1-1 0,1 1 0,-1-1 0,0 1 0,0-1 0,0 0 0,0 1 0,0-1 0,0 1 0,0-1 0,0 0 0,0 1 0,-1-1 0,0-2 0,-22-130 0,-6-25 0,-4 0 0,32 156 0,1 1 0,-1-1 0,0 0 0,0 0 0,0 0 0,0 0 0,0 1 0,0-1 0,-1 1 0,0-1 0,1 1 0,-1-1 0,0 1 0,-3-3 0,3 4 0,1 0 0,-1 0 0,0 0 0,0 1 0,0-1 0,0 0 0,0 1 0,0-1 0,0 1 0,0 0 0,0 0 0,0 0 0,0 0 0,0 0 0,0 0 0,0 0 0,1 1 0,-1-1 0,0 1 0,0-1 0,-4 3 0,-3 1 0,-1 0 0,1 1 0,0 1 0,0-1 0,1 1 0,0 1 0,0 0 0,0 0 0,1 0 0,-12 16 0,-3 9 0,-30 56 0,10-16 0,36-62-195,-1 0 0,-1-1 0,1 0 0,-2-1 0,1 0 0,-17 13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05:41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321 1573 24575,'0'-50'0,"-1"-54"0,4 1 0,18-107 0,58-157 0,-62 281 0,-4 16 0,-7 34 0,-2 0 0,-1 0 0,-3-47 0,4-37 0,-2 100 0,10-32 0,-8 34 0,0-1 0,2-21 0,-6 5 0,-1 27 0,1 0 0,0 0 0,1 0 0,-1-1 0,2 1 0,-1 0 0,4-9 0,-5 16 0,0 0 0,1 0 0,-1 1 0,0-1 0,1 0 0,-1 1 0,1-1 0,-1 0 0,1 1 0,-1-1 0,1 1 0,-1-1 0,1 0 0,-1 1 0,1 0 0,0-1 0,-1 1 0,1-1 0,0 1 0,0 0 0,-1-1 0,1 1 0,0 0 0,0 0 0,0 0 0,-1-1 0,1 1 0,1 0 0,1 1 0,-1-1 0,0 1 0,0-1 0,0 1 0,0 0 0,0 0 0,0 0 0,0 0 0,0 0 0,2 3 0,4 2 0,-1 1 0,0 0 0,12 16 0,10 21 0,25 52 0,7 12 0,-47-83 0,-5-9 0,-11-35 0,-7-12 0,-1 1 0,-2 0 0,0 1 0,-2 1 0,-2 0 0,0 1 0,-39-48 0,51 71 0,0-1 0,0 1 0,-1 1 0,0-1 0,1 1 0,-1-1 0,0 1 0,-1 1 0,1-1 0,0 1 0,-1 0 0,0 0 0,1 0 0,-1 1 0,0 0 0,0 0 0,0 1 0,-6-1 0,6 1 0,-1 1 0,0-1 0,1 1 0,-1 0 0,1 0 0,-1 1 0,1 0 0,0 0 0,0 1 0,0 0 0,0 0 0,0 0 0,0 0 0,1 1 0,-9 8 0,-26 33 0,29-31 0,-1-1 0,0 0 0,-16 13 0,-225 143-1033,242-162 701,-21 12-6494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20:41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3019 3 24575,'-55'0'0,"21"-2"0,1 2 0,0 1 0,-1 2 0,1 1 0,-48 13 0,-98 56 0,79-29 0,-221 77 0,82-32 0,-462 164 0,266-93 0,243-85 0,106-41 0,2 3 0,2 4 0,-93 62 0,141-76 0,27-20 0,-1-1 0,0 0 0,-15 9 0,22-14 0,0-1 0,0 1 0,0-1 0,0 1 0,1-1 0,-1 0 0,0 1 0,0-1 0,0 0 0,0 0 0,0 0 0,0 0 0,0 0 0,0 0 0,0 0 0,0 0 0,0 0 0,0 0 0,0 0 0,0-1 0,0 1 0,0 0 0,0-1 0,0 1 0,0-1 0,0 1 0,1-1 0,-1 0 0,0 1 0,0-1 0,1 0 0,-1 1 0,0-1 0,1 0 0,-1 0 0,0 1 0,1-1 0,-1 0 0,1 0 0,0 0 0,-1 0 0,1 0 0,0 0 0,0 0 0,-1-2 0,-1-5 0,1 0 0,0 0 0,0 0 0,1-11 0,0 15 0,3-109 0,-3 113 0,0 0 0,0 0 0,0 0 0,-1 0 0,1 0 0,0-1 0,0 1 0,0 0 0,0 0 0,0 0 0,0 0 0,0 0 0,1 0 0,-1 0 0,0-1 0,0 1 0,0 0 0,0 0 0,0 0 0,0 0 0,0 0 0,0 0 0,0 0 0,0 0 0,0-1 0,0 1 0,0 0 0,0 0 0,1 0 0,-1 0 0,0 0 0,0 0 0,0 0 0,0 0 0,0 0 0,0 0 0,0 0 0,0 0 0,1 0 0,-1 0 0,0 0 0,0 0 0,0 0 0,0 0 0,0 0 0,0 0 0,0 0 0,1 0 0,-1 0 0,0 0 0,0 0 0,0 0 0,0 0 0,0 0 0,0 0 0,0 0 0,1 0 0,-1 0 0,0 0 0,0 0 0,0 0 0,0 0 0,0 0 0,0 1 0,10 10 0,8 17 0,-7-7 0,-1 0 0,0 0 0,-2 1 0,-1 0 0,5 25 0,-11-41 0,1 0 0,-1 0 0,1 0 0,0 0 0,1-1 0,-1 1 0,1 0 0,0-1 0,7 9 0,-7-11 0,0 0 0,1 0 0,-1-1 0,0 0 0,1 0 0,-1 0 0,1 0 0,0 0 0,0-1 0,0 1 0,-1-1 0,1 0 0,0 0 0,0-1 0,8 1 0,16 1 0,1-1 0,-1-1 0,36-5 0,-62 5 0,1-1 0,-1 1 0,1-1 0,0 1 0,-1-1 0,1 0 0,-1 0 0,0 0 0,1 0 0,-1-1 0,0 1 0,0-1 0,0 1 0,3-4 0,-4 3 0,0 1 0,0-1 0,0 1 0,0-1 0,-1 0 0,1 1 0,-1-1 0,1 0 0,-1 1 0,0-1 0,0 0 0,0 0 0,0 0 0,0 1 0,0-1 0,0 0 0,0 0 0,-1 1 0,1-1 0,-1 0 0,1 1 0,-2-3 0,-5-11 0,0 0 0,-1 0 0,0 1 0,-20-25 0,-50-51 0,55 65 0,-19-21 199,-70-71-1763,83 93-5262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10:02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24575,'8'0'0,"1"1"0,-1 0 0,1 0 0,-1 1 0,0 0 0,1 0 0,7 4 0,5 4 0,25 15 0,-23-12 0,6 1-69,0-1 0,1-2 0,0-1-1,44 8 1,-37-9-950,-16-4-5807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10:06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1727 24575,'3'-45'0,"2"0"0,1 1 0,20-67 0,-1 3 0,-14 38 0,1-80 0,3-19 0,20-119 0,-25 168 0,-7-177 0,-5 147 0,1 113 0,3-44 0,-2 81 0,-1-1 0,1 1 0,0-1 0,0 1 0,0 0 0,0-1 0,1 1 0,-1-1 0,0 1 0,0-1 0,0 1 0,0 0 0,0-1 0,0 1 0,1-1 0,-1 1 0,0 0 0,0-1 0,1 1 0,-1 0 0,0-1 0,1 1 0,-1 0 0,0-1 0,1 1 0,-1 0 0,0 0 0,1 0 0,-1-1 0,0 1 0,2 0 0,11 7 0,12 25 0,-24-31 0,121 209 0,0-1 0,-104-186 0,-18-23 0,0 0 0,0 0 0,0 0 0,0 0 0,0 0 0,0 0 0,0 0 0,0 0 0,0 0 0,0 0 0,1 0 0,-1 0 0,0 0 0,0 0 0,0 0 0,0 0 0,0 0 0,0 0 0,0 0 0,0 0 0,0 0 0,0-1 0,0 1 0,0 0 0,1 0 0,-1 0 0,0 0 0,0 1 0,0-1 0,0 0 0,0 0 0,0 0 0,0 0 0,0 0 0,0 0 0,0 0 0,0 0 0,0 0 0,1 0 0,-1 0 0,0 0 0,0 0 0,0 0 0,0 0 0,0 0 0,0 0 0,0 0 0,0 0 0,0 0 0,0 0 0,0 1 0,0-1 0,0 0 0,-4-11 0,-9-14 0,-38-49 0,-78-124 0,129 197 0,-15-27 0,-23-32 0,33 53 0,0 0 0,0 0 0,-1 1 0,0 0 0,-1 0 0,1 0 0,-1 1 0,0 0 0,-13-7 0,14 10 0,1 1 0,0 0 0,0-1 0,-1 2 0,1-1 0,-1 1 0,1-1 0,-1 2 0,1-1 0,-1 0 0,1 1 0,0 0 0,-1 1 0,1-1 0,0 1 0,0 0 0,-7 3 0,-10 6 0,1 1 0,-30 23 0,37-26 0,-79 60-1365,73-53-5461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10:08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318 1871 24575,'0'-1267'0,"-4"1193"0,-3-1 0,-22-91 0,11 63 0,4 45 0,10 44 0,0 0 0,1 0 0,1 0 0,0 0 0,1-24 0,1 38 0,0 0 0,0 0 0,0-1 0,0 1 0,0 0 0,0 0 0,0 0 0,0-1 0,0 1 0,0 0 0,0 0 0,0 0 0,0-1 0,0 1 0,0 0 0,1 0 0,-1 0 0,0 0 0,0-1 0,0 1 0,0 0 0,1 0 0,-1 0 0,0 0 0,0 0 0,0-1 0,0 1 0,1 0 0,-1 0 0,0 0 0,0 0 0,1 0 0,-1 0 0,0 0 0,0 0 0,0 0 0,1 0 0,-1 0 0,0 0 0,0 0 0,1 0 0,11 6 0,10 11 0,119 129 0,-135-141 0,-2 0 0,1 0 0,0 0 0,6 13 0,-43-44 0,-156-154 0,186 179 0,1-1 0,0 1 0,0 0 0,-1 0 0,1 0 0,-1-1 0,1 1 0,-1 1 0,1-1 0,-1 0 0,0 0 0,1 1 0,-1-1 0,0 0 0,0 1 0,1 0 0,-4-1 0,3 2 0,1 0 0,-1-1 0,1 1 0,-1 0 0,1 0 0,0 0 0,-1 0 0,1 0 0,0 0 0,0 0 0,0 1 0,0-1 0,0 0 0,0 1 0,0-1 0,0 0 0,1 1 0,-1-1 0,0 1 0,0 3 0,-157 353-1365,149-338-5461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9:32:27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13:27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84 24575,'-3'0'0,"1"0"0,0 0 0,0 0 0,-1-1 0,1 1 0,0-1 0,0 0 0,0 0 0,-1 0 0,1 0 0,0 0 0,0 0 0,1 0 0,-1-1 0,0 1 0,0-1 0,0 1 0,1-1 0,-1 0 0,1 1 0,0-1 0,-1 0 0,1 0 0,-1-2 0,1 2 0,1 1 0,-1-1 0,1 1 0,0-1 0,-1 1 0,1-1 0,0 1 0,0-1 0,0 1 0,0-1 0,0 1 0,0-1 0,1 1 0,-1-1 0,0 1 0,1-1 0,-1 1 0,1-1 0,0 1 0,-1 0 0,1-1 0,0 1 0,0 0 0,0-1 0,0 1 0,0 0 0,0 0 0,0 0 0,0 0 0,0 0 0,1 0 0,-1 0 0,0 1 0,1-1 0,-1 0 0,3 0 0,0-1 0,1 1 0,-1 0 0,1 1 0,-1-1 0,1 1 0,-1-1 0,1 1 0,-1 1 0,1-1 0,0 1 0,-1-1 0,1 1 0,-1 1 0,0-1 0,1 0 0,-1 1 0,0 0 0,0 0 0,0 1 0,5 3 0,-6-4 0,0-1 0,0 1 0,0 1 0,0-1 0,-1 0 0,1 1 0,-1-1 0,1 1 0,-1 0 0,0 0 0,0 0 0,0 0 0,-1 0 0,1 0 0,-1 1 0,1-1 0,-1 0 0,0 1 0,-1-1 0,1 1 0,-1-1 0,1 1 0,-1-1 0,0 1 0,0-1 0,-1 7 0,0-8-76,0 0 1,0 0-1,0 0 0,0 0 0,0-1 0,0 1 0,0 0 0,0-1 1,-1 1-1,1-1 0,-1 1 0,1-1 0,-1 0 0,0 0 1,1 0-1,-1 1 0,-3 0 0,-13 6-6750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13:29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0 24575,'-1'86'0,"3"95"0,-2-179 0,0 1 0,1-1 0,-1 1 0,1 0 0,0-1 0,-1 1 0,1-1 0,0 0 0,1 1 0,-1-1 0,0 0 0,1 1 0,-1-1 0,1 0 0,0 0 0,-1 0 0,1 0 0,0-1 0,0 1 0,0 0 0,1-1 0,-1 0 0,0 1 0,1-1 0,-1 0 0,0 0 0,6 1 0,4 1 0,1-1 0,1 0 0,-1-1 0,22-1 0,-23-1 0,0 2 0,0-1 0,17 4 0,-24-2 0,1 1 0,0 0 0,-1 0 0,0 1 0,1-1 0,-1 1 0,-1 0 0,1 1 0,-1-1 0,1 1 0,-1 0 0,0 0 0,-1 0 0,0 0 0,1 1 0,-2-1 0,6 13 0,-6-13 0,-1 0 0,1 1 0,-1-1 0,0 1 0,0-1 0,0 1 0,-1-1 0,0 1 0,-1 8 0,1-11 0,-1 0 0,0 0 0,1 0 0,-1 0 0,-1 0 0,1 0 0,0 0 0,-1 0 0,1-1 0,-1 1 0,0-1 0,0 1 0,0-1 0,0 1 0,0-1 0,-1 0 0,-2 2 0,-9 5 0,-1-1 0,0 0 0,0-1 0,-24 7 0,-68 14 0,92-25 0,-1 0 0,1-1 0,-1-1 0,1-1 0,-28-2 0,32 0 0,0 0 0,1 0 0,0-1 0,-1-1 0,1 1 0,0-2 0,1 0 0,-1 0 0,-9-7 0,-27-16-1365,26 18-5461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13:29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24575,'5'0'0,"7"0"0,21 0 0,10 0 0,18 0 0,4 0 0,-5 0 0,-2 0 0,-6 0 0,-7 0 0,-6 0 0,-4 0 0,-4 0 0,-6 5 0,-4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31:17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6647 1 24575,'-13'2'0,"0"-1"0,0 2 0,1 0 0,-1 0 0,1 1 0,0 1 0,-20 10 0,-12 4 0,-1959 681 0,1899-669 0,5-4 0,1 4 0,2 4 0,1 4 0,2 5 0,-101 63 0,-111 83 0,-570 260 0,821-428 0,-2-2 0,-59 13 0,80-26 0,0 2 0,1 1 0,0 2 0,1 1 0,0 2 0,2 1 0,-1 1 0,-37 29 0,-27 37 0,-3-5 0,-4-4 0,-3-5 0,-173 85 0,227-130 0,0 2 0,2 3 0,2 2 0,0 2 0,2 2 0,2 2 0,1 1 0,3 3 0,-38 47 0,40-50 0,-1-1 0,-2-2 0,-2-2 0,-1-1 0,-1-3 0,-2-2 0,0-1 0,-78 28 0,122-52 0,0-1 0,-1 0 0,1 1 0,0-1 0,-1 0 0,1-1 0,0 1 0,-1 0 0,1-1 0,-1 0 0,1 0 0,-1 0 0,1 0 0,0-1 0,-1 1 0,1-1 0,-1 0 0,1 0 0,0 0 0,0-1 0,0 1 0,-6-4 0,5 1 0,0 0 0,0 0 0,0 0 0,1-1 0,-1 1 0,1-1 0,0 0 0,0 0 0,1 0 0,0-1 0,0 1 0,-3-10 0,-2-18 0,2 0 0,1 0 0,0-62 0,4 72 0,-1 15 0,-4-103 0,4 1 0,4-1 0,6 1 0,34-167 0,-19 220 0,-10 41 0,-7 36 0,-10 26 0,-3-1 0,-1 0 0,-3-1 0,-1 0 0,-2 0 0,-2-1 0,-2-1 0,-26 46 0,20-43 0,3 0 0,1 1 0,3 1 0,2 1 0,1 0 0,3 1 0,-4 53 0,14-95 0,0 0 0,1 0 0,0 0 0,0 0 0,1 0 0,0 0 0,0 0 0,0 0 0,1-1 0,0 1 0,0-1 0,1 0 0,0 0 0,0 0 0,0 0 0,1-1 0,-1 1 0,1-1 0,1-1 0,-1 1 0,1-1 0,0 1 0,0-2 0,0 1 0,0-1 0,1 0 0,-1 0 0,1 0 0,0-1 0,9 2 0,23 5 0,0-2 0,0-1 0,1-2 0,50-2 0,-59-1 0,550-7 0,35 1 0,-484 16-1365,-36 7-5461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1:23:24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1 161 24575,'268'-17'0,"-133"4"0,1607-49-2325,-1604 62 1771,659 2-299,1 22 720,-601-13-415,1040 45-264,-865-45 812,444 8 0,-19-20-221,500 6 221,-487 64 860,-670-46-482,3 2 962,152 5 1,-273-29-725,31 7 0,-14-2-321,-38-6-295,0 1 0,-1-1 0,1 0 0,0 0 0,0 0 0,0 0 0,-1 0 0,1 0 0,0 0 0,0 0 0,0 0 0,-1 0 0,1 0 0,0-1 0,0 1 0,0 0 0,-1 0 0,1-1 0,0 1 0,-1-1 0,1 1 0,0 0 0,-1-1 0,1 0 0,-1 1 0,1-1 0,0 1 0,0-2 0,-1 1 0,0 0 0,0-1 0,1 1 0,-1 0 0,0-1 0,0 1 0,0 0 0,0-1 0,0 1 0,-1 0 0,1-1 0,0 1 0,-1 0 0,0-3 0,-3-4 0,1 1 0,-1 0 0,0 0 0,-8-10 0,-12-10 0,-48-41 0,47 46 0,0-1 0,-31-39 0,56 62 0,-14-22 0,14 21 0,0 1 0,-1 0 0,1-1 0,0 1 0,0 0 0,0-1 0,-1 1 0,1-1 0,0 1 0,0 0 0,0-1 0,0 1 0,0-1 0,0 1 0,0 0 0,0-1 0,0 1 0,0-1 0,0 1 0,0 0 0,0-1 0,0 1 0,1-1 0,-1 1 0,0 0 0,0-1 0,0 1 0,0 0 0,1-1 0,-1 1 0,0 0 0,0-1 0,1 1 0,-1 0 0,0-1 0,1 1 0,-1 0 0,0 0 0,1-1 0,-1 1 0,0 0 0,1 0 0,-1 0 0,1 0 0,-1 0 0,0-1 0,1 1 0,-1 0 0,1 0 0,-1 0 0,0 0 0,1 0 0,-1 0 0,1 0 0,-1 0 0,1 1 0,0-1 0,9 1 0,0 1 0,0 0 0,0 0 0,0 1 0,0 1 0,-1 0 0,1 0 0,-1 1 0,13 8 0,3 4 0,44 39 0,-30-20 0,-2 3 0,-1 1 0,42 63 0,-73-96 0,0 1 0,0-1 0,-1 1 0,0 0 0,0 1 0,-1-1 0,3 14 0,-5-18 0,0-1 0,-1 1 0,0 0 0,0 0 0,0 0 0,0-1 0,-1 1 0,1 0 0,-1 0 0,0-1 0,0 1 0,-1-1 0,1 1 0,-1-1 0,1 1 0,-1-1 0,0 0 0,-1 0 0,1 1 0,-5 3 0,-2 3 0,-1-1 0,-1-1 0,1 0 0,-2 0 0,-15 8 0,-66 26 0,70-32 0,-134 57 0,-196 54 0,345-118 0,0-1 0,0-1 0,0 1 0,-1-1 0,1-1 0,0 0 0,0 0 0,-11-1 0,16 0 0,0 0 0,0 0 0,0 0 0,0 0 0,0-1 0,0 1 0,0-1 0,1 0 0,-1 0 0,0 0 0,1 0 0,-1 0 0,1 0 0,0-1 0,0 1 0,0-1 0,0 1 0,0-1 0,1 0 0,-1 0 0,1 0 0,-2-5 0,-1-4 0,1 0 0,0-1 0,0 1 0,1-1 0,0-25 0,8-65 0,-3 76 0,2-28 43,44-386-1451,-40 381-5418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3:45:19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24575,'0'-6'0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3:44:32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1932 24575,'0'-1'0,"1"0"0,-1 0 0,0 0 0,1 0 0,-1 0 0,1 0 0,-1 0 0,1 1 0,-1-1 0,1 0 0,0 0 0,-1 1 0,1-1 0,0 0 0,0 1 0,-1-1 0,1 1 0,0-1 0,0 1 0,0-1 0,0 1 0,0-1 0,0 1 0,0 0 0,0 0 0,0-1 0,-1 1 0,3 0 0,5-2 0,101-43 0,61-21 0,528-99-1208,-663 158 1132,953-168-2128,-461 86 1529,865-185 675,-52 6 0,-7 29 0,144-70-1390,-1410 292 1523,283-62 3076,-341 77-3009,27-4 207,-35 5-345,1 1 1,-1 0-1,1 0 0,-1 0 0,1 0 0,-1 0 0,1 1 0,-1-1 0,0 0 0,1 0 1,-1 1-1,1-1 0,-1 1 0,0 0 0,1-1 0,-1 1 0,2 1 0,-2-1-48,-1 0-1,0 0 0,1 0 0,-1 0 1,0 0-1,0-1 0,0 1 0,1 0 1,-1 0-1,0 0 0,0 0 0,-1 0 1,1 0-1,0 0 0,0 0 0,0 0 1,0-1-1,-1 1 0,1 0 0,0 0 1,-1 0-1,1 0 0,-1-1 0,1 1 1,-2 1-1,-15 20 90,5-10-87,-1 0 0,-26 18-1,-11 9-24,-102 117 9,2-3 0,125-130 0,-43 31 0,49-46 0,19-9 0,0 1 0,1-1 0,-1 0 0,0 0 0,0 0 0,0 1 0,1-1 0,-1 0 0,0 0 0,1 1 0,-1-1 0,0 0 0,1 1 0,-1-1 0,1 0 0,-1 1 0,1-1 0,0 1 0,-1-1 0,1 1 0,0-1 0,0 0 0,120-121 0,146-114 0,-176 158 0,-14 14 0,87-80 0,-150 125 0,-13 19 0,-1-1 0,0 0 0,1 1 0,-1-1 0,0 1 0,0-1 0,0 0 0,0 1 0,0-1 0,0 1 0,0-1 0,0 0 0,0 1 0,0-1 0,0 1 0,0-1 0,0 0 0,0 1 0,-1-1 0,1 0 0,-2-1 0,1 1 0,-1 0 0,0-1 0,1 1 0,-1 0 0,0 0 0,0 0 0,0 1 0,0-1 0,0 0 0,0 1 0,0-1 0,0 1 0,0 0 0,0-1 0,-4 1 0,-67-4 0,-107 8 0,78 0 0,22-4 0,30-1 0,-61 7 0,108-6 0,0 1 0,0 0 0,0-1 0,0 1 0,0 1 0,0-1 0,0 0 0,0 1 0,0-1 0,0 1 0,1 0 0,-1 0 0,1 0 0,-1 0 0,1 1 0,0-1 0,0 0 0,0 1 0,0 0 0,1-1 0,-1 1 0,1 0 0,-1 0 0,1 0 0,0 0 0,-1 6 0,-1 5 0,0 1 0,2 0 0,0 0 0,1 22 0,0-27 0,5 247 0,1 97 0,-6-332-341,2-1 0,0 1-1,6 23 1,-2-18-6485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3:44:09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590 1 24575,'1'2'0,"0"1"0,0-1 0,-1 1 0,2-1 0,-1 0 0,0 1 0,0-1 0,1 0 0,-1 0 0,4 4 0,3 5 0,-3 0 0,1 0 0,-2 0 0,1 1 0,-2 0 0,0 0 0,0 0 0,2 21 0,-2 91 0,-3-94 0,1 29 0,-5 108 0,-9-85 0,7-53 0,-2 35 0,7-54 0,1 0 0,0 0 0,0 0 0,1-1 0,0 1 0,0 0 0,2-1 0,-1 1 0,1-1 0,0 1 0,1-1 0,0 0 0,0-1 0,1 1 0,1-1 0,-1 0 0,11 12 0,1 0 0,1-1 0,0 0 0,2-1 0,0-1 0,1-1 0,1-1 0,39 21 0,-31-25 0,-24-9 0,0 0 0,0 0 0,0 0 0,0 1 0,0 0 0,-1 0 0,6 5 0,-9-7 0,-1 1 0,0-1 0,0 1 0,1 0 0,-1-1 0,0 1 0,0 0 0,-1 0 0,1 0 0,0 0 0,-1 0 0,1 0 0,-1 0 0,1 0 0,-1 0 0,0 0 0,0 0 0,0 0 0,0 0 0,0 0 0,-1 0 0,1 0 0,0 0 0,-1 0 0,0 0 0,1 0 0,-2 2 0,-2 5 0,-1-1 0,0 0 0,0 0 0,-1 0 0,0 0 0,0-1 0,-1 0 0,0 0 0,-8 5 0,-20 23 0,21-19 0,-1 1 0,2 1 0,0 0 0,2 1 0,0 0 0,1 1 0,0 0 0,2 0 0,1 1 0,-10 42 0,13-40 0,-5 24 0,2 1 0,-1 55 0,7-87 0,2-1 0,0 0 0,1 0 0,1 0 0,0 0 0,1 0 0,0-1 0,1 1 0,1-1 0,0-1 0,10 16 0,0 1 0,-1 0 0,19 58 0,-23-58 0,2 4 0,-3 0 0,0 0 0,7 59 0,-15-74 0,-1 1 0,-1-1 0,0 0 0,-2 0 0,0 1 0,-1-1 0,-1 0 0,-9 25 0,0-5 0,-2-1 0,-24 42 0,30-66 0,-1 0 0,0 0 0,-2-1 0,1 0 0,-2-1 0,1 0 0,-2-1 0,1-1 0,-2 0 0,-21 12 0,-17 5 0,-95 33 0,89-38 0,-287 99-1365,311-110-5461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3:44:11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0 627 24575,'171'-1'0,"-3"-3"0,85-2-546,90-1-1712,82-2 936,56-3-686,77-5 978,3807-48-6304,-4010 66 7497,-128-1 901,-121-5-266,-88 0 266,-18 5-1040,0 0 0,0 0-1,0 0 1,0-1 0,0 1-1,1 0 1,-1 0 0,0 0-1,0 0 1,0 0 0,0-1-1,0 1 1,0 0 0,0 0-1,0 0 1,0-1 0,0 1-1,0 0 1,0 0-1,0 0 1,0 0 0,0-1-1,0 1 1,0 0 0,0 0-1,0 0 1,0-1 0,0 1-1,0 0 1,0 0 0,0 0-1,0 0 1,0-1 0,-1 1-1,1 0 1,0 0 0,0 0-1,0 0 1,0 0-1,0 0 1,0-1 0,-1 1-1,1 0 1,0 0 0,-9-6 324,-1 0 0,1 1 0,-1 0 0,0 1 0,0 0 0,-12-3 0,-6-3 813,-39-18 2213,-107-65-1,158 81-3373,22 12 0,30 13 0,-15-2 0,0 1 0,-1 1 0,0 1 0,-1 1 0,19 18 0,35 26 0,-64-53 0,-1 0 0,0 1 0,0 0 0,-1 0 0,0 1 0,10 14 0,-13-16 0,0 0 0,-1 1 0,0 0 0,-1-1 0,1 1 0,-1 0 0,-1 0 0,1 1 0,-1-1 0,0 11 0,-1-6 0,0 1 0,-1-1 0,0 1 0,-2-1 0,1 0 0,-1 0 0,-1 0 0,0 0 0,-1-1 0,0 1 0,0-1 0,-1-1 0,-1 1 0,0-1 0,-1 0 0,1 0 0,-14 11 0,7-8 0,0 0 0,-1-2 0,0 0 0,-1 0 0,-1-2 0,1 0 0,-1-1 0,-1 0 0,1-1 0,-36 7 0,52-13 0,-1-1 0,0 1 0,0-1 0,1 1 0,-1-1 0,0 0 0,0 0 0,0 0 0,1 0 0,-1 0 0,0-1 0,0 1 0,0 0 0,1-1 0,-1 0 0,0 1 0,1-1 0,-1 0 0,0 0 0,1 0 0,-1 0 0,1 0 0,0 0 0,-1 0 0,1 0 0,0 0 0,-1-1 0,1 1 0,0-1 0,0 1 0,0-1 0,0 1 0,1-1 0,-1 0 0,-1-2 0,0-6 0,0 1 0,0-1 0,1 0 0,0 0 0,1-15 0,0 11 0,-2-193-682,47-370-1,-36 517-6143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3:44:19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0 404 24575,'757'46'-581,"-472"-21"255,857 23-1440,6-46-473,-679-5 1934,3247 2 4497,-2242 1-3167,-1415-3-1025,81-14 0,-96 11 0,-35 4 0,4 1 0,1-1 0,-1 0 0,0-1 0,0-1 0,0 0 0,24-11 0,-35 14 0,-1 0 0,1-1 0,-1 1 0,1 0 0,-1-1 0,0 1 0,0-1 0,0 1 0,0-1 0,0 0 0,0 1 0,0-1 0,0 0 0,-1 0 0,1 1 0,-1-1 0,1 0 0,-1 0 0,0 0 0,0 0 0,0 0 0,0 0 0,0 1 0,0-1 0,0 0 0,0 0 0,-1 0 0,1 0 0,-1 0 0,0 1 0,1-1 0,-1 0 0,0 1 0,-2-4 0,-3-5 0,-1-1 0,0 1 0,0 0 0,-10-9 0,12 14 0,-1-2 0,2 2 0,1 0 0,-2 0 0,1 1 0,0 0 0,-1 0 0,0 0 0,0 0 0,0 1 0,-8-4 0,47 39 0,24 24 0,-31-28 0,2-2 0,34 25 0,-43-36 0,0 0 0,-1 2 0,-1 0 0,-1 1 0,17 21 0,-32-36 0,1 0 0,-1 1 0,0-1 0,0 1 0,-1-1 0,1 1 0,-1-1 0,1 1 0,-1 0 0,0 0 0,-1-1 0,1 1 0,0 0 0,-1 0 0,0 0 0,0 0 0,-1 5 0,-1-3 0,1-1 0,-1 1 0,0-1 0,-1 1 0,1-1 0,-1 0 0,0 0 0,-1 0 0,1 0 0,-1-1 0,-4 5 0,-8 6 0,-1 0 0,-1-2 0,0 0 0,-1-1 0,-34 17 0,17-9 0,-439 225 0,471-243 0,-2 1 0,1 0 0,-1-1 0,0 0 0,-1 0 0,-8 2 0,13-4 0,1 0 0,0 0 0,0 0 0,0 0 0,-1 0 0,1 0 0,0 0 0,0-1 0,-1 1 0,1 0 0,0-1 0,0 1 0,0-1 0,0 1 0,0-1 0,0 0 0,-1 1 0,2-1 0,-1 0 0,0 0 0,0 0 0,0 0 0,0 1 0,0-1 0,1 0 0,-1-1 0,0 1 0,1 0 0,-1 0 0,1 0 0,-1 0 0,1 0 0,-1-3 0,-2-10 0,1-1 0,1 0 0,0 1 0,0-1 0,2 0 0,2-17 0,-1-9 0,12-799 0,-14 838 0,0-11 0,0 1 0,-1-1 0,-4-20 0,3 21 0,5 9 0,16 11 0,-16-6 0,146 99 0,-64-40 0,-46-33 0,0 1 0,-2 2 0,-2 2 0,42 49 0,-17-17 0,-35-39 0,39 51 0,-51-56-1365,-5-2-5461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9:33:01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1071 24575,'12'-27'0,"14"-55"0,-12 37 0,12-38 0,4 2 0,4 1 0,58-101 0,33-11 0,-105 165 0,1 2 0,2 0 0,0 1 0,49-37 0,-49 44 0,1 1 0,1 1 0,1 1 0,0 1 0,0 1 0,1 2 0,0 0 0,1 2 0,0 1 0,1 2 0,32-3 0,316 6 0,-343 3 0,0 1 0,41 10 0,-64-10 0,-1 1 0,1 0 0,-1 1 0,0 0 0,0 1 0,0 0 0,-1 0 0,0 1 0,0 1 0,0-1 0,8 9 0,2 6 0,-1 0 0,-1 0 0,0 2 0,-2 0 0,13 26 0,50 130 0,-68-154 0,-2-4 0,147 324 0,-152-340 0,10 18 0,-1 0 0,-1 1 0,0 0 0,10 39 0,-8-11 0,2-2 0,2 0 0,3 0 0,1-2 0,45 72 0,-56-103 0,14 23 0,2 0 0,50 57 0,-33-44 0,-34-39 0,2-1 0,0 0 0,21 19 0,-28-29 0,1 1 0,-1-1 0,1 0 0,0 0 0,0-1 0,0 0 0,0 0 0,1 0 0,-1 0 0,0-1 0,1 0 0,-1 0 0,1 0 0,0-1 0,6 0 0,-9 0 0,-1-1 0,1 1 0,-1-1 0,0 0 0,1 1 0,-1-1 0,0 0 0,1-1 0,-1 1 0,0 0 0,0-1 0,0 1 0,0-1 0,0 1 0,-1-1 0,1 0 0,0 0 0,-1 0 0,1 0 0,-1 0 0,0 0 0,1 0 0,-1 0 0,0-1 0,-1 1 0,1 0 0,0-1 0,-1 1 0,1-4 0,2-8 0,-1 0 0,-1 0 0,0-25 0,-4-19 0,-20-102 0,22 156 0,1 1 0,-1 0 0,1 0 0,-1 0 0,0 0 0,-1 0 0,1 0 0,0 0 0,-1 0 0,-3-5 0,5 8 0,0 0 0,0 0 0,0 0 0,0 0 0,0 0 0,0 0 0,0 0 0,0 0 0,0-1 0,0 1 0,0 0 0,-1 0 0,1 0 0,0 0 0,0 0 0,0 0 0,0 0 0,0 0 0,0 0 0,0 0 0,0 0 0,-1 0 0,1 0 0,0 0 0,0 0 0,0 0 0,0 0 0,0 0 0,0 0 0,0 0 0,-1 0 0,1 0 0,0 0 0,0 0 0,0 0 0,0 0 0,0 0 0,0 0 0,0 0 0,0 0 0,-1 0 0,1 0 0,0 1 0,0-1 0,0 0 0,0 0 0,0 0 0,0 0 0,0 0 0,0 0 0,0 0 0,0 1 0,-1 8 0,3 11 0,8 10 0,0-1 0,25 46 0,-21-47 0,-1 1 0,15 47 0,-27-73 0,10 41 0,2 0 0,26 58 0,-38-100 0,0 0 0,0 0 0,-1-1 0,1 1 0,0 0 0,-1 0 0,1 0 0,-1 0 0,0 0 0,1 0 0,-1 0 0,0 0 0,0 0 0,-1 0 0,0 4 0,1-4 0,-1 0 0,0-1 0,-1 1 0,1 0 0,0-1 0,0 1 0,-1-1 0,1 0 0,-1 1 0,1-1 0,-1 0 0,1 0 0,-1 0 0,0 0 0,0 0 0,1 0 0,-1-1 0,-2 2 0,-37 10 0,0-1 0,-48 6 0,28-6 0,-151 42 0,206-51 0,-4 1 0,0 0 0,0-1 0,0 0 0,0 0 0,-1-1 0,1 0 0,-20-2 0,28 1 0,1 0 0,-1-1 0,1 1 0,0 0 0,-1-1 0,1 1 0,0-1 0,-1 1 0,1-1 0,0 0 0,0 0 0,-1 0 0,1 1 0,0-1 0,0 0 0,0 0 0,0 0 0,0-1 0,0 1 0,1 0 0,-3-3 0,3 2 0,-1 0 0,1 0 0,0 0 0,-1 0 0,1 0 0,0 0 0,0 0 0,1 0 0,-1 0 0,0 0 0,1 0 0,-1 0 0,2-3 0,2-5 0,0 1 0,1-1 0,0 1 0,13-16 0,32-35 0,71-64 0,-73 77 0,-2-1 0,59-80 0,-100 119-105,1 0 0,-1 0 0,-1 0 0,0-1 0,0 1 0,-1-1 0,0 0 0,0 0 0,-1 0 0,-1 0 0,0-1 0,0-15 0,-2 4-6721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3:56:05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24575,'3'-3'0,"0"1"0,0 1 0,0-1 0,0 0 0,0 1 0,0 0 0,0-1 0,1 1 0,-1 0 0,0 1 0,1-1 0,6 0 0,-4 0 0,97-9 0,200 6 0,-166 6 0,561-2 0,-654 3 0,0 1 0,74 18 0,24 3 0,169-18 0,-193-9 0,-91 3 0,0 2 0,40 9 0,-1 0 0,264 20 0,585-32 0,-412-1 0,283 1 0,-548-15 0,-43 2 0,194 13 0,51-2 0,-262-12 0,34-2 0,-109 16 0,178-10 0,86-11 0,3 23 0,-126 0 0,5724-2 0,-5696 14 0,18 1 0,-190-16-1365,-72 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5:51:51.37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0 506 24575,'12'-4'0,"1"-1"0,-1 1 0,1 1 0,0 1 0,0 0 0,16-1 0,8-1 0,317-25-142,4 25-150,-237 4 196,1472 2-11,-1536 1 306,0 2-1,94 22 0,-102-17-156,-31-6-42,41 6 0,-53-9 0,-1-1 0,1 1 0,-1-2 0,1 1 0,-1 0 0,1-1 0,-1 0 0,6-2 0,-9 2 0,-1 0 0,1 1 0,-1-1 0,0 0 0,1 0 0,-1 0 0,0 0 0,0-1 0,0 1 0,0 0 0,0 0 0,0-1 0,0 1 0,0 0 0,0-1 0,0 1 0,-1-1 0,1 1 0,-1-1 0,1 1 0,-1-1 0,0 0 0,1 1 0,-1-1 0,0 1 0,0-1 0,0 0 0,0 1 0,-1-1 0,0-2 0,0-6 0,-1 0 0,-1 1 0,-6-17 0,8 22 0,-13-25 0,-1 0 0,-1 0 0,-1 1 0,-21-25 0,13 19 0,-34-62 0,46 65 0,9 22 0,0-1 0,0 1 0,-1 0 0,0 0 0,-11-13 0,13 19 0,4 6 0,9 7 0,28 21 0,-2 1 0,-1 3 0,40 48 0,-6-5 0,82 105 0,-136-164 0,-13-16 0,0-1 0,0 0 0,-1 1 0,1-1 0,-1 1 0,0 0 0,0-1 0,0 1 0,0 0 0,0 0 0,-1-1 0,1 1 0,-1 0 0,0 0 0,0 0 0,0 0 0,0 4 0,-1-3 0,-1 1 0,1-1 0,-1 0 0,1 0 0,-1 0 0,0 0 0,-1 0 0,1 0 0,-1 0 0,-3 4 0,-8 6 0,-1-1 0,0 0 0,0 0 0,-20 10 0,20-13 0,-299 195 0,307-200 0,0 0 0,0 0 0,1 1 0,0 0 0,0 0 0,0 0 0,0 1 0,1 0 0,-4 7 0,-5 11 0,-14 37 0,-9 15 0,19-49-1365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6:06:49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24575,'38'2'0,"63"10"0,-59-5 0,43 1 0,342-7 0,-203-3 0,-199 4 0,-1 0 0,39 9 0,-33-5 0,35 3 0,9-7 0,-35-1 0,66 9 0,29 4 0,-73-9 0,8 8 0,-49-8 0,39 4 0,4-9 0,-43 0 0,1 0 0,-1 1 0,0 1 0,31 7 0,-46-8 11,19 6-699,35 14 0,-42-13-6138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6:06:51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24575,'10'0'0,"9"0"0,10 0 0,6 0 0,2 0 0,5 0 0,0 0 0,-2 0 0,-3 0 0,-8 0-8191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6:07:02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1099 24575,'1'-96'0,"1"9"0,-16-147 0,4 166 0,0-102 0,8 137 0,-1 1 0,-12-51 0,10 58 0,2 11 0,-1 1 0,0 0 0,-1 0 0,0 1 0,-11-19 0,-41-52 0,27 40 0,24 30 0,15 18 0,16 17 0,104 120 0,-121-135 0,-5-8 0,-9-17 0,-17-27 0,12 27 0,0 0 0,-2 1 0,-20-23 0,28 35 0,0 0 0,0 0 0,-1 1 0,0-1 0,0 1 0,0 1 0,0-1 0,-1 1 0,1 0 0,-1 1 0,1 0 0,-1 0 0,0 0 0,-8 0 0,2 0 0,0 1 0,1 1 0,-1 0 0,-17 2 0,24-1 0,1 1 0,0-1 0,-1 1 0,1-1 0,0 1 0,0 1 0,0-1 0,1 1 0,-1 0 0,1 0 0,-1 0 0,-6 8 0,5-6-91,1 1 0,0 1 0,0-1 0,1 0 0,0 1 0,0 0 0,0 0 0,1 0 0,0 1 0,0-1 0,1 1 0,0-1 0,1 1 0,-2 10 0,1 6-6735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6:06:53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24575,'4'0'0,"8"0"0,6 0 0,5 0 0,4 0 0,2 5 0,2 2 0,-1-1 0,1 0 0,0-3 0,-1 0 0,0-2 0,-5-1-8191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6:07:04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1061 24575,'1'-1'0,"0"1"0,0 0 0,0-1 0,1 1 0,-1-1 0,0 1 0,0-1 0,0 0 0,-1 1 0,1-1 0,0 0 0,0 1 0,0-1 0,0 0 0,-1 0 0,1 0 0,0 0 0,-1 0 0,1 0 0,-1 0 0,1 0 0,-1 0 0,1 0 0,-1 0 0,0 0 0,1-1 0,-1-1 0,6-38 0,-6 35 0,4-98 0,-3 60 0,10-70 0,4-28 0,-11 83 0,9-29 0,-7 53 0,2-48 0,-5 49 0,9-50 0,-5 50 0,2-50 0,-9 77 0,0 1 0,1 0 0,0-1 0,1 1 0,-1 0 0,1 0 0,0 0 0,6-11 0,-8 16 0,1 0 0,0 0 0,0-1 0,0 1 0,0 0 0,0 0 0,0 0 0,0 0 0,0 0 0,0 1 0,0-1 0,0 0 0,1 0 0,-1 1 0,0-1 0,1 1 0,-1-1 0,2 0 0,-1 1 0,0 0 0,0 1 0,0-1 0,0 0 0,0 1 0,0-1 0,-1 1 0,1-1 0,0 1 0,0 0 0,-1 0 0,1 0 0,0 0 0,-1 0 0,1 0 0,-1 0 0,3 3 0,7 7 0,-1 0 0,0 0 0,-1 1 0,13 21 0,27 59 0,-27-49 0,-13-25 0,-2 0 0,8 27 0,-11-33 0,-4-12 0,0 1 0,1 0 0,-1 0 0,0-1 0,1 1 0,-1 0 0,0 0 0,0 0 0,0 0 0,0-1 0,0 1 0,0 0 0,0 0 0,0 0 0,0-1 0,0 1 0,0 0 0,-1 0 0,1 0 0,-1 0 0,1-1 0,0 0 0,-1 0 0,1 0 0,-1 0 0,1 0 0,-1 0 0,1 0 0,-1-1 0,1 1 0,0 0 0,-1 0 0,1 0 0,-1 0 0,1 0 0,0-1 0,-1 1 0,1 0 0,-1 0 0,1-1 0,0 1 0,-1 0 0,1-1 0,-26-25 0,4-7 0,1 0 0,1-1 0,-19-49 0,36 78 0,0-1 0,0 1 0,0 0 0,0 0 0,-1 0 0,1 1 0,-1-1 0,-1 1 0,1 0 0,-1 0 0,1 0 0,-1 1 0,-9-6 0,11 8 0,-1-1 0,1 1 0,-1 0 0,1 0 0,-1 1 0,0-1 0,1 1 0,-1-1 0,0 1 0,1 0 0,-1 1 0,0-1 0,1 0 0,-1 1 0,0 0 0,1 0 0,-1 0 0,1 1 0,0-1 0,-1 1 0,1-1 0,0 1 0,-4 3 0,-3 4 38,0-1 0,1 1 0,0 0 0,0 1 0,1 0 0,1 0 0,0 1 0,-7 14 0,4-8-380,2 2 1,0-1 0,2 1-1,-8 30 1,9-21-6485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6:07:06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1456 24575,'1'-1'0,"1"1"0,-1 0 0,0-1 0,1 1 0,-1-1 0,0 1 0,0-1 0,0 1 0,1-1 0,-1 0 0,0 0 0,0 0 0,0 0 0,0 0 0,0 0 0,-1 0 0,1 0 0,1-2 0,13-23 0,-12 21 0,11-25 0,-1-2 0,-1 1 0,-2-2 0,-1 0 0,-2 0 0,-1 0 0,1-35 0,-4-242 0,-6 176 0,2-322 0,2 437 0,-1 1 0,2-1 0,6-25 0,-7 38 0,1-1 0,0 1 0,1 0 0,-1 0 0,7-10 0,-7 14 0,-1 0 0,1 0 0,0-1 0,0 1 0,0 0 0,0 0 0,0 1 0,0-1 0,0 0 0,1 1 0,-1 0 0,1-1 0,-1 1 0,4-1 0,-3 2 0,-1-1 0,1 1 0,0 0 0,0 0 0,-1 1 0,1-1 0,0 0 0,-1 1 0,1 0 0,0-1 0,-1 1 0,1 0 0,-1 1 0,1-1 0,-1 0 0,1 1 0,-1-1 0,0 1 0,0 0 0,3 2 0,6 6 0,-1 0 0,13 17 0,-22-26 0,20 29 0,-1 1 0,20 40 0,-25-44 0,-14-26 0,0 1 0,0-1 0,-1 1 0,1-1 0,0 1 0,-1-1 0,1 1 0,-1 0 0,1-1 0,-1 1 0,0 0 0,0-1 0,0 3 0,0-3 0,0-1 0,0 0 0,0 1 0,-1-1 0,1 0 0,0 1 0,0-1 0,-1 0 0,1 1 0,0-1 0,0 0 0,-1 0 0,1 1 0,0-1 0,-1 0 0,1 0 0,0 0 0,-1 0 0,1 1 0,0-1 0,-1 0 0,1 0 0,-1 0 0,1 0 0,0 0 0,-1 0 0,1 0 0,0 0 0,-1 0 0,1 0 0,0 0 0,-1 0 0,1 0 0,-1-1 0,-2 1 0,-1-2 0,1 1 0,0 0 0,0 0 0,0-1 0,0 0 0,0 0 0,1 0 0,-1 0 0,1 0 0,-4-4 0,-3-5 0,0-1 0,1-1 0,-10-19 0,10 16 0,-19-26 0,0 7 0,-63-61 0,88 94 0,-1 1 0,0-1 0,0 0 0,0 1 0,0-1 0,0 1 0,0 0 0,0 0 0,0 0 0,-1 0 0,1 1 0,0-1 0,-1 1 0,1 0 0,0 0 0,-1 0 0,1 0 0,0 1 0,0-1 0,-1 1 0,1 0 0,0 0 0,-5 2 0,-7 3 0,1 1 0,-1 1 0,-18 12 0,32-19 0,-11 8-136,0 1-1,2 1 1,-1-1-1,1 2 1,1-1-1,0 1 1,0 1-1,1-1 0,-9 21 1,4-6-6690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6:07:08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24575,'28'0'0,"0"1"0,0 1 0,33 7 0,-17-2 0,1-1 0,80-2 0,-12-1 0,-63 3 0,82 21 0,-132-27 0,75 20 0,-42-10 0,1-2 0,-1-1 0,46 3 0,141-9 219,-105-3-1803,-90 2-5242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21:42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1 120 24575,'4'-1'0,"1"1"0,0-1 0,0 0 0,-1-1 0,1 1 0,5-4 0,10-2 0,46-9 0,124-14 0,-39 9 0,-89 7 0,-43 8 0,1 2 0,38-5 0,212 8 219,-130 3-1803,-115-2-5242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9:33:17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24575,'0'-4'0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21:43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24575,'744'0'0,"-721"1"0,-1 1 0,0 1 0,0 0 0,32 10 0,83 36 0,-137-49 0,45 13-1365,-24-9-5461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21:45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64 24575,'0'-1'0,"1"0"0,-1 1 0,0-1 0,0 1 0,0-1 0,1 1 0,-1-1 0,0 0 0,0 1 0,1-1 0,-1 1 0,1-1 0,-1 1 0,0 0 0,1-1 0,-1 1 0,1-1 0,-1 1 0,1 0 0,-1-1 0,1 1 0,-1 0 0,1 0 0,1-1 0,17-5 0,-13 5 0,55-13 0,0 3 0,104-5 0,128 13 0,-197 4 0,1660 1 0,-1209-3 0,-537 1-136,1 1-1,-1 0 1,0 0-1,0 1 1,0 0-1,0 1 1,0 0-1,-1 0 0,19 10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21:47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24575,'2525'0'0,"-2342"16"0,-20-1 0,-38-1 0,-1-1 0,5-13 0,52 2 0,-162 0 0,33 10 0,-35-8 0,0 0 0,24 2 0,-14-4-1365,-2-2-5461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21:49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24575,'752'0'0,"-730"2"0,-1 0 0,41 9 0,-36-5 0,37 3 0,48-9 0,14 2 0,-113-1-5,0 2 0,18 5 0,-13-3-1345,3 0-5476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21:51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24575,'30'1'0,"-1"2"0,1 1 0,-1 2 0,0 0 0,30 12 0,31 2 294,-70-17-570,0 1-1,-1 0 1,1 2-1,-1 0 0,23 11 1,-25-8-6550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29:17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965 1 24575,'1'74'0,"-6"190"0,1-211 0,-2 0 0,-25 99 0,0-57 0,-3-1 0,-5-2 0,-4-1 0,-62 97 0,-73 83 0,150-230 0,1 1 0,1 1 0,3 1 0,2 1 0,2 2 0,1 0 0,-18 84 0,35-124 0,0-1 0,-1 0 0,0 0 0,0 0 0,0 0 0,-6 11 0,7-16 0,0 0 0,1 0 0,-1 0 0,0 0 0,0 0 0,0-1 0,0 1 0,1 0 0,-1 0 0,0-1 0,0 1 0,-1-1 0,1 1 0,0-1 0,0 1 0,0-1 0,0 0 0,-2 1 0,2-1 0,-1 0 0,0-1 0,0 1 0,0 0 0,0-1 0,0 1 0,1-1 0,-1 1 0,0-1 0,0 0 0,1 0 0,-1 0 0,1 0 0,-1 0 0,-1-2 0,-5-4 0,0-1 0,0 1 0,0-2 0,1 1 0,1-1 0,-9-15 0,-31-65 0,30 56 0,-10-19 0,-45-94 0,69 140 0,-1-2 0,6 12 0,7 10 0,74 109 0,116 225 0,-195-337 0,-2-1 0,1 1 0,-1 0 0,-1 0 0,0 0 0,0 0 0,-1 0 0,-1 0 0,0 1 0,-2 18 0,1-14 0,0 0 0,2 0 0,4 31 0,-5-45 0,0 1 0,1-1 0,-1 0 0,1 0 0,0 1 0,0-1 0,0 0 0,0 0 0,0 0 0,0 0 0,1 0 0,-1-1 0,2 3 0,-2-3 0,0-1 0,0 0 0,0 1 0,0-1 0,0 0 0,0 0 0,0 0 0,0 0 0,0 0 0,0 0 0,0 0 0,0 0 0,0 0 0,0 0 0,0 0 0,0-1 0,0 1 0,0 0 0,0-1 0,-1 1 0,1 0 0,0-1 0,0 0 0,0 1 0,0-1 0,-1 1 0,1-1 0,0 0 0,-1 1 0,1-1 0,0 0 0,-1 0 0,1-1 0,27-27 0,4-5 0,60-50 0,38-9 0,-124 89 0,1-1 0,1 0 0,-1-1 0,0 1 0,10-12 0,-16 15 0,1-1 0,0 1 0,-1 0 0,0-1 0,0 1 0,1 0 0,-1-1 0,-1 0 0,1 1 0,0-1 0,-1 0 0,1 1 0,-1-1 0,0 0 0,0 1 0,0-1 0,0 0 0,0 0 0,-2-4 0,0-1 0,-1 0 0,-1 1 0,1-1 0,-1 1 0,0-1 0,-1 1 0,0 1 0,0-1 0,0 1 0,-1 0 0,0 0 0,0 0 0,-1 1 0,-7-5 0,-10-7 0,-1 2 0,-47-21 0,53 27-195,0 2 0,0 0 0,0 1 0,-1 1 0,0 1 0,-36-2 0,28 5-6631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35:39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1480 3043 24575,'-683'0'0,"672"0"0,0-1 0,0 0 0,0-1 0,0 0 0,0 0 0,0-1 0,1-1 0,-12-5 0,0-2 0,0-2 0,-29-22 0,-3-2 0,-71-56 0,107 78 0,2-1 0,0 0 0,0-1 0,-23-36 0,-121-175 0,148 212 0,2 0 0,0-1 0,0 0 0,2-1 0,-10-27 0,3-2 0,-8-48 0,8-6 0,7 32 0,-2-8 0,0-81 0,11-78 0,1 80 0,-2-316 0,2 450 0,0 1 0,1-1 0,1 1 0,14-39 0,5-28 0,-20 71 0,1 1 0,1 0 0,1 0 0,0 0 0,1 0 0,0 1 0,13-18 0,-13 23 0,1-1 0,0 1 0,1 1 0,0-1 0,0 2 0,1-1 0,0 1 0,1 1 0,0 0 0,12-7 0,21-7 0,59-30 0,144-49 0,-5 39 0,-7 2 0,-187 44 0,1 2 0,1 3 0,51-5 0,157-22 0,-123 16 0,129-11 0,399 4 0,1614 30 0,-1167-3 0,2074 1 0,-2493 45 0,-422-19 0,134 20 0,-157-15 0,506 69 0,-542-58 0,-172-31 0,-2 2 0,0 1 0,53 29 0,-50-23 0,42 14 0,34 18 0,-64-20 0,-2 2 0,-2 2 0,73 72 0,-77-64 0,55 71 0,27 59 0,-114-159 0,34 54 0,44 90 0,-83-145 0,-1 0 0,-1 1 0,0-1 0,-1 1 0,3 29 0,0 1 0,11 40 0,-7-42 0,7 85 0,-15-88 0,-3 0 0,-4 41 0,2-61 0,-1 0 0,-1 0 0,0 0 0,-2-1 0,-15 34 0,8-27 0,-1-1 0,-1 0 0,-34 39 0,13-24 0,-47 39 0,66-63 0,-29 26 0,-2-1 0,-2-3 0,-68 40 0,34-32 0,-124 48 0,142-70 0,-196 74 0,188-70 0,-1-5 0,-87 17 0,-483 79 0,487-95 0,-533 68 0,630-87 0,-549 35 0,231-25 0,-108 2 0,-1488-17 0,919-1 0,670 16 0,71-1 0,-689-11 0,524-5 0,42-16 0,-119 4 0,364 16 0,68-1 0,-140-3 0,151-12 0,-21-2 0,115 14 0,1-1 0,-1-1 0,1-1 0,-38-13 0,-6-3 0,30 11 216,-49-10-1797,58 16-5245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37:06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888 0 24575,'1'1'0,"0"-1"0,1 0 0,-1 1 0,0-1 0,0 1 0,0-1 0,0 1 0,0 0 0,0-1 0,0 1 0,0 0 0,0 0 0,0 0 0,-1 0 0,1 0 0,0 0 0,-1 0 0,1 0 0,0 0 0,-1 0 0,1 0 0,-1 0 0,1 0 0,-1 1 0,0-1 0,0 0 0,1 2 0,0 3 0,0 0 0,0-1 0,-1 1 0,0 9 0,0-8 0,-2-1 0,1 0 0,-1 0 0,0 0 0,0 0 0,0 0 0,-1-1 0,0 1 0,-6 9 0,-7 6 0,-19 20 0,12-14 0,-22 22 0,-82 70 0,80-78 0,2 2 0,-45 54 0,75-79 0,1 1 0,1 1 0,1 0 0,1 1 0,0 0 0,2 0 0,1 1 0,0 0 0,-7 38 0,2 25 0,7-42 0,-16 57 0,-48 124 0,-21 76 0,20 6 0,8 214 0,57-89 0,7-264 0,2-114 0,2-1 0,19 83 0,-9-55 0,-13-68 0,10 61 0,3 0 0,49 140 0,-53-183 0,-2 1 0,6 34 0,-5-23 0,0-9 0,1-1 0,2 0 0,2 0 0,25 40 0,-17-30 0,23 56 0,-33-71 0,1 0 0,31 46 0,7 12 0,-39-60 0,1-1 0,1 0 0,1-1 0,1 0 0,1-2 0,36 33 0,27 21 0,54 45 0,-116-107 0,0-1 0,1-1 0,0-1 0,24 9 0,14 6 0,18 15 0,-36-18 0,85 33 0,128 8 0,-125-36 0,3-4 0,-81-16 0,60 17 0,-66-14 0,2-2 0,-1-2 0,76 1 0,23 2 0,-14 12 0,-73-10 0,59 3 0,-115-14 0,21-1 0,-22 1 0,0 0 0,0 0 0,-1 0 0,1 0 0,0 0 0,0 0 0,0 0 0,-1-1 0,1 1 0,0 0 0,0 0 0,0 0 0,-1 0 0,1-1 0,0 1 0,0 0 0,0 0 0,0 0 0,0 0 0,0-1 0,-1 1 0,1 0 0,0 0 0,0-1 0,0 1 0,0 0 0,0 0 0,0-1 0,0 1 0,0 0 0,0 0 0,0 0 0,0-1 0,0 1 0,0 0 0,0 0 0,0-1 0,0 1 0,0 0 0,1 0 0,-1-1 0,0 1 0,0 0 0,0 0 0,0 0 0,0-1 0,0 1 0,1 0 0,-1 0 0,0 0 0,0 0 0,0 0 0,1-1 0,-1 1 0,0 0 0,0 0 0,0 0 0,1 0 0,-1 0 0,0 0 0,0 0 0,1 0 0,-1 0 0,0 0 0,0 0 0,-54-44 0,-55-41 0,107 83 0,-12-7 0,-22-21 0,34 28 0,-1-1 0,1 1 0,0-1 0,-1 0 0,1 0 0,0 1 0,1-1 0,-1 0 0,0-1 0,1 1 0,0 0 0,0 0 0,0-1 0,0 1 0,0-4 0,1 6 0,0 1 0,0 0 0,0-1 0,0 1 0,0-1 0,0 1 0,0 0 0,0-1 0,0 1 0,0-1 0,0 1 0,0 0 0,1-1 0,-1 1 0,0-1 0,0 1 0,0 0 0,1-1 0,-1 1 0,0 0 0,0 0 0,1-1 0,-1 1 0,0 0 0,1-1 0,-1 1 0,0 0 0,1 0 0,-1 0 0,1-1 0,14 2 0,15 11 0,3 8 0,0 2 0,-2 2 0,-1 0 0,33 36 0,-42-40 0,-20-19 0,0-1 0,0 1 0,0 0 0,0 0 0,0-1 0,0 1 0,0 0 0,-1 0 0,1 0 0,0 0 0,-1 0 0,1 0 0,0 0 0,-1 0 0,1 0 0,-1 0 0,0 0 0,1 0 0,-1 0 0,0 1 0,0-1 0,0 0 0,1 2 0,-3-2 0,1 1 0,-1-1 0,1 1 0,-1-1 0,1 0 0,-1 1 0,0-1 0,1 0 0,-1 0 0,0 0 0,-3 1 0,-32 14 0,-46 15 0,-30 12 0,109-40 0,-1-1 0,0 0 0,0 0 0,0 0 0,-1 0 0,1-1 0,0 0 0,-10 1 0,13-3 0,0 1 0,1 0 0,-1-1 0,0 1 0,0-1 0,1 0 0,-1 1 0,0-1 0,1 0 0,-1 0 0,0 0 0,1 0 0,-1 0 0,1 0 0,0-1 0,-1 1 0,1 0 0,0-1 0,0 1 0,0-1 0,0 1 0,0-1 0,0 0 0,0 1 0,1-1 0,-1 0 0,1 0 0,-1 0 0,0-1 0,-8-40-423,1 0 1,-3-79-1,10 119 326,-1-33-6729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35:51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63 24575,'22'-1'0,"-1"-1"0,30-7 0,19-2 0,250 2 0,24-1 0,62-11 0,1 22 0,-139 1 0,-183-3 0,32 0 0,117 15 0,-36 1 0,-107-10 0,5 9 0,-66-8 0,50 3 0,10-3 0,174 35 0,-207-33 0,1-3 0,-1-2 0,69-6 0,-19 1 0,283 2-1365,-364 0-5461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36:11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1036 2777 24575,'-10'0'0,"0"-1"0,0 0 0,-1 0 0,1-1 0,0 0 0,0-1 0,1 0 0,-1 0 0,1-1 0,-1-1 0,1 1 0,1-1 0,-1-1 0,1 0 0,-1 0 0,2-1 0,-11-10 0,-60-65 0,-134-183 0,179 220 0,-92-138 0,43 62 0,56 81 0,1-1 0,3-1 0,1-1 0,-24-74 0,-30-96 0,51 152 0,3-1 0,3-1 0,2 0 0,3-1 0,3-1 0,-3-107 0,13 171 0,8-211 0,-5 189 0,1 0 0,1 0 0,1 1 0,0 0 0,2 0 0,0 1 0,14-23 0,-6 20 0,1 1 0,1 0 0,1 2 0,31-27 0,-25 27 0,1 1 0,0 2 0,2 0 0,0 2 0,1 2 0,0 0 0,47-14 0,-45 17 0,197-59 0,-118 49 0,202-13 0,-213 27 0,339-41 0,70 9 0,-242 25 0,-7 1 0,300 25 0,-296-2 0,178 7 0,329 5 0,-592-22 0,524 16 0,120-3 0,-547-15 0,6050 1 0,-3227 2 0,-3094-1 0,0-1 0,1 1 0,-1 0 0,1 1 0,-1-1 0,1 1 0,-1 0 0,0 0 0,1 0 0,-1 0 0,0 1 0,0 0 0,0 0 0,0 0 0,0 0 0,0 1 0,-1-1 0,1 1 0,-1 0 0,6 6 0,10 14 0,-1 0 0,-1 1 0,-1 1 0,-2 0 0,0 1 0,-2 1 0,16 49 0,50 220 0,-64-225 0,-3 1 0,2 88 0,-14 79 0,-1-88 0,1-122 0,-2-1 0,0 0 0,-2 0 0,0-1 0,-13 34 0,-60 128 0,44-109 0,-22 41 0,44-102 0,-2 0 0,0 0 0,-1-2 0,-1 0 0,-22 19 0,-14 14 0,50-48 0,-34 38 0,-2-1 0,-2-3 0,-67 49 0,66-61 0,0-3 0,-2-1 0,0-2 0,-1-2 0,-64 14 0,-8 1 0,-22 7 0,-147 20 0,-639 26 0,-2-64 0,-1528-23 0,1620-28 0,29 0 0,557 32 0,-421-11 0,587 6 0,-399-34 0,-415-53 0,301 35 0,-107-5 0,220 18 0,70 3 0,-476 29 0,562 13 0,58-4 0,-271 5 0,430 5 0,-151 32 0,110-14 0,-181 17 0,87-13 0,198-22 0,0 3 0,-64 22 0,81-24 0,-9 6 0,0 1 0,1 3 0,-35 22 0,-65 31 0,89-49-1365,29-14-5461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36336-9597-4DF1-A6F4-A301F5B95D4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0ADE7-87DB-4217-8EDE-23319DC7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0ADE7-87DB-4217-8EDE-23319DC716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8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0ADE7-87DB-4217-8EDE-23319DC716E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38C912-C387-4121-B7D0-792A4426ADE0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78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F5BC-DF26-404A-B4B5-97FF4C643ACC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DD57-AE7A-46C3-A600-4C5A9F8FFDA4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2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13CF-8AA8-4364-95E1-2F60E4FCC4B8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A1136A-FF00-4B25-8A43-E1F60D2C54B2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107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5154-A1AE-4674-B1B6-3DF5BEA70482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98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635-FEEB-44F8-9936-0C846D7A5DE1}" type="datetime1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92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DECA-ED45-4A90-A1A3-8E4ED27EBC92}" type="datetime1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5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91EC-DC56-4F12-BA33-F1C6A97BA96F}" type="datetime1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9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689609D-D99D-411F-B9EB-DD1D4370CF5C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6106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E74F969-16A0-44C2-BBA7-1AF5252DC3CE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A43ABD-131C-4191-ABCE-47BEE6357A9B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717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1.xml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customXml" Target="../ink/ink12.xml"/><Relationship Id="rId4" Type="http://schemas.openxmlformats.org/officeDocument/2006/relationships/image" Target="../media/image1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3.xml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2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20.xml"/><Relationship Id="rId18" Type="http://schemas.openxmlformats.org/officeDocument/2006/relationships/image" Target="../media/image39.png"/><Relationship Id="rId3" Type="http://schemas.openxmlformats.org/officeDocument/2006/relationships/customXml" Target="../ink/ink15.xml"/><Relationship Id="rId21" Type="http://schemas.openxmlformats.org/officeDocument/2006/relationships/customXml" Target="../ink/ink24.xml"/><Relationship Id="rId7" Type="http://schemas.openxmlformats.org/officeDocument/2006/relationships/customXml" Target="../ink/ink17.xml"/><Relationship Id="rId12" Type="http://schemas.openxmlformats.org/officeDocument/2006/relationships/image" Target="../media/image36.png"/><Relationship Id="rId17" Type="http://schemas.openxmlformats.org/officeDocument/2006/relationships/customXml" Target="../ink/ink22.xml"/><Relationship Id="rId25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19.xml"/><Relationship Id="rId24" Type="http://schemas.openxmlformats.org/officeDocument/2006/relationships/customXml" Target="../ink/ink26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10" Type="http://schemas.openxmlformats.org/officeDocument/2006/relationships/image" Target="../media/image35.png"/><Relationship Id="rId19" Type="http://schemas.openxmlformats.org/officeDocument/2006/relationships/customXml" Target="../ink/ink23.xml"/><Relationship Id="rId4" Type="http://schemas.openxmlformats.org/officeDocument/2006/relationships/image" Target="../media/image320.png"/><Relationship Id="rId9" Type="http://schemas.openxmlformats.org/officeDocument/2006/relationships/customXml" Target="../ink/ink18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customXml" Target="../ink/ink32.xm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9" Type="http://schemas.openxmlformats.org/officeDocument/2006/relationships/image" Target="../media/image62.png"/><Relationship Id="rId3" Type="http://schemas.openxmlformats.org/officeDocument/2006/relationships/image" Target="../media/image45.png"/><Relationship Id="rId21" Type="http://schemas.openxmlformats.org/officeDocument/2006/relationships/customXml" Target="../ink/ink36.xml"/><Relationship Id="rId34" Type="http://schemas.openxmlformats.org/officeDocument/2006/relationships/image" Target="../media/image60.png"/><Relationship Id="rId42" Type="http://schemas.openxmlformats.org/officeDocument/2006/relationships/customXml" Target="../ink/ink47.xm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33" Type="http://schemas.openxmlformats.org/officeDocument/2006/relationships/customXml" Target="../ink/ink42.xml"/><Relationship Id="rId38" Type="http://schemas.openxmlformats.org/officeDocument/2006/relationships/customXml" Target="../ink/ink45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29" Type="http://schemas.openxmlformats.org/officeDocument/2006/relationships/customXml" Target="../ink/ink40.xml"/><Relationship Id="rId41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customXml" Target="../ink/ink31.xml"/><Relationship Id="rId24" Type="http://schemas.openxmlformats.org/officeDocument/2006/relationships/image" Target="../media/image55.png"/><Relationship Id="rId32" Type="http://schemas.openxmlformats.org/officeDocument/2006/relationships/image" Target="../media/image59.png"/><Relationship Id="rId37" Type="http://schemas.openxmlformats.org/officeDocument/2006/relationships/image" Target="../media/image61.png"/><Relationship Id="rId40" Type="http://schemas.openxmlformats.org/officeDocument/2006/relationships/customXml" Target="../ink/ink46.xml"/><Relationship Id="rId5" Type="http://schemas.openxmlformats.org/officeDocument/2006/relationships/image" Target="../media/image450.png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28" Type="http://schemas.openxmlformats.org/officeDocument/2006/relationships/image" Target="../media/image57.png"/><Relationship Id="rId36" Type="http://schemas.openxmlformats.org/officeDocument/2006/relationships/customXml" Target="../ink/ink44.xml"/><Relationship Id="rId10" Type="http://schemas.openxmlformats.org/officeDocument/2006/relationships/image" Target="../media/image48.png"/><Relationship Id="rId19" Type="http://schemas.openxmlformats.org/officeDocument/2006/relationships/customXml" Target="../ink/ink35.xml"/><Relationship Id="rId31" Type="http://schemas.openxmlformats.org/officeDocument/2006/relationships/customXml" Target="../ink/ink41.xml"/><Relationship Id="rId4" Type="http://schemas.openxmlformats.org/officeDocument/2006/relationships/customXml" Target="../ink/ink28.xml"/><Relationship Id="rId9" Type="http://schemas.openxmlformats.org/officeDocument/2006/relationships/customXml" Target="../ink/ink30.xml"/><Relationship Id="rId14" Type="http://schemas.openxmlformats.org/officeDocument/2006/relationships/image" Target="../media/image50.png"/><Relationship Id="rId22" Type="http://schemas.openxmlformats.org/officeDocument/2006/relationships/image" Target="../media/image54.png"/><Relationship Id="rId27" Type="http://schemas.openxmlformats.org/officeDocument/2006/relationships/customXml" Target="../ink/ink39.xml"/><Relationship Id="rId30" Type="http://schemas.openxmlformats.org/officeDocument/2006/relationships/image" Target="../media/image58.png"/><Relationship Id="rId35" Type="http://schemas.openxmlformats.org/officeDocument/2006/relationships/customXml" Target="../ink/ink43.xml"/><Relationship Id="rId43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customXml" Target="../ink/ink48.xml"/><Relationship Id="rId7" Type="http://schemas.openxmlformats.org/officeDocument/2006/relationships/customXml" Target="../ink/ink50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customXml" Target="../ink/ink49.xml"/><Relationship Id="rId10" Type="http://schemas.openxmlformats.org/officeDocument/2006/relationships/image" Target="../media/image69.png"/><Relationship Id="rId4" Type="http://schemas.openxmlformats.org/officeDocument/2006/relationships/image" Target="../media/image66.png"/><Relationship Id="rId9" Type="http://schemas.openxmlformats.org/officeDocument/2006/relationships/customXml" Target="../ink/ink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6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73.png"/><Relationship Id="rId7" Type="http://schemas.openxmlformats.org/officeDocument/2006/relationships/customXml" Target="../ink/ink54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70.png"/><Relationship Id="rId4" Type="http://schemas.openxmlformats.org/officeDocument/2006/relationships/customXml" Target="../ink/ink5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0.png"/><Relationship Id="rId4" Type="http://schemas.openxmlformats.org/officeDocument/2006/relationships/customXml" Target="../ink/ink5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5" Type="http://schemas.openxmlformats.org/officeDocument/2006/relationships/customXml" Target="../ink/ink57.xml"/><Relationship Id="rId4" Type="http://schemas.openxmlformats.org/officeDocument/2006/relationships/image" Target="../media/image7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customXml" Target="../ink/ink58.xml"/><Relationship Id="rId7" Type="http://schemas.openxmlformats.org/officeDocument/2006/relationships/customXml" Target="../ink/ink59.xm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customXml" Target="../ink/ink60.xml"/><Relationship Id="rId7" Type="http://schemas.openxmlformats.org/officeDocument/2006/relationships/customXml" Target="../ink/ink62.xm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5" Type="http://schemas.openxmlformats.org/officeDocument/2006/relationships/customXml" Target="../ink/ink61.xml"/><Relationship Id="rId4" Type="http://schemas.openxmlformats.org/officeDocument/2006/relationships/image" Target="../media/image8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1" Type="http://schemas.openxmlformats.org/officeDocument/2006/relationships/image" Target="../media/image89.png"/><Relationship Id="rId5" Type="http://schemas.openxmlformats.org/officeDocument/2006/relationships/image" Target="../media/image86.png"/><Relationship Id="rId10" Type="http://schemas.openxmlformats.org/officeDocument/2006/relationships/customXml" Target="../ink/ink66.xml"/><Relationship Id="rId4" Type="http://schemas.openxmlformats.org/officeDocument/2006/relationships/customXml" Target="../ink/ink63.xml"/><Relationship Id="rId9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6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12" Type="http://schemas.openxmlformats.org/officeDocument/2006/relationships/customXml" Target="../ink/ink71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5.png"/><Relationship Id="rId5" Type="http://schemas.openxmlformats.org/officeDocument/2006/relationships/customXml" Target="../ink/ink68.xml"/><Relationship Id="rId15" Type="http://schemas.openxmlformats.org/officeDocument/2006/relationships/image" Target="../media/image97.png"/><Relationship Id="rId10" Type="http://schemas.openxmlformats.org/officeDocument/2006/relationships/customXml" Target="../ink/ink70.xml"/><Relationship Id="rId4" Type="http://schemas.openxmlformats.org/officeDocument/2006/relationships/image" Target="../media/image91.png"/><Relationship Id="rId9" Type="http://schemas.openxmlformats.org/officeDocument/2006/relationships/image" Target="../media/image94.png"/><Relationship Id="rId14" Type="http://schemas.openxmlformats.org/officeDocument/2006/relationships/customXml" Target="../ink/ink7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3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hyperlink" Target="https://www.scala-lang.org/download/scala2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13" Type="http://schemas.openxmlformats.org/officeDocument/2006/relationships/customXml" Target="../ink/ink79.xml"/><Relationship Id="rId3" Type="http://schemas.openxmlformats.org/officeDocument/2006/relationships/customXml" Target="../ink/ink75.xml"/><Relationship Id="rId7" Type="http://schemas.openxmlformats.org/officeDocument/2006/relationships/image" Target="../media/image111.png"/><Relationship Id="rId12" Type="http://schemas.openxmlformats.org/officeDocument/2006/relationships/image" Target="../media/image114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3.png"/><Relationship Id="rId5" Type="http://schemas.openxmlformats.org/officeDocument/2006/relationships/customXml" Target="../ink/ink76.xml"/><Relationship Id="rId15" Type="http://schemas.openxmlformats.org/officeDocument/2006/relationships/image" Target="../media/image116.png"/><Relationship Id="rId10" Type="http://schemas.openxmlformats.org/officeDocument/2006/relationships/customXml" Target="../ink/ink78.xml"/><Relationship Id="rId4" Type="http://schemas.openxmlformats.org/officeDocument/2006/relationships/image" Target="../media/image109.png"/><Relationship Id="rId9" Type="http://schemas.openxmlformats.org/officeDocument/2006/relationships/image" Target="../media/image112.png"/><Relationship Id="rId14" Type="http://schemas.openxmlformats.org/officeDocument/2006/relationships/image" Target="../media/image1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customXml" Target="../ink/ink8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4.png"/><Relationship Id="rId12" Type="http://schemas.openxmlformats.org/officeDocument/2006/relationships/customXml" Target="../ink/ink86.xml"/><Relationship Id="rId17" Type="http://schemas.openxmlformats.org/officeDocument/2006/relationships/image" Target="../media/image139.png"/><Relationship Id="rId2" Type="http://schemas.openxmlformats.org/officeDocument/2006/relationships/image" Target="../media/image131.png"/><Relationship Id="rId16" Type="http://schemas.openxmlformats.org/officeDocument/2006/relationships/customXml" Target="../ink/ink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1" Type="http://schemas.openxmlformats.org/officeDocument/2006/relationships/image" Target="../media/image136.png"/><Relationship Id="rId5" Type="http://schemas.openxmlformats.org/officeDocument/2006/relationships/image" Target="../media/image133.png"/><Relationship Id="rId15" Type="http://schemas.openxmlformats.org/officeDocument/2006/relationships/image" Target="../media/image138.png"/><Relationship Id="rId10" Type="http://schemas.openxmlformats.org/officeDocument/2006/relationships/customXml" Target="../ink/ink85.xml"/><Relationship Id="rId4" Type="http://schemas.openxmlformats.org/officeDocument/2006/relationships/customXml" Target="../ink/ink82.xml"/><Relationship Id="rId9" Type="http://schemas.openxmlformats.org/officeDocument/2006/relationships/image" Target="../media/image135.png"/><Relationship Id="rId14" Type="http://schemas.openxmlformats.org/officeDocument/2006/relationships/customXml" Target="../ink/ink8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customXml" Target="../ink/ink94.xml"/><Relationship Id="rId3" Type="http://schemas.openxmlformats.org/officeDocument/2006/relationships/customXml" Target="../ink/ink89.xml"/><Relationship Id="rId7" Type="http://schemas.openxmlformats.org/officeDocument/2006/relationships/customXml" Target="../ink/ink91.xml"/><Relationship Id="rId12" Type="http://schemas.openxmlformats.org/officeDocument/2006/relationships/image" Target="../media/image145.png"/><Relationship Id="rId17" Type="http://schemas.openxmlformats.org/officeDocument/2006/relationships/image" Target="../media/image148.png"/><Relationship Id="rId2" Type="http://schemas.openxmlformats.org/officeDocument/2006/relationships/image" Target="../media/image140.png"/><Relationship Id="rId16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customXml" Target="../ink/ink93.xml"/><Relationship Id="rId5" Type="http://schemas.openxmlformats.org/officeDocument/2006/relationships/customXml" Target="../ink/ink90.xml"/><Relationship Id="rId15" Type="http://schemas.openxmlformats.org/officeDocument/2006/relationships/image" Target="../media/image147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customXml" Target="../ink/ink92.xml"/><Relationship Id="rId14" Type="http://schemas.openxmlformats.org/officeDocument/2006/relationships/image" Target="../media/image14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customXml" Target="../ink/ink101.xml"/><Relationship Id="rId3" Type="http://schemas.openxmlformats.org/officeDocument/2006/relationships/customXml" Target="../ink/ink96.xml"/><Relationship Id="rId7" Type="http://schemas.openxmlformats.org/officeDocument/2006/relationships/customXml" Target="../ink/ink98.xml"/><Relationship Id="rId12" Type="http://schemas.openxmlformats.org/officeDocument/2006/relationships/image" Target="../media/image154.png"/><Relationship Id="rId2" Type="http://schemas.openxmlformats.org/officeDocument/2006/relationships/image" Target="../media/image149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customXml" Target="../ink/ink100.xml"/><Relationship Id="rId5" Type="http://schemas.openxmlformats.org/officeDocument/2006/relationships/customXml" Target="../ink/ink97.xml"/><Relationship Id="rId15" Type="http://schemas.openxmlformats.org/officeDocument/2006/relationships/customXml" Target="../ink/ink102.xml"/><Relationship Id="rId10" Type="http://schemas.openxmlformats.org/officeDocument/2006/relationships/image" Target="../media/image153.png"/><Relationship Id="rId4" Type="http://schemas.openxmlformats.org/officeDocument/2006/relationships/image" Target="../media/image150.png"/><Relationship Id="rId9" Type="http://schemas.openxmlformats.org/officeDocument/2006/relationships/customXml" Target="../ink/ink99.xml"/><Relationship Id="rId14" Type="http://schemas.openxmlformats.org/officeDocument/2006/relationships/image" Target="../media/image1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3.xml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customXml" Target="../ink/ink104.xml"/><Relationship Id="rId4" Type="http://schemas.openxmlformats.org/officeDocument/2006/relationships/image" Target="../media/image15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.xml"/><Relationship Id="rId13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3.png"/><Relationship Id="rId12" Type="http://schemas.openxmlformats.org/officeDocument/2006/relationships/customXml" Target="../ink/ink109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.xml"/><Relationship Id="rId11" Type="http://schemas.openxmlformats.org/officeDocument/2006/relationships/image" Target="../media/image165.png"/><Relationship Id="rId5" Type="http://schemas.openxmlformats.org/officeDocument/2006/relationships/image" Target="../media/image162.png"/><Relationship Id="rId10" Type="http://schemas.openxmlformats.org/officeDocument/2006/relationships/customXml" Target="../ink/ink108.xml"/><Relationship Id="rId4" Type="http://schemas.openxmlformats.org/officeDocument/2006/relationships/customXml" Target="../ink/ink105.xml"/><Relationship Id="rId9" Type="http://schemas.openxmlformats.org/officeDocument/2006/relationships/image" Target="../media/image164.png"/><Relationship Id="rId14" Type="http://schemas.openxmlformats.org/officeDocument/2006/relationships/image" Target="../media/image16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0.xml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3" Type="http://schemas.openxmlformats.org/officeDocument/2006/relationships/image" Target="../media/image171.png"/><Relationship Id="rId7" Type="http://schemas.openxmlformats.org/officeDocument/2006/relationships/image" Target="../media/image17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2.xml"/><Relationship Id="rId11" Type="http://schemas.openxmlformats.org/officeDocument/2006/relationships/image" Target="../media/image175.png"/><Relationship Id="rId5" Type="http://schemas.openxmlformats.org/officeDocument/2006/relationships/image" Target="../media/image172.png"/><Relationship Id="rId10" Type="http://schemas.openxmlformats.org/officeDocument/2006/relationships/customXml" Target="../ink/ink114.xml"/><Relationship Id="rId4" Type="http://schemas.openxmlformats.org/officeDocument/2006/relationships/customXml" Target="../ink/ink111.xml"/><Relationship Id="rId9" Type="http://schemas.openxmlformats.org/officeDocument/2006/relationships/image" Target="../media/image17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10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customXml" Target="../ink/ink9.xml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customXml" Target="../ink/ink5.xml"/><Relationship Id="rId9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7541-9AEE-42A3-82F6-4774F7AC2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5A964-65BA-457C-9CA9-C84471162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D5CB8-8960-D120-E4CC-F18AF493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6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F28AE4-9789-C0E3-2C3A-01AD20B6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397" y="2860380"/>
            <a:ext cx="4162195" cy="993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086DDA-9616-4B11-B114-07AFC472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969" y="125431"/>
            <a:ext cx="10284595" cy="1492132"/>
          </a:xfrm>
        </p:spPr>
        <p:txBody>
          <a:bodyPr>
            <a:normAutofit/>
          </a:bodyPr>
          <a:lstStyle/>
          <a:p>
            <a:r>
              <a:rPr lang="en-US" sz="4000" dirty="0"/>
              <a:t>Declaring  variables (exit and then type “</a:t>
            </a:r>
            <a:r>
              <a:rPr lang="en-US" sz="4000" dirty="0" err="1"/>
              <a:t>scala</a:t>
            </a:r>
            <a:r>
              <a:rPr lang="en-US" sz="4000" dirty="0"/>
              <a:t>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0D99-3B10-496E-A355-7803FBD2A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536" y="1280159"/>
            <a:ext cx="10284594" cy="4505018"/>
          </a:xfrm>
        </p:spPr>
        <p:txBody>
          <a:bodyPr/>
          <a:lstStyle/>
          <a:p>
            <a:r>
              <a:rPr lang="en-US" dirty="0"/>
              <a:t>1. using </a:t>
            </a:r>
            <a:r>
              <a:rPr lang="en-US" b="1" dirty="0"/>
              <a:t>var</a:t>
            </a:r>
          </a:p>
          <a:p>
            <a:pPr lvl="1"/>
            <a:r>
              <a:rPr lang="en-US" b="1" dirty="0"/>
              <a:t>This creates a normal (modifiable) variable.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You can then use variable a in other statements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4F7795-A635-4A6C-BC8F-806F3E0F4369}"/>
                  </a:ext>
                </a:extLst>
              </p14:cNvPr>
              <p14:cNvContentPartPr/>
              <p14:nvPr/>
            </p14:nvContentPartPr>
            <p14:xfrm rot="4264144" flipH="1">
              <a:off x="6642701" y="1859194"/>
              <a:ext cx="387133" cy="1432416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4F7795-A635-4A6C-BC8F-806F3E0F43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4264144" flipH="1">
                <a:off x="6633681" y="1850550"/>
                <a:ext cx="404812" cy="1450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3F2E6A-4993-47C4-AACF-1D226136CB68}"/>
                  </a:ext>
                </a:extLst>
              </p14:cNvPr>
              <p14:cNvContentPartPr/>
              <p14:nvPr/>
            </p14:nvContentPartPr>
            <p14:xfrm>
              <a:off x="6119833" y="2251289"/>
              <a:ext cx="4680" cy="52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3F2E6A-4993-47C4-AACF-1D226136CB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1193" y="2242649"/>
                <a:ext cx="22320" cy="705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FCBBB3F-2600-4982-8B9D-D9FEBEB75810}"/>
              </a:ext>
            </a:extLst>
          </p:cNvPr>
          <p:cNvSpPr txBox="1"/>
          <p:nvPr/>
        </p:nvSpPr>
        <p:spPr>
          <a:xfrm>
            <a:off x="7304567" y="1770570"/>
            <a:ext cx="264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type and name of a variable.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1D757-FCB5-4909-81EB-5920AF341F96}"/>
              </a:ext>
            </a:extLst>
          </p:cNvPr>
          <p:cNvSpPr txBox="1"/>
          <p:nvPr/>
        </p:nvSpPr>
        <p:spPr>
          <a:xfrm>
            <a:off x="8423225" y="2886337"/>
            <a:ext cx="279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need a semicolon at the end 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1446C-8B1E-EFF5-2BAE-9051FCC8E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2726" y="4553824"/>
            <a:ext cx="3450234" cy="20779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95C22C-5ACC-55DE-C3A3-029CD8823A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8234" y="4881855"/>
            <a:ext cx="3176417" cy="1346801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D87639B-36AF-23EF-E5A6-6F2D7145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8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0614-22FB-45D1-9F67-9943EC4B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208" y="233917"/>
            <a:ext cx="10178322" cy="6220045"/>
          </a:xfrm>
        </p:spPr>
        <p:txBody>
          <a:bodyPr/>
          <a:lstStyle/>
          <a:p>
            <a:r>
              <a:rPr lang="en-US" dirty="0"/>
              <a:t>Variables need to be initialized when they are created.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you do not need to give the data type. It can detect the type by the initial value!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E72B4-EF3D-1900-0BE4-9706A7C7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670030"/>
            <a:ext cx="10962398" cy="1989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60C26-ECEF-3B8F-BF23-ADA5AC5B5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53" y="3412324"/>
            <a:ext cx="3671471" cy="2844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5CA487-FB57-1ACB-85AC-26DD4262A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482" y="3866867"/>
            <a:ext cx="4940048" cy="114789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44C8CD2-5D32-238C-8B1D-9C6EF792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7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D71508F-AA57-76CF-613E-2D76834A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328" y="4790955"/>
            <a:ext cx="3317474" cy="17657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C2FAF-52B2-42A3-BD95-23137D07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08843"/>
            <a:ext cx="10178322" cy="6156250"/>
          </a:xfrm>
        </p:spPr>
        <p:txBody>
          <a:bodyPr/>
          <a:lstStyle/>
          <a:p>
            <a:r>
              <a:rPr lang="en-US" dirty="0"/>
              <a:t>2. using 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This is defining a constant.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041017-7607-4B11-BE46-6F56C2062EF1}"/>
              </a:ext>
            </a:extLst>
          </p:cNvPr>
          <p:cNvSpPr txBox="1">
            <a:spLocks/>
          </p:cNvSpPr>
          <p:nvPr/>
        </p:nvSpPr>
        <p:spPr>
          <a:xfrm>
            <a:off x="1251678" y="4306186"/>
            <a:ext cx="10178322" cy="231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Initialization of </a:t>
            </a:r>
            <a:r>
              <a:rPr lang="en-US" dirty="0" err="1"/>
              <a:t>val</a:t>
            </a:r>
            <a:r>
              <a:rPr lang="en-US" dirty="0"/>
              <a:t> can be delayed until the first read!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62AD7C7-41AD-4B77-B3A3-82247F1442DE}"/>
                  </a:ext>
                </a:extLst>
              </p14:cNvPr>
              <p14:cNvContentPartPr/>
              <p14:nvPr/>
            </p14:nvContentPartPr>
            <p14:xfrm>
              <a:off x="5804925" y="5190329"/>
              <a:ext cx="1467720" cy="16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62AD7C7-41AD-4B77-B3A3-82247F1442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6285" y="5181689"/>
                <a:ext cx="14853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4A23A75-954C-434A-A568-8CC3739CFD3B}"/>
                  </a:ext>
                </a:extLst>
              </p14:cNvPr>
              <p14:cNvContentPartPr/>
              <p14:nvPr/>
            </p14:nvContentPartPr>
            <p14:xfrm>
              <a:off x="6363766" y="5979270"/>
              <a:ext cx="1351440" cy="156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4A23A75-954C-434A-A568-8CC3739CFD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54766" y="5970291"/>
                <a:ext cx="1369080" cy="1745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D45B2AD-C6C6-423A-A5B4-5CB192DE89A0}"/>
              </a:ext>
            </a:extLst>
          </p:cNvPr>
          <p:cNvSpPr txBox="1"/>
          <p:nvPr/>
        </p:nvSpPr>
        <p:spPr>
          <a:xfrm>
            <a:off x="7272645" y="4997302"/>
            <a:ext cx="419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have value yet.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92D3B-3B96-44CF-BA58-0CA43B0DEEDD}"/>
              </a:ext>
            </a:extLst>
          </p:cNvPr>
          <p:cNvSpPr txBox="1"/>
          <p:nvPr/>
        </p:nvSpPr>
        <p:spPr>
          <a:xfrm>
            <a:off x="7687326" y="5895761"/>
            <a:ext cx="33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initial value is assigned now.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7AE52-3347-9B6D-E326-470BF73465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2943" y="941358"/>
            <a:ext cx="6358274" cy="3274104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CE8958C-249D-A6F8-0332-26A27F31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C9A0-6F72-4D27-8B2B-1F4A6728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 block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010F-EF5B-4D46-9A4C-E6997541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9353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34357-CCC5-4B0F-837A-1ED7F9F3BF2D}"/>
              </a:ext>
            </a:extLst>
          </p:cNvPr>
          <p:cNvSpPr txBox="1"/>
          <p:nvPr/>
        </p:nvSpPr>
        <p:spPr>
          <a:xfrm>
            <a:off x="5486400" y="4433777"/>
            <a:ext cx="6068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Does not need to give a variable on LHS. It will create a temporary variable to store the result.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365CF-D745-4836-9C60-83421D30DB7F}"/>
              </a:ext>
            </a:extLst>
          </p:cNvPr>
          <p:cNvSpPr txBox="1"/>
          <p:nvPr/>
        </p:nvSpPr>
        <p:spPr>
          <a:xfrm>
            <a:off x="6560288" y="2480315"/>
            <a:ext cx="486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code can be put on several lines.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73A71-6DF5-6A4D-DA9A-8E4E384D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82" y="1179251"/>
            <a:ext cx="9144199" cy="888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8469C5-A4FC-87BA-043F-6304B9A96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82" y="2214182"/>
            <a:ext cx="4963800" cy="16720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C07033-13F0-4F12-C5C9-057DE122A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582" y="4021398"/>
            <a:ext cx="3639918" cy="2672345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92A6D52-9881-A541-F485-40E508E0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5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2790-2E88-4D0E-9405-48641B70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any IDE, Eclipse?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CF4E-E66A-4A81-9BB8-FA8F83422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12112"/>
            <a:ext cx="10178322" cy="3593591"/>
          </a:xfrm>
        </p:spPr>
        <p:txBody>
          <a:bodyPr/>
          <a:lstStyle/>
          <a:p>
            <a:r>
              <a:rPr lang="en-US" dirty="0"/>
              <a:t>Let’s install Scala IDE for Eclipse.</a:t>
            </a:r>
          </a:p>
          <a:p>
            <a:r>
              <a:rPr lang="en-US" dirty="0"/>
              <a:t>Go to Eclipse Marketplace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83441-0E76-4A55-A477-D697E574B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95" y="1991476"/>
            <a:ext cx="6782711" cy="4738934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AAFA9362-9156-4D05-8B32-B820EA6DE991}"/>
              </a:ext>
            </a:extLst>
          </p:cNvPr>
          <p:cNvSpPr/>
          <p:nvPr/>
        </p:nvSpPr>
        <p:spPr>
          <a:xfrm>
            <a:off x="4846964" y="3008907"/>
            <a:ext cx="2987749" cy="25200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0DD42B-6A6F-4F58-ABA3-5A0A6709F2C2}"/>
              </a:ext>
            </a:extLst>
          </p:cNvPr>
          <p:cNvGrpSpPr/>
          <p:nvPr/>
        </p:nvGrpSpPr>
        <p:grpSpPr>
          <a:xfrm>
            <a:off x="6038665" y="2079569"/>
            <a:ext cx="2247480" cy="1020600"/>
            <a:chOff x="6038665" y="2079569"/>
            <a:chExt cx="2247480" cy="10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F77C358-1C32-445B-8AF2-630C0D2DDF12}"/>
                    </a:ext>
                  </a:extLst>
                </p14:cNvPr>
                <p14:cNvContentPartPr/>
                <p14:nvPr/>
              </p14:nvContentPartPr>
              <p14:xfrm>
                <a:off x="6038665" y="2264609"/>
                <a:ext cx="220680" cy="353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F77C358-1C32-445B-8AF2-630C0D2DDF1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30025" y="2255609"/>
                  <a:ext cx="2383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7DBCFF-0443-4637-88B3-4E9D6E65FE11}"/>
                    </a:ext>
                  </a:extLst>
                </p14:cNvPr>
                <p14:cNvContentPartPr/>
                <p14:nvPr/>
              </p14:nvContentPartPr>
              <p14:xfrm>
                <a:off x="6238825" y="2443529"/>
                <a:ext cx="211320" cy="27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7DBCFF-0443-4637-88B3-4E9D6E65FE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0185" y="2434889"/>
                  <a:ext cx="228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FB49F7-EF8A-4FFC-B5A5-969D587EF472}"/>
                    </a:ext>
                  </a:extLst>
                </p14:cNvPr>
                <p14:cNvContentPartPr/>
                <p14:nvPr/>
              </p14:nvContentPartPr>
              <p14:xfrm>
                <a:off x="6537265" y="2079569"/>
                <a:ext cx="161280" cy="740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FB49F7-EF8A-4FFC-B5A5-969D587EF47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28265" y="2070569"/>
                  <a:ext cx="17892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946132B-DFA1-4113-88F7-5F1316C20BD8}"/>
                    </a:ext>
                  </a:extLst>
                </p14:cNvPr>
                <p14:cNvContentPartPr/>
                <p14:nvPr/>
              </p14:nvContentPartPr>
              <p14:xfrm>
                <a:off x="6898705" y="2658449"/>
                <a:ext cx="263160" cy="283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946132B-DFA1-4113-88F7-5F1316C20BD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89705" y="2649449"/>
                  <a:ext cx="2808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207296B-4AED-461D-9057-4E3B4329A12D}"/>
                    </a:ext>
                  </a:extLst>
                </p14:cNvPr>
                <p14:cNvContentPartPr/>
                <p14:nvPr/>
              </p14:nvContentPartPr>
              <p14:xfrm>
                <a:off x="7148905" y="2545049"/>
                <a:ext cx="113760" cy="70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207296B-4AED-461D-9057-4E3B4329A12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39905" y="2536049"/>
                  <a:ext cx="1314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FAAF91-8903-40FC-AD80-5760054A39D3}"/>
                    </a:ext>
                  </a:extLst>
                </p14:cNvPr>
                <p14:cNvContentPartPr/>
                <p14:nvPr/>
              </p14:nvContentPartPr>
              <p14:xfrm>
                <a:off x="7188865" y="2687969"/>
                <a:ext cx="291600" cy="317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FAAF91-8903-40FC-AD80-5760054A39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80225" y="2678969"/>
                  <a:ext cx="3092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0CE826-C6B4-42C5-A727-B1064F6CAAC4}"/>
                    </a:ext>
                  </a:extLst>
                </p14:cNvPr>
                <p14:cNvContentPartPr/>
                <p14:nvPr/>
              </p14:nvContentPartPr>
              <p14:xfrm>
                <a:off x="7483345" y="2740529"/>
                <a:ext cx="258120" cy="257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0CE826-C6B4-42C5-A727-B1064F6CAAC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74705" y="2731889"/>
                  <a:ext cx="2757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E9C585-0119-4C96-A3C8-C5BBDB06C7B9}"/>
                    </a:ext>
                  </a:extLst>
                </p14:cNvPr>
                <p14:cNvContentPartPr/>
                <p14:nvPr/>
              </p14:nvContentPartPr>
              <p14:xfrm>
                <a:off x="7654705" y="2586089"/>
                <a:ext cx="631440" cy="124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E9C585-0119-4C96-A3C8-C5BBDB06C7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46065" y="2577449"/>
                  <a:ext cx="649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B1A4C09-3D1B-4131-A5EC-F921F08032B2}"/>
                    </a:ext>
                  </a:extLst>
                </p14:cNvPr>
                <p14:cNvContentPartPr/>
                <p14:nvPr/>
              </p14:nvContentPartPr>
              <p14:xfrm>
                <a:off x="7747945" y="2834489"/>
                <a:ext cx="375840" cy="265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B1A4C09-3D1B-4131-A5EC-F921F08032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38945" y="2825849"/>
                  <a:ext cx="393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1CD8F7-7CB5-4256-A62C-B13BE775D2CB}"/>
                    </a:ext>
                  </a:extLst>
                </p14:cNvPr>
                <p14:cNvContentPartPr/>
                <p14:nvPr/>
              </p14:nvContentPartPr>
              <p14:xfrm>
                <a:off x="7229905" y="2774729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1CD8F7-7CB5-4256-A62C-B13BE775D2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20905" y="27660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D18698-BF09-4401-BA7B-10901D891630}"/>
                    </a:ext>
                  </a:extLst>
                </p14:cNvPr>
                <p14:cNvContentPartPr/>
                <p14:nvPr/>
              </p14:nvContentPartPr>
              <p14:xfrm>
                <a:off x="6517465" y="2700569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D18698-BF09-4401-BA7B-10901D89163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08465" y="26919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83A9E2-ECD0-4BBA-97D5-1FCE3B7A5683}"/>
                    </a:ext>
                  </a:extLst>
                </p14:cNvPr>
                <p14:cNvContentPartPr/>
                <p14:nvPr/>
              </p14:nvContentPartPr>
              <p14:xfrm>
                <a:off x="6504865" y="2700569"/>
                <a:ext cx="21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83A9E2-ECD0-4BBA-97D5-1FCE3B7A56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5865" y="2691929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61BF2-0C4B-C04B-83A7-C8DE0277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8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8E62-4D1F-40CB-9CA4-0B013B75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IntelliJ?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54C6-5253-4C9D-8ECF-7BC31B0D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7051"/>
            <a:ext cx="10178322" cy="5263116"/>
          </a:xfrm>
        </p:spPr>
        <p:txBody>
          <a:bodyPr/>
          <a:lstStyle/>
          <a:p>
            <a:r>
              <a:rPr lang="en-US" dirty="0"/>
              <a:t>Install IntelliJ</a:t>
            </a:r>
          </a:p>
          <a:p>
            <a:r>
              <a:rPr lang="en-US" dirty="0"/>
              <a:t>Then install Scala plugin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4B9DB-E614-CA82-4C76-C8189C1D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F2F9-81BB-A58B-52EE-9871D8AD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20" y="2159995"/>
            <a:ext cx="8730960" cy="42301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9C30D6-634B-F2B4-0280-5CACE7BC374E}"/>
                  </a:ext>
                </a:extLst>
              </p14:cNvPr>
              <p14:cNvContentPartPr/>
              <p14:nvPr/>
            </p14:nvContentPartPr>
            <p14:xfrm>
              <a:off x="1062516" y="3000882"/>
              <a:ext cx="585000" cy="550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9C30D6-634B-F2B4-0280-5CACE7BC37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516" y="2992242"/>
                <a:ext cx="602640" cy="5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34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63DE-D910-4917-B6F7-407AF14B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“Hello World”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122B-E5A5-4728-B749-E550C0E8A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6661"/>
            <a:ext cx="10178322" cy="4422932"/>
          </a:xfrm>
        </p:spPr>
        <p:txBody>
          <a:bodyPr/>
          <a:lstStyle/>
          <a:p>
            <a:r>
              <a:rPr lang="en-US" dirty="0"/>
              <a:t>Open IntelliJ and click New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D86FE-712B-47A0-AF00-7C2F3576A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27" y="2045512"/>
            <a:ext cx="9975223" cy="2172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B4B70A-C2BD-47F8-B261-BA36B5F0CD14}"/>
                  </a:ext>
                </a:extLst>
              </p14:cNvPr>
              <p14:cNvContentPartPr/>
              <p14:nvPr/>
            </p14:nvContentPartPr>
            <p14:xfrm>
              <a:off x="7867901" y="1587952"/>
              <a:ext cx="480600" cy="915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B4B70A-C2BD-47F8-B261-BA36B5F0C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04901" y="1524952"/>
                <a:ext cx="606240" cy="10407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DA331-EB2E-E030-63D7-B2AD8A90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3F8446-3014-A344-EF98-3877105DDEB9}"/>
                  </a:ext>
                </a:extLst>
              </p14:cNvPr>
              <p14:cNvContentPartPr/>
              <p14:nvPr/>
            </p14:nvContentPartPr>
            <p14:xfrm>
              <a:off x="4163916" y="568360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3F8446-3014-A344-EF98-3877105DDE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4916" y="567496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8F21D01C-46A7-8F70-0D19-DF2F35D37F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9410" y="4748352"/>
            <a:ext cx="3848100" cy="180022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55EDB-B050-484F-CA11-A17AF0303468}"/>
              </a:ext>
            </a:extLst>
          </p:cNvPr>
          <p:cNvGrpSpPr/>
          <p:nvPr/>
        </p:nvGrpSpPr>
        <p:grpSpPr>
          <a:xfrm>
            <a:off x="1557837" y="4761790"/>
            <a:ext cx="1466280" cy="441360"/>
            <a:chOff x="1557837" y="4761790"/>
            <a:chExt cx="146628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564385-3FBD-2F8C-C9F8-8BFFAD0E801D}"/>
                    </a:ext>
                  </a:extLst>
                </p14:cNvPr>
                <p14:cNvContentPartPr/>
                <p14:nvPr/>
              </p14:nvContentPartPr>
              <p14:xfrm>
                <a:off x="1557837" y="4761790"/>
                <a:ext cx="212760" cy="284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564385-3FBD-2F8C-C9F8-8BFFAD0E80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48837" y="4752790"/>
                  <a:ext cx="2304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62F141-BFF2-A3EF-6C45-0EB734EB606D}"/>
                    </a:ext>
                  </a:extLst>
                </p14:cNvPr>
                <p14:cNvContentPartPr/>
                <p14:nvPr/>
              </p14:nvContentPartPr>
              <p14:xfrm>
                <a:off x="1840437" y="4773310"/>
                <a:ext cx="198720" cy="40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62F141-BFF2-A3EF-6C45-0EB734EB60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31437" y="4764670"/>
                  <a:ext cx="2163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210D6C-C728-BFBE-D5E8-ABD7138E8AD4}"/>
                    </a:ext>
                  </a:extLst>
                </p14:cNvPr>
                <p14:cNvContentPartPr/>
                <p14:nvPr/>
              </p14:nvContentPartPr>
              <p14:xfrm>
                <a:off x="2184957" y="4937110"/>
                <a:ext cx="839160" cy="266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210D6C-C728-BFBE-D5E8-ABD7138E8AD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6317" y="4928110"/>
                  <a:ext cx="856800" cy="28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F39B599-19D9-DB2F-6A1E-FD6F7DD407DC}"/>
                  </a:ext>
                </a:extLst>
              </p14:cNvPr>
              <p14:cNvContentPartPr/>
              <p14:nvPr/>
            </p14:nvContentPartPr>
            <p14:xfrm>
              <a:off x="3550077" y="4552990"/>
              <a:ext cx="654480" cy="197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F39B599-19D9-DB2F-6A1E-FD6F7DD407D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41437" y="4543990"/>
                <a:ext cx="672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1D17070-3BDC-76D2-9911-9E5776FAFA20}"/>
                  </a:ext>
                </a:extLst>
              </p14:cNvPr>
              <p14:cNvContentPartPr/>
              <p14:nvPr/>
            </p14:nvContentPartPr>
            <p14:xfrm>
              <a:off x="4144077" y="4500790"/>
              <a:ext cx="136080" cy="218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1D17070-3BDC-76D2-9911-9E5776FAFA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35437" y="4491790"/>
                <a:ext cx="1537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E0445A7-2A02-5A22-9BCD-6661C932D33B}"/>
                  </a:ext>
                </a:extLst>
              </p14:cNvPr>
              <p14:cNvContentPartPr/>
              <p14:nvPr/>
            </p14:nvContentPartPr>
            <p14:xfrm>
              <a:off x="4392477" y="4476310"/>
              <a:ext cx="121320" cy="300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E0445A7-2A02-5A22-9BCD-6661C932D33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83837" y="4467670"/>
                <a:ext cx="1389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3C1611E-97FA-B12E-0E48-E31B02FFC433}"/>
                  </a:ext>
                </a:extLst>
              </p14:cNvPr>
              <p14:cNvContentPartPr/>
              <p14:nvPr/>
            </p14:nvContentPartPr>
            <p14:xfrm>
              <a:off x="4511637" y="4546150"/>
              <a:ext cx="205560" cy="218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3C1611E-97FA-B12E-0E48-E31B02FFC43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02997" y="4537510"/>
                <a:ext cx="2232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7FFD8E9-5ECE-3809-ABAD-DCD83AEC205E}"/>
                  </a:ext>
                </a:extLst>
              </p14:cNvPr>
              <p14:cNvContentPartPr/>
              <p14:nvPr/>
            </p14:nvContentPartPr>
            <p14:xfrm>
              <a:off x="4714317" y="4607710"/>
              <a:ext cx="203760" cy="166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7FFD8E9-5ECE-3809-ABAD-DCD83AEC205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05677" y="4599070"/>
                <a:ext cx="22140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6B7BF-6D64-022A-482D-804444EAEB4F}"/>
              </a:ext>
            </a:extLst>
          </p:cNvPr>
          <p:cNvGrpSpPr/>
          <p:nvPr/>
        </p:nvGrpSpPr>
        <p:grpSpPr>
          <a:xfrm>
            <a:off x="5167557" y="4275070"/>
            <a:ext cx="1430280" cy="679680"/>
            <a:chOff x="5167557" y="4275070"/>
            <a:chExt cx="1430280" cy="67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ABD842-B816-B71B-72CE-C9F91BC838B8}"/>
                    </a:ext>
                  </a:extLst>
                </p14:cNvPr>
                <p14:cNvContentPartPr/>
                <p14:nvPr/>
              </p14:nvContentPartPr>
              <p14:xfrm>
                <a:off x="5296077" y="4500790"/>
                <a:ext cx="360" cy="244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ABD842-B816-B71B-72CE-C9F91BC838B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87077" y="4491790"/>
                  <a:ext cx="18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4643B2B-1969-A035-FD47-219F0713F132}"/>
                    </a:ext>
                  </a:extLst>
                </p14:cNvPr>
                <p14:cNvContentPartPr/>
                <p14:nvPr/>
              </p14:nvContentPartPr>
              <p14:xfrm>
                <a:off x="5167557" y="4475590"/>
                <a:ext cx="261360" cy="162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4643B2B-1969-A035-FD47-219F0713F13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58917" y="4466590"/>
                  <a:ext cx="279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DB51A81-E798-6FD8-5EBE-67D095D640C3}"/>
                    </a:ext>
                  </a:extLst>
                </p14:cNvPr>
                <p14:cNvContentPartPr/>
                <p14:nvPr/>
              </p14:nvContentPartPr>
              <p14:xfrm>
                <a:off x="5414517" y="4619230"/>
                <a:ext cx="115920" cy="151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DB51A81-E798-6FD8-5EBE-67D095D640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05877" y="4610230"/>
                  <a:ext cx="13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D58243E-1B3C-C8F9-B87A-61C536A047BC}"/>
                    </a:ext>
                  </a:extLst>
                </p14:cNvPr>
                <p14:cNvContentPartPr/>
                <p14:nvPr/>
              </p14:nvContentPartPr>
              <p14:xfrm>
                <a:off x="5533317" y="4670350"/>
                <a:ext cx="50040" cy="90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D58243E-1B3C-C8F9-B87A-61C536A047B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24677" y="4661710"/>
                  <a:ext cx="67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173078-E690-0468-E175-35F540AF08EA}"/>
                    </a:ext>
                  </a:extLst>
                </p14:cNvPr>
                <p14:cNvContentPartPr/>
                <p14:nvPr/>
              </p14:nvContentPartPr>
              <p14:xfrm>
                <a:off x="5638437" y="4559830"/>
                <a:ext cx="84600" cy="394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173078-E690-0468-E175-35F540AF08E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29797" y="4551190"/>
                  <a:ext cx="1022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548455-86C1-B9BC-DF49-6B90127481C2}"/>
                    </a:ext>
                  </a:extLst>
                </p14:cNvPr>
                <p14:cNvContentPartPr/>
                <p14:nvPr/>
              </p14:nvContentPartPr>
              <p14:xfrm>
                <a:off x="5664357" y="446515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548455-86C1-B9BC-DF49-6B90127481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55357" y="4456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47CFE49-B269-371E-5C46-F9A3CB2C610E}"/>
                    </a:ext>
                  </a:extLst>
                </p14:cNvPr>
                <p14:cNvContentPartPr/>
                <p14:nvPr/>
              </p14:nvContentPartPr>
              <p14:xfrm>
                <a:off x="5827797" y="4562350"/>
                <a:ext cx="156960" cy="203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47CFE49-B269-371E-5C46-F9A3CB2C61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18797" y="4553350"/>
                  <a:ext cx="174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AAC014-738C-288B-4D3C-BBD179DE9ADB}"/>
                    </a:ext>
                  </a:extLst>
                </p14:cNvPr>
                <p14:cNvContentPartPr/>
                <p14:nvPr/>
              </p14:nvContentPartPr>
              <p14:xfrm>
                <a:off x="5995917" y="4612390"/>
                <a:ext cx="126720" cy="163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AAC014-738C-288B-4D3C-BBD179DE9A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87277" y="4603390"/>
                  <a:ext cx="144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DFD611-25B2-7D47-CBBA-0F4FF509915B}"/>
                    </a:ext>
                  </a:extLst>
                </p14:cNvPr>
                <p14:cNvContentPartPr/>
                <p14:nvPr/>
              </p14:nvContentPartPr>
              <p14:xfrm>
                <a:off x="6115077" y="4275070"/>
                <a:ext cx="128160" cy="411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DFD611-25B2-7D47-CBBA-0F4FF50991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06077" y="4266430"/>
                  <a:ext cx="1458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6BFA50A-03B2-9A5D-5B62-0A5D30487A12}"/>
                    </a:ext>
                  </a:extLst>
                </p14:cNvPr>
                <p14:cNvContentPartPr/>
                <p14:nvPr/>
              </p14:nvContentPartPr>
              <p14:xfrm>
                <a:off x="5972517" y="4370110"/>
                <a:ext cx="625320" cy="106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6BFA50A-03B2-9A5D-5B62-0A5D30487A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63877" y="4361110"/>
                  <a:ext cx="642960" cy="12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389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1ACABA-DA14-3DB8-861C-D1417C10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CD838-F80A-31ED-04E8-BE70B78AD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8" y="875929"/>
            <a:ext cx="11191875" cy="5391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BEA6AD-6E9E-839B-1A86-7AE046EE1342}"/>
                  </a:ext>
                </a:extLst>
              </p14:cNvPr>
              <p14:cNvContentPartPr/>
              <p14:nvPr/>
            </p14:nvContentPartPr>
            <p14:xfrm>
              <a:off x="3835197" y="1253950"/>
              <a:ext cx="554760" cy="386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BEA6AD-6E9E-839B-1A86-7AE046EE13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6197" y="1245310"/>
                <a:ext cx="57240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2D339C-A97C-DAEA-16AE-DED9CE0EAAFA}"/>
                  </a:ext>
                </a:extLst>
              </p14:cNvPr>
              <p14:cNvContentPartPr/>
              <p14:nvPr/>
            </p14:nvContentPartPr>
            <p14:xfrm>
              <a:off x="4239117" y="1876390"/>
              <a:ext cx="317520" cy="300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2D339C-A97C-DAEA-16AE-DED9CE0EAA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0117" y="1867390"/>
                <a:ext cx="3351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8E3C84-FBD0-E0E8-773F-963F412C573D}"/>
                  </a:ext>
                </a:extLst>
              </p14:cNvPr>
              <p14:cNvContentPartPr/>
              <p14:nvPr/>
            </p14:nvContentPartPr>
            <p14:xfrm>
              <a:off x="6958197" y="2887270"/>
              <a:ext cx="325440" cy="259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8E3C84-FBD0-E0E8-773F-963F412C57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49557" y="2878630"/>
                <a:ext cx="3430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585C8DC-F493-BC9F-D221-FA00F7CC7128}"/>
                  </a:ext>
                </a:extLst>
              </p14:cNvPr>
              <p14:cNvContentPartPr/>
              <p14:nvPr/>
            </p14:nvContentPartPr>
            <p14:xfrm>
              <a:off x="4369797" y="3875110"/>
              <a:ext cx="286560" cy="245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585C8DC-F493-BC9F-D221-FA00F7CC71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60797" y="3866470"/>
                <a:ext cx="304200" cy="26316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6F0324-E0EA-BC1D-75F6-00303D574DC4}"/>
              </a:ext>
            </a:extLst>
          </p:cNvPr>
          <p:cNvCxnSpPr>
            <a:cxnSpLocks/>
          </p:cNvCxnSpPr>
          <p:nvPr/>
        </p:nvCxnSpPr>
        <p:spPr>
          <a:xfrm>
            <a:off x="2903974" y="4813160"/>
            <a:ext cx="1652663" cy="37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789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1D1C31-065F-4868-9D5D-4BAD58B6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17" y="371886"/>
            <a:ext cx="6653719" cy="61142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14AF26-9BC1-EBA2-8262-7A4A6623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1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84DD-DCF8-4D27-958A-2C9D5230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A52F-F141-4ABE-AB12-9D1C70F5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CC6E2-163B-4AB1-9908-1586816E0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64" y="1198999"/>
            <a:ext cx="5817140" cy="5345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AA9D2B-B31E-44D5-AEEE-2EA4BB0C45B7}"/>
                  </a:ext>
                </a:extLst>
              </p14:cNvPr>
              <p14:cNvContentPartPr/>
              <p14:nvPr/>
            </p14:nvContentPartPr>
            <p14:xfrm>
              <a:off x="2478454" y="2927765"/>
              <a:ext cx="585720" cy="185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AA9D2B-B31E-44D5-AEEE-2EA4BB0C45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0814" y="2910125"/>
                <a:ext cx="621360" cy="2210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2B5E81A-E235-4F96-BDFA-7FC7A89B7A6E}"/>
              </a:ext>
            </a:extLst>
          </p:cNvPr>
          <p:cNvSpPr txBox="1"/>
          <p:nvPr/>
        </p:nvSpPr>
        <p:spPr>
          <a:xfrm>
            <a:off x="3167988" y="2690015"/>
            <a:ext cx="512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click and create a package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 name it package1)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52C711-B734-499C-938F-7A9450BC5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9177" y="2598602"/>
            <a:ext cx="4438650" cy="19526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96FB1-C3E3-56E0-DEF8-2D1DD5C2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EBE3-FF44-4510-AE41-4F020323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4EAB-E2E0-4452-9B0F-BA3BE0615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Statically typed</a:t>
            </a:r>
          </a:p>
          <a:p>
            <a:r>
              <a:rPr lang="en-US" dirty="0"/>
              <a:t>Runs on JVM (mix Java and SCALA)</a:t>
            </a:r>
          </a:p>
          <a:p>
            <a:r>
              <a:rPr lang="en-US" dirty="0"/>
              <a:t>OO &amp; Functional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4632-0967-7C52-109E-909CED5C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0063-10B7-49D0-9959-93AB2267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create a Scala object that has “Hello World”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0E94F-594D-43A7-9217-07686C22E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5" y="2051503"/>
            <a:ext cx="7046068" cy="209796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FDFA2E-4962-47DF-AEA0-1F7AE41CB88B}"/>
              </a:ext>
            </a:extLst>
          </p:cNvPr>
          <p:cNvGrpSpPr/>
          <p:nvPr/>
        </p:nvGrpSpPr>
        <p:grpSpPr>
          <a:xfrm>
            <a:off x="7236934" y="2350819"/>
            <a:ext cx="4358234" cy="2918896"/>
            <a:chOff x="7236934" y="2350819"/>
            <a:chExt cx="4358234" cy="291889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E70029F-3F06-45B6-8411-E92B3234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0374" y="3029213"/>
              <a:ext cx="4074794" cy="22405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D7E556-611B-45FD-85E8-43EA37D3246A}"/>
                    </a:ext>
                  </a:extLst>
                </p14:cNvPr>
                <p14:cNvContentPartPr/>
                <p14:nvPr/>
              </p14:nvContentPartPr>
              <p14:xfrm>
                <a:off x="7236934" y="2527805"/>
                <a:ext cx="1006920" cy="66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D7E556-611B-45FD-85E8-43EA37D324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19294" y="2510165"/>
                  <a:ext cx="1042560" cy="6969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6917BE-D7A8-475B-97FC-DB3E3543BC91}"/>
                </a:ext>
              </a:extLst>
            </p:cNvPr>
            <p:cNvSpPr txBox="1"/>
            <p:nvPr/>
          </p:nvSpPr>
          <p:spPr>
            <a:xfrm>
              <a:off x="8164341" y="2350819"/>
              <a:ext cx="31438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the pop up, </a:t>
              </a:r>
            </a:p>
            <a:p>
              <a:r>
                <a:rPr lang="en-US" dirty="0"/>
                <a:t>change it to object and name it!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F5A77A-B58B-494B-BD64-09B8175E0342}"/>
              </a:ext>
            </a:extLst>
          </p:cNvPr>
          <p:cNvGrpSpPr/>
          <p:nvPr/>
        </p:nvGrpSpPr>
        <p:grpSpPr>
          <a:xfrm>
            <a:off x="72696" y="4429797"/>
            <a:ext cx="10510619" cy="2331332"/>
            <a:chOff x="72696" y="4429797"/>
            <a:chExt cx="10510619" cy="23313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8F9BFC-F003-403D-A8F4-6136E9C30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96" y="4429797"/>
              <a:ext cx="7366168" cy="233133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996730-18F0-4407-93D6-79125DB13C49}"/>
                    </a:ext>
                  </a:extLst>
                </p14:cNvPr>
                <p14:cNvContentPartPr/>
                <p14:nvPr/>
              </p14:nvContentPartPr>
              <p14:xfrm>
                <a:off x="7186090" y="5155445"/>
                <a:ext cx="956520" cy="1010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996730-18F0-4407-93D6-79125DB13C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68090" y="5137445"/>
                  <a:ext cx="992160" cy="10458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1BAAC0-254B-426D-B37C-DC34D8A9D69F}"/>
                </a:ext>
              </a:extLst>
            </p:cNvPr>
            <p:cNvSpPr txBox="1"/>
            <p:nvPr/>
          </p:nvSpPr>
          <p:spPr>
            <a:xfrm>
              <a:off x="7438864" y="6239745"/>
              <a:ext cx="3144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 method is similar to Java’s.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EFF14-E4ED-181F-9D35-31A1DEC7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3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AF71-7D75-4410-9ABF-FAB37444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run the program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0E407-FA02-450E-AECA-E36E4CC52799}"/>
              </a:ext>
            </a:extLst>
          </p:cNvPr>
          <p:cNvGrpSpPr/>
          <p:nvPr/>
        </p:nvGrpSpPr>
        <p:grpSpPr>
          <a:xfrm>
            <a:off x="1028901" y="1117448"/>
            <a:ext cx="4619625" cy="5504081"/>
            <a:chOff x="1028901" y="1117448"/>
            <a:chExt cx="4619625" cy="55040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9D6440-2E05-4D38-8B25-B288A25EF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901" y="1763779"/>
              <a:ext cx="4619625" cy="48577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D2B137-6721-495F-884C-1E9F45688549}"/>
                </a:ext>
              </a:extLst>
            </p:cNvPr>
            <p:cNvSpPr txBox="1"/>
            <p:nvPr/>
          </p:nvSpPr>
          <p:spPr>
            <a:xfrm>
              <a:off x="1399666" y="1117448"/>
              <a:ext cx="3878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click on the tab or inside the file. </a:t>
              </a:r>
            </a:p>
            <a:p>
              <a:r>
                <a:rPr lang="en-US" dirty="0"/>
                <a:t>Then choose Run ‘</a:t>
              </a:r>
              <a:r>
                <a:rPr lang="en-US" dirty="0" err="1"/>
                <a:t>helloWorld</a:t>
              </a:r>
              <a:r>
                <a:rPr lang="en-US" dirty="0"/>
                <a:t>’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978248-9191-4B27-8802-21BEFDD21CF6}"/>
              </a:ext>
            </a:extLst>
          </p:cNvPr>
          <p:cNvGrpSpPr/>
          <p:nvPr/>
        </p:nvGrpSpPr>
        <p:grpSpPr>
          <a:xfrm>
            <a:off x="5710090" y="1264596"/>
            <a:ext cx="6379447" cy="4970430"/>
            <a:chOff x="5710090" y="1264596"/>
            <a:chExt cx="6379447" cy="497043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BD545E3-CF81-46F2-8A95-8CC88DFD8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8982" y="1784521"/>
              <a:ext cx="5993537" cy="445050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8A9D82-E871-4705-8B19-FF9EB5D3DCE9}"/>
                </a:ext>
              </a:extLst>
            </p:cNvPr>
            <p:cNvSpPr txBox="1"/>
            <p:nvPr/>
          </p:nvSpPr>
          <p:spPr>
            <a:xfrm>
              <a:off x="6001966" y="1264596"/>
              <a:ext cx="6087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you run your program for the first time, it may take a while.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7DC08C-ECB4-446B-BAC0-25FC1BD0F990}"/>
                    </a:ext>
                  </a:extLst>
                </p14:cNvPr>
                <p14:cNvContentPartPr/>
                <p14:nvPr/>
              </p14:nvContentPartPr>
              <p14:xfrm>
                <a:off x="5710090" y="4568645"/>
                <a:ext cx="593280" cy="38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7DC08C-ECB4-446B-BAC0-25FC1BD0F9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92090" y="4550645"/>
                  <a:ext cx="628920" cy="425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0085D-BCE4-C7FA-B131-07187515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0925-807A-4718-80DA-B56B450D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AE26F-7AEA-417A-96F8-EA7AB1272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69217-CDE3-4F20-8154-BE5005FE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02" y="1826639"/>
            <a:ext cx="5459636" cy="21519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F9F621F-221A-4183-BBD0-6833E7520A54}"/>
                  </a:ext>
                </a:extLst>
              </p14:cNvPr>
              <p14:cNvContentPartPr/>
              <p14:nvPr/>
            </p14:nvContentPartPr>
            <p14:xfrm>
              <a:off x="2061574" y="1292285"/>
              <a:ext cx="753120" cy="653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F9F621F-221A-4183-BBD0-6833E7520A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3934" y="1274285"/>
                <a:ext cx="788760" cy="6890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C464828-DF42-4403-8F7F-AD02863BBBDE}"/>
              </a:ext>
            </a:extLst>
          </p:cNvPr>
          <p:cNvSpPr txBox="1"/>
          <p:nvPr/>
        </p:nvSpPr>
        <p:spPr>
          <a:xfrm>
            <a:off x="2934586" y="1180214"/>
            <a:ext cx="675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instance of class </a:t>
            </a:r>
            <a:r>
              <a:rPr lang="en-US" dirty="0" err="1"/>
              <a:t>helloWorld</a:t>
            </a:r>
            <a:r>
              <a:rPr lang="en-US" dirty="0"/>
              <a:t>. (A class like this cannot have another instance. It is a Singleton!)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765DE87-3D2E-4617-9FEC-3DCBABCA50D6}"/>
                  </a:ext>
                </a:extLst>
              </p14:cNvPr>
              <p14:cNvContentPartPr/>
              <p14:nvPr/>
            </p14:nvContentPartPr>
            <p14:xfrm>
              <a:off x="1100353" y="2594369"/>
              <a:ext cx="675000" cy="1802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765DE87-3D2E-4617-9FEC-3DCBABCA50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2353" y="2576369"/>
                <a:ext cx="710640" cy="1838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A1903F6-F10E-4FA3-B791-EAF5743F42DA}"/>
              </a:ext>
            </a:extLst>
          </p:cNvPr>
          <p:cNvSpPr txBox="1"/>
          <p:nvPr/>
        </p:nvSpPr>
        <p:spPr>
          <a:xfrm>
            <a:off x="1356502" y="4397249"/>
            <a:ext cx="438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to define 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62CD0-FFE5-2752-2695-D1E95599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5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B8F6-8CB5-4390-8107-2DB0E0F3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148" y="138152"/>
            <a:ext cx="10178322" cy="1492132"/>
          </a:xfrm>
        </p:spPr>
        <p:txBody>
          <a:bodyPr/>
          <a:lstStyle/>
          <a:p>
            <a:r>
              <a:rPr lang="en-US" dirty="0"/>
              <a:t>To run REPL in IntelliJ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37A869-DD21-4654-90C8-8B7F141BDF99}"/>
              </a:ext>
            </a:extLst>
          </p:cNvPr>
          <p:cNvGrpSpPr/>
          <p:nvPr/>
        </p:nvGrpSpPr>
        <p:grpSpPr>
          <a:xfrm>
            <a:off x="860593" y="978408"/>
            <a:ext cx="4051095" cy="5962650"/>
            <a:chOff x="860593" y="978408"/>
            <a:chExt cx="4051095" cy="59626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AB3F07-1691-47DD-A220-66205D4EA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163" y="978408"/>
              <a:ext cx="3819525" cy="596265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411509-7102-43AF-A042-4A97F45D67EB}"/>
                    </a:ext>
                  </a:extLst>
                </p14:cNvPr>
                <p14:cNvContentPartPr/>
                <p14:nvPr/>
              </p14:nvContentPartPr>
              <p14:xfrm>
                <a:off x="860593" y="5475667"/>
                <a:ext cx="913680" cy="612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411509-7102-43AF-A042-4A97F45D67E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2953" y="5458027"/>
                  <a:ext cx="949320" cy="64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E85DF8-3669-498C-B15D-F61EE57E8EBF}"/>
              </a:ext>
            </a:extLst>
          </p:cNvPr>
          <p:cNvGrpSpPr/>
          <p:nvPr/>
        </p:nvGrpSpPr>
        <p:grpSpPr>
          <a:xfrm>
            <a:off x="6141215" y="4608155"/>
            <a:ext cx="5448300" cy="1373895"/>
            <a:chOff x="6141215" y="3757038"/>
            <a:chExt cx="5448300" cy="137389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D430CC-F319-4499-B0D8-892AB892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1215" y="4076798"/>
              <a:ext cx="4669931" cy="105413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8D74A9-44EF-4849-9274-A1B8F8558D9D}"/>
                </a:ext>
              </a:extLst>
            </p:cNvPr>
            <p:cNvSpPr txBox="1"/>
            <p:nvPr/>
          </p:nvSpPr>
          <p:spPr>
            <a:xfrm>
              <a:off x="9282830" y="3757038"/>
              <a:ext cx="230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Empty array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F8E232-1AE6-4322-BCDE-EE2A4898F236}"/>
              </a:ext>
            </a:extLst>
          </p:cNvPr>
          <p:cNvGrpSpPr/>
          <p:nvPr/>
        </p:nvGrpSpPr>
        <p:grpSpPr>
          <a:xfrm>
            <a:off x="6141215" y="1128451"/>
            <a:ext cx="5839232" cy="2384354"/>
            <a:chOff x="6141215" y="1128451"/>
            <a:chExt cx="5839232" cy="23843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8055BD-CD63-484F-8B6D-977719300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41215" y="1128451"/>
              <a:ext cx="5448300" cy="199072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337638-B8EC-47E2-86F5-CE6854C0E32E}"/>
                </a:ext>
              </a:extLst>
            </p:cNvPr>
            <p:cNvSpPr txBox="1"/>
            <p:nvPr/>
          </p:nvSpPr>
          <p:spPr>
            <a:xfrm>
              <a:off x="9282830" y="3143473"/>
              <a:ext cx="269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It tells us what is defined.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D45B4F-8330-4783-6117-37978215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1F0083-B9C6-0E60-3C81-BE93EE2333C0}"/>
                  </a:ext>
                </a:extLst>
              </p14:cNvPr>
              <p14:cNvContentPartPr/>
              <p14:nvPr/>
            </p14:nvContentPartPr>
            <p14:xfrm>
              <a:off x="7046757" y="3989590"/>
              <a:ext cx="221400" cy="1168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1F0083-B9C6-0E60-3C81-BE93EE2333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37757" y="3980950"/>
                <a:ext cx="239040" cy="1185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1DA52F6-D045-1A7B-BE6B-0D861DEC039C}"/>
              </a:ext>
            </a:extLst>
          </p:cNvPr>
          <p:cNvSpPr txBox="1"/>
          <p:nvPr/>
        </p:nvSpPr>
        <p:spPr>
          <a:xfrm>
            <a:off x="7046757" y="3959733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 package name if there is one.</a:t>
            </a:r>
          </a:p>
        </p:txBody>
      </p:sp>
    </p:spTree>
    <p:extLst>
      <p:ext uri="{BB962C8B-B14F-4D97-AF65-F5344CB8AC3E}">
        <p14:creationId xmlns:p14="http://schemas.microsoft.com/office/powerpoint/2010/main" val="21678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FC86-4DB7-48E0-8A4B-699099DA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D085-DAF0-4112-8066-1AE22F83E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352" y="1222745"/>
            <a:ext cx="10178322" cy="3593591"/>
          </a:xfrm>
        </p:spPr>
        <p:txBody>
          <a:bodyPr/>
          <a:lstStyle/>
          <a:p>
            <a:r>
              <a:rPr lang="en-US" dirty="0" err="1"/>
              <a:t>Concatanation</a:t>
            </a:r>
            <a:r>
              <a:rPr lang="en-US" dirty="0"/>
              <a:t>: this is just like Java.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7CBF0-20D3-4336-A958-47495CC9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93" y="1874517"/>
            <a:ext cx="6158741" cy="241040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DDC9DED-2F9E-4A3B-AFA7-B542B5F1ADB6}"/>
              </a:ext>
            </a:extLst>
          </p:cNvPr>
          <p:cNvGrpSpPr/>
          <p:nvPr/>
        </p:nvGrpSpPr>
        <p:grpSpPr>
          <a:xfrm>
            <a:off x="5464273" y="3213569"/>
            <a:ext cx="2830320" cy="402480"/>
            <a:chOff x="5464273" y="3213569"/>
            <a:chExt cx="283032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656923-C52E-4DFB-9A36-16134AFE93DF}"/>
                    </a:ext>
                  </a:extLst>
                </p14:cNvPr>
                <p14:cNvContentPartPr/>
                <p14:nvPr/>
              </p14:nvContentPartPr>
              <p14:xfrm>
                <a:off x="5464273" y="3213569"/>
                <a:ext cx="374760" cy="402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656923-C52E-4DFB-9A36-16134AFE93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46273" y="3195569"/>
                  <a:ext cx="4104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C63036-B158-453C-8CE3-D3306C1FBEC1}"/>
                    </a:ext>
                  </a:extLst>
                </p14:cNvPr>
                <p14:cNvContentPartPr/>
                <p14:nvPr/>
              </p14:nvContentPartPr>
              <p14:xfrm>
                <a:off x="7952233" y="3242369"/>
                <a:ext cx="342360" cy="369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C63036-B158-453C-8CE3-D3306C1FBE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34233" y="3224369"/>
                  <a:ext cx="3780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E872B7-8BA6-407E-8759-D34EAD3896CD}"/>
                    </a:ext>
                  </a:extLst>
                </p14:cNvPr>
                <p14:cNvContentPartPr/>
                <p14:nvPr/>
              </p14:nvContentPartPr>
              <p14:xfrm>
                <a:off x="6430153" y="3240929"/>
                <a:ext cx="268920" cy="321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E872B7-8BA6-407E-8759-D34EAD3896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12513" y="3223289"/>
                  <a:ext cx="304560" cy="357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8D90-7E96-36C5-9ABF-31C2C40B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2E44-DFE2-4B12-8B63-24809030E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310" y="563527"/>
            <a:ext cx="10178322" cy="3593591"/>
          </a:xfrm>
        </p:spPr>
        <p:txBody>
          <a:bodyPr/>
          <a:lstStyle/>
          <a:p>
            <a:r>
              <a:rPr lang="en-US" dirty="0"/>
              <a:t>S string interpolation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41F6C-00B5-446F-93A3-2752D4F8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611" y="1135357"/>
            <a:ext cx="7160141" cy="3615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97047-8392-4614-A627-9D1ABC1CE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46" y="5011280"/>
            <a:ext cx="4714765" cy="94295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5E118FE-3FED-453F-BD00-3DD57F6C6F2A}"/>
              </a:ext>
            </a:extLst>
          </p:cNvPr>
          <p:cNvGrpSpPr/>
          <p:nvPr/>
        </p:nvGrpSpPr>
        <p:grpSpPr>
          <a:xfrm>
            <a:off x="3912673" y="3433889"/>
            <a:ext cx="478800" cy="744840"/>
            <a:chOff x="3912673" y="3433889"/>
            <a:chExt cx="478800" cy="7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FD9216-831C-4D13-B55E-9BF052A97AD3}"/>
                    </a:ext>
                  </a:extLst>
                </p14:cNvPr>
                <p14:cNvContentPartPr/>
                <p14:nvPr/>
              </p14:nvContentPartPr>
              <p14:xfrm>
                <a:off x="3912673" y="3433889"/>
                <a:ext cx="216000" cy="38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FD9216-831C-4D13-B55E-9BF052A97A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94673" y="3416249"/>
                  <a:ext cx="251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09A2E2-0798-407B-976D-7F89FA45EFCF}"/>
                    </a:ext>
                  </a:extLst>
                </p14:cNvPr>
                <p14:cNvContentPartPr/>
                <p14:nvPr/>
              </p14:nvContentPartPr>
              <p14:xfrm>
                <a:off x="4210393" y="3490049"/>
                <a:ext cx="181080" cy="688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09A2E2-0798-407B-976D-7F89FA45EF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92393" y="3472409"/>
                  <a:ext cx="216720" cy="72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1AA769-91FE-4C03-AC48-5AB9C4DA0D62}"/>
                  </a:ext>
                </a:extLst>
              </p14:cNvPr>
              <p14:cNvContentPartPr/>
              <p14:nvPr/>
            </p14:nvContentPartPr>
            <p14:xfrm>
              <a:off x="5434393" y="3516689"/>
              <a:ext cx="272880" cy="566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1AA769-91FE-4C03-AC48-5AB9C4DA0D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16393" y="3498689"/>
                <a:ext cx="308520" cy="60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E080607-C907-47FF-B6B4-31A2501B1D36}"/>
              </a:ext>
            </a:extLst>
          </p:cNvPr>
          <p:cNvGrpSpPr/>
          <p:nvPr/>
        </p:nvGrpSpPr>
        <p:grpSpPr>
          <a:xfrm>
            <a:off x="9003525" y="2105247"/>
            <a:ext cx="2585963" cy="1200329"/>
            <a:chOff x="9003525" y="2105247"/>
            <a:chExt cx="2585963" cy="12003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DDCCDD0-497E-4422-91CB-81865B572A21}"/>
                    </a:ext>
                  </a:extLst>
                </p14:cNvPr>
                <p14:cNvContentPartPr/>
                <p14:nvPr/>
              </p14:nvContentPartPr>
              <p14:xfrm>
                <a:off x="9003525" y="2380529"/>
                <a:ext cx="1087200" cy="439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DCCDD0-497E-4422-91CB-81865B572A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85885" y="2362889"/>
                  <a:ext cx="1122840" cy="4748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F16806-196D-40AB-943A-037702D92F76}"/>
                </a:ext>
              </a:extLst>
            </p:cNvPr>
            <p:cNvSpPr txBox="1"/>
            <p:nvPr/>
          </p:nvSpPr>
          <p:spPr>
            <a:xfrm>
              <a:off x="10090725" y="2105247"/>
              <a:ext cx="14987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Comment uses // </a:t>
              </a:r>
            </a:p>
            <a:p>
              <a:r>
                <a:rPr lang="en-US" dirty="0"/>
                <a:t>Or /*    */ just like in Java.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DB2DD0-F0C0-EFFB-4CC1-B5544E2B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5345-2BDD-4BFD-B33C-21635B7C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739" y="318978"/>
            <a:ext cx="10178322" cy="3593591"/>
          </a:xfrm>
        </p:spPr>
        <p:txBody>
          <a:bodyPr/>
          <a:lstStyle/>
          <a:p>
            <a:r>
              <a:rPr lang="en-US" dirty="0"/>
              <a:t>F string interpolation (type safe)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70EB1-2D01-47A2-9BE7-FDE94E4F4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73" y="999674"/>
            <a:ext cx="7485635" cy="37365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4B9D8B-D202-4311-9B6A-943DC4F9A368}"/>
                  </a:ext>
                </a:extLst>
              </p14:cNvPr>
              <p14:cNvContentPartPr/>
              <p14:nvPr/>
            </p14:nvContentPartPr>
            <p14:xfrm>
              <a:off x="3965593" y="3848609"/>
              <a:ext cx="149760" cy="51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4B9D8B-D202-4311-9B6A-943DC4F9A3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7953" y="3830969"/>
                <a:ext cx="1854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2759D5-9C0B-4CF7-91AE-68398C651D5C}"/>
                  </a:ext>
                </a:extLst>
              </p14:cNvPr>
              <p14:cNvContentPartPr/>
              <p14:nvPr/>
            </p14:nvContentPartPr>
            <p14:xfrm>
              <a:off x="5184553" y="3918809"/>
              <a:ext cx="233640" cy="621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2759D5-9C0B-4CF7-91AE-68398C651D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6913" y="3901169"/>
                <a:ext cx="2692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8F25438-0B50-47D3-B5EC-2CFAF1E6668E}"/>
                  </a:ext>
                </a:extLst>
              </p14:cNvPr>
              <p14:cNvContentPartPr/>
              <p14:nvPr/>
            </p14:nvContentPartPr>
            <p14:xfrm>
              <a:off x="6711673" y="3877049"/>
              <a:ext cx="159480" cy="673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8F25438-0B50-47D3-B5EC-2CFAF1E666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3673" y="3859049"/>
                <a:ext cx="195120" cy="709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994930D-71FF-45DF-BC3A-B50CCB4F996A}"/>
              </a:ext>
            </a:extLst>
          </p:cNvPr>
          <p:cNvSpPr txBox="1"/>
          <p:nvPr/>
        </p:nvSpPr>
        <p:spPr>
          <a:xfrm>
            <a:off x="6198895" y="4705703"/>
            <a:ext cx="231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 type here is not int.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54BB5E-E475-4177-B898-23E6E86BA6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9054" y="5333663"/>
            <a:ext cx="9119681" cy="146205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9DCB57F-E31E-4783-ADA1-1717747FE0F4}"/>
              </a:ext>
            </a:extLst>
          </p:cNvPr>
          <p:cNvGrpSpPr/>
          <p:nvPr/>
        </p:nvGrpSpPr>
        <p:grpSpPr>
          <a:xfrm>
            <a:off x="4882965" y="2317529"/>
            <a:ext cx="399240" cy="287640"/>
            <a:chOff x="4882965" y="2317529"/>
            <a:chExt cx="39924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5E6761-2208-4A15-A0EE-10F823CB3C8C}"/>
                    </a:ext>
                  </a:extLst>
                </p14:cNvPr>
                <p14:cNvContentPartPr/>
                <p14:nvPr/>
              </p14:nvContentPartPr>
              <p14:xfrm>
                <a:off x="4882965" y="2510489"/>
                <a:ext cx="59760" cy="5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5E6761-2208-4A15-A0EE-10F823CB3C8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65325" y="2492489"/>
                  <a:ext cx="95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C8095B-FDCF-4363-BF75-219AB930D90C}"/>
                    </a:ext>
                  </a:extLst>
                </p14:cNvPr>
                <p14:cNvContentPartPr/>
                <p14:nvPr/>
              </p14:nvContentPartPr>
              <p14:xfrm>
                <a:off x="4996005" y="2381609"/>
                <a:ext cx="192240" cy="223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C8095B-FDCF-4363-BF75-219AB930D9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78005" y="2363609"/>
                  <a:ext cx="2278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6E18A77-7325-4CAB-9445-60E252759936}"/>
                    </a:ext>
                  </a:extLst>
                </p14:cNvPr>
                <p14:cNvContentPartPr/>
                <p14:nvPr/>
              </p14:nvContentPartPr>
              <p14:xfrm>
                <a:off x="5071245" y="2317529"/>
                <a:ext cx="210960" cy="4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6E18A77-7325-4CAB-9445-60E2527599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53605" y="2299889"/>
                  <a:ext cx="246600" cy="40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685FF-4A8E-5FFF-2A6F-B02977DD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DA62-FC15-4CF8-926A-6D1FE35B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311" y="393405"/>
            <a:ext cx="10178322" cy="3593591"/>
          </a:xfrm>
        </p:spPr>
        <p:txBody>
          <a:bodyPr/>
          <a:lstStyle/>
          <a:p>
            <a:r>
              <a:rPr lang="en-US" dirty="0"/>
              <a:t>Raw string interpolation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CDAD1-75FD-4453-AEEA-777DF0550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44" y="957041"/>
            <a:ext cx="5953680" cy="1190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BF4BE-4E9F-4F43-AFA6-47FBF97B8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44" y="2780256"/>
            <a:ext cx="5276367" cy="24134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1591FB-D297-F987-4172-E3B7B752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A02C-E804-415E-BC33-F1960604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03245-20BB-4927-B3CA-70025D5F8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18" y="1244009"/>
            <a:ext cx="4848225" cy="50292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8FCEF8-1C6F-409B-9476-BB1A410FB434}"/>
              </a:ext>
            </a:extLst>
          </p:cNvPr>
          <p:cNvGrpSpPr/>
          <p:nvPr/>
        </p:nvGrpSpPr>
        <p:grpSpPr>
          <a:xfrm>
            <a:off x="3916226" y="1726088"/>
            <a:ext cx="5381694" cy="1114343"/>
            <a:chOff x="3916226" y="1726088"/>
            <a:chExt cx="5381694" cy="11143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203D0E-F1AF-4F25-BC1D-129B6A82F386}"/>
                    </a:ext>
                  </a:extLst>
                </p14:cNvPr>
                <p14:cNvContentPartPr/>
                <p14:nvPr/>
              </p14:nvContentPartPr>
              <p14:xfrm rot="791931">
                <a:off x="3916226" y="1726088"/>
                <a:ext cx="2394139" cy="1114343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203D0E-F1AF-4F25-BC1D-129B6A82F3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791931">
                  <a:off x="3898217" y="1708074"/>
                  <a:ext cx="2429797" cy="115001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14F6D5-E94A-4850-B794-98FEE88D94EE}"/>
                </a:ext>
              </a:extLst>
            </p:cNvPr>
            <p:cNvSpPr txBox="1"/>
            <p:nvPr/>
          </p:nvSpPr>
          <p:spPr>
            <a:xfrm>
              <a:off x="6405963" y="1874517"/>
              <a:ext cx="2891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Don’t forget to initialize!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C622C2A-F2C2-4214-96E7-827037C9C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266" y="3000276"/>
            <a:ext cx="2585335" cy="16138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68D77-3E77-FFF6-7269-A257E9BF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DC0C-DCC2-40DF-BA05-B6847576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534" y="49976"/>
            <a:ext cx="10178322" cy="1492132"/>
          </a:xfrm>
        </p:spPr>
        <p:txBody>
          <a:bodyPr/>
          <a:lstStyle/>
          <a:p>
            <a:r>
              <a:rPr lang="en-US" dirty="0"/>
              <a:t>A more complex if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6642E-20AF-47F1-86A4-8D939AA1B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08" y="823963"/>
            <a:ext cx="4433777" cy="5908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8C8760-6810-4108-85C0-28290930DFBE}"/>
              </a:ext>
            </a:extLst>
          </p:cNvPr>
          <p:cNvSpPr txBox="1"/>
          <p:nvPr/>
        </p:nvSpPr>
        <p:spPr>
          <a:xfrm>
            <a:off x="6953693" y="2782669"/>
            <a:ext cx="363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And, or, not, nested if are just like Java!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4C707B-CC41-F450-318C-2B5B7D20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A8BA-BAC8-4207-BE6E-A001E564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 (Scala build tool)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0865-C6EF-4013-8FFE-85D041318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286541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Compile, run, test!</a:t>
            </a:r>
          </a:p>
          <a:p>
            <a:r>
              <a:rPr lang="en-US" dirty="0"/>
              <a:t>It comes with REPL (Read-</a:t>
            </a:r>
            <a:r>
              <a:rPr lang="en-US" dirty="0" err="1"/>
              <a:t>Eval_Print</a:t>
            </a:r>
            <a:r>
              <a:rPr lang="en-US" dirty="0"/>
              <a:t> loop).</a:t>
            </a:r>
          </a:p>
          <a:p>
            <a:pPr lvl="1"/>
            <a:r>
              <a:rPr lang="en-US" dirty="0"/>
              <a:t>Takes single input, executes it and returns the result of execution.</a:t>
            </a:r>
          </a:p>
          <a:p>
            <a:r>
              <a:rPr lang="en-US" dirty="0"/>
              <a:t>To install </a:t>
            </a:r>
            <a:r>
              <a:rPr lang="en-US" dirty="0" err="1"/>
              <a:t>sbt</a:t>
            </a:r>
            <a:endParaRPr lang="en-US" dirty="0"/>
          </a:p>
          <a:p>
            <a:pPr lvl="1"/>
            <a:r>
              <a:rPr lang="en-US" dirty="0"/>
              <a:t>Install Java.</a:t>
            </a:r>
          </a:p>
          <a:p>
            <a:pPr lvl="1"/>
            <a:r>
              <a:rPr lang="en-US" dirty="0"/>
              <a:t>Set environment variable (System variables -&gt; Path) to know the path to bin folder of </a:t>
            </a:r>
            <a:r>
              <a:rPr lang="en-US" dirty="0" err="1"/>
              <a:t>jdk</a:t>
            </a:r>
            <a:r>
              <a:rPr lang="en-US" dirty="0"/>
              <a:t> and </a:t>
            </a:r>
            <a:r>
              <a:rPr lang="en-US" dirty="0" err="1"/>
              <a:t>jre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Set User Variable to have JAVA_HOME -&gt; use path for the </a:t>
            </a:r>
            <a:r>
              <a:rPr lang="en-US" dirty="0" err="1"/>
              <a:t>jdk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Then search </a:t>
            </a:r>
            <a:r>
              <a:rPr lang="en-US" dirty="0" err="1"/>
              <a:t>scala</a:t>
            </a:r>
            <a:r>
              <a:rPr lang="en-US" dirty="0"/>
              <a:t> download on google, or go to </a:t>
            </a:r>
            <a:r>
              <a:rPr lang="en-US" dirty="0">
                <a:hlinkClick r:id="rId2"/>
              </a:rPr>
              <a:t>https://www.scala-lang.org/download/scala2.html</a:t>
            </a:r>
            <a:endParaRPr lang="en-US" dirty="0"/>
          </a:p>
          <a:p>
            <a:pPr lvl="1"/>
            <a:r>
              <a:rPr lang="en-US" dirty="0"/>
              <a:t>The default installation is now version 3! But you can launch version 2.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090D89-50A7-4082-AFA5-89A75C25572B}"/>
                  </a:ext>
                </a:extLst>
              </p14:cNvPr>
              <p14:cNvContentPartPr/>
              <p14:nvPr/>
            </p14:nvContentPartPr>
            <p14:xfrm>
              <a:off x="-999795" y="341300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090D89-50A7-4082-AFA5-89A75C2557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008795" y="340400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A3C6D-0907-E092-8A5D-5726CCC5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36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CCF1-F6EB-4E4D-BBBD-BB9110A0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0B7E-6961-43AA-8C72-2EBB2F4E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57201"/>
            <a:ext cx="10178322" cy="3593591"/>
          </a:xfrm>
        </p:spPr>
        <p:txBody>
          <a:bodyPr/>
          <a:lstStyle/>
          <a:p>
            <a:r>
              <a:rPr lang="en-US" dirty="0"/>
              <a:t>Very similar to C++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1BCE4-C9F1-4947-A72F-85C31F20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64" y="1736156"/>
            <a:ext cx="8047089" cy="3734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D239F1-D5EB-401A-850C-9C8E24620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756" y="5600799"/>
            <a:ext cx="1955061" cy="1113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80FA7-950C-34E5-7421-CF025E7B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7C6786-C7FC-45E1-9F46-B27FC5CA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49" y="1855990"/>
            <a:ext cx="4810125" cy="4619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83B86B-EC16-4C8D-8E58-8A1F2EE2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(switch statement)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83D55-997A-4878-A88C-97F9565C3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39" y="1796903"/>
            <a:ext cx="4901609" cy="4380401"/>
          </a:xfrm>
        </p:spPr>
        <p:txBody>
          <a:bodyPr/>
          <a:lstStyle/>
          <a:p>
            <a:r>
              <a:rPr lang="en-US" dirty="0"/>
              <a:t>Can be used with other data types like string</a:t>
            </a:r>
          </a:p>
          <a:p>
            <a:r>
              <a:rPr lang="en-US" dirty="0"/>
              <a:t>Does not need a “break”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BD764-904D-44B6-A777-E430C2177E07}"/>
              </a:ext>
            </a:extLst>
          </p:cNvPr>
          <p:cNvGrpSpPr/>
          <p:nvPr/>
        </p:nvGrpSpPr>
        <p:grpSpPr>
          <a:xfrm>
            <a:off x="3316873" y="5335171"/>
            <a:ext cx="7398829" cy="374278"/>
            <a:chOff x="3316873" y="5335171"/>
            <a:chExt cx="7398829" cy="37427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C5696E-CAE1-4FB0-98D2-A5943C70A859}"/>
                    </a:ext>
                  </a:extLst>
                </p14:cNvPr>
                <p14:cNvContentPartPr/>
                <p14:nvPr/>
              </p14:nvContentPartPr>
              <p14:xfrm>
                <a:off x="3316873" y="5407049"/>
                <a:ext cx="3714120" cy="302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C5696E-CAE1-4FB0-98D2-A5943C70A8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99233" y="5389049"/>
                  <a:ext cx="3749760" cy="3380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09E639-E54A-487F-A5B7-E1AAB8B223CD}"/>
                </a:ext>
              </a:extLst>
            </p:cNvPr>
            <p:cNvSpPr txBox="1"/>
            <p:nvPr/>
          </p:nvSpPr>
          <p:spPr>
            <a:xfrm>
              <a:off x="7124769" y="5335171"/>
              <a:ext cx="3590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Default is doing nothing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926A6-5BF8-B928-101C-E5C963AB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0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84BE-1CBE-4756-B2C9-473005B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expression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1EF68-9E45-4F17-834F-59A72C78A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425" y="1275907"/>
            <a:ext cx="5165340" cy="529501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0A4580C-7190-44D2-9321-29DCC2005AB7}"/>
                  </a:ext>
                </a:extLst>
              </p14:cNvPr>
              <p14:cNvContentPartPr/>
              <p14:nvPr/>
            </p14:nvContentPartPr>
            <p14:xfrm>
              <a:off x="7719313" y="1731089"/>
              <a:ext cx="36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0A4580C-7190-44D2-9321-29DCC2005A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1313" y="1713089"/>
                <a:ext cx="3600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76EABD0-2D9F-4636-9E07-46396FE772B7}"/>
              </a:ext>
            </a:extLst>
          </p:cNvPr>
          <p:cNvGrpSpPr/>
          <p:nvPr/>
        </p:nvGrpSpPr>
        <p:grpSpPr>
          <a:xfrm>
            <a:off x="3784873" y="1142515"/>
            <a:ext cx="4649218" cy="1464004"/>
            <a:chOff x="3784873" y="1142515"/>
            <a:chExt cx="4649218" cy="146400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B209A2F-3F11-47BD-AB27-2BCD7959B858}"/>
                    </a:ext>
                  </a:extLst>
                </p14:cNvPr>
                <p14:cNvContentPartPr/>
                <p14:nvPr/>
              </p14:nvContentPartPr>
              <p14:xfrm>
                <a:off x="3784873" y="1782209"/>
                <a:ext cx="3163320" cy="695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B209A2F-3F11-47BD-AB27-2BCD7959B8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66873" y="1764209"/>
                  <a:ext cx="3198960" cy="73116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5A5BD5-4A1B-4DDD-A390-5E002FFFA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04534" y="1142515"/>
              <a:ext cx="1429557" cy="146400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1F4AC4-D61A-4D38-9516-29DE250C65D5}"/>
              </a:ext>
            </a:extLst>
          </p:cNvPr>
          <p:cNvGrpSpPr/>
          <p:nvPr/>
        </p:nvGrpSpPr>
        <p:grpSpPr>
          <a:xfrm>
            <a:off x="3168553" y="2864648"/>
            <a:ext cx="5054865" cy="1520213"/>
            <a:chOff x="3168553" y="2864648"/>
            <a:chExt cx="5054865" cy="15202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617453-026D-4BFA-9008-4D2FD040D0A9}"/>
                </a:ext>
              </a:extLst>
            </p:cNvPr>
            <p:cNvGrpSpPr/>
            <p:nvPr/>
          </p:nvGrpSpPr>
          <p:grpSpPr>
            <a:xfrm>
              <a:off x="3168553" y="3094049"/>
              <a:ext cx="3274200" cy="1091880"/>
              <a:chOff x="3168553" y="3094049"/>
              <a:chExt cx="3274200" cy="1091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5E28CA2F-70AE-4D0F-BF14-257D29DA709A}"/>
                      </a:ext>
                    </a:extLst>
                  </p14:cNvPr>
                  <p14:cNvContentPartPr/>
                  <p14:nvPr/>
                </p14:nvContentPartPr>
                <p14:xfrm>
                  <a:off x="3168553" y="3094049"/>
                  <a:ext cx="349920" cy="109188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5E28CA2F-70AE-4D0F-BF14-257D29DA709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150553" y="3076049"/>
                    <a:ext cx="385560" cy="112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08B4D9AF-9CFE-400F-BFEB-BBA779A70FB3}"/>
                      </a:ext>
                    </a:extLst>
                  </p14:cNvPr>
                  <p14:cNvContentPartPr/>
                  <p14:nvPr/>
                </p14:nvContentPartPr>
                <p14:xfrm>
                  <a:off x="3752833" y="3261449"/>
                  <a:ext cx="2689920" cy="346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08B4D9AF-9CFE-400F-BFEB-BBA779A70FB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34833" y="3243449"/>
                    <a:ext cx="2725560" cy="382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98CF85A-7B41-48ED-BE8B-E9E8E7BE0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83188" y="2864648"/>
              <a:ext cx="1640230" cy="152021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9A9DDE-3830-4625-ADA1-9649037326ED}"/>
              </a:ext>
            </a:extLst>
          </p:cNvPr>
          <p:cNvGrpSpPr/>
          <p:nvPr/>
        </p:nvGrpSpPr>
        <p:grpSpPr>
          <a:xfrm>
            <a:off x="2998273" y="4642453"/>
            <a:ext cx="4933615" cy="1514694"/>
            <a:chOff x="2998273" y="4642453"/>
            <a:chExt cx="4933615" cy="151469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36A5BE-A030-4F1A-9993-88125B3BB64A}"/>
                    </a:ext>
                  </a:extLst>
                </p14:cNvPr>
                <p14:cNvContentPartPr/>
                <p14:nvPr/>
              </p14:nvContentPartPr>
              <p14:xfrm>
                <a:off x="2998273" y="4862729"/>
                <a:ext cx="3464280" cy="40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36A5BE-A030-4F1A-9993-88125B3BB64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80273" y="4845089"/>
                  <a:ext cx="3499920" cy="4370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D2ED34B-415D-43F7-BECD-07E316F1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583188" y="4642453"/>
              <a:ext cx="1348700" cy="1514694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AD2AD-3552-BF57-96B3-392F477D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9025-900F-4472-A646-9D358D62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with multiple cases (fall through)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B999F-0718-40BB-890B-E6350F57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28" y="1858870"/>
            <a:ext cx="7442883" cy="46167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AA735-2F58-4798-69FE-BE214FEF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5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A721-BE18-4C48-8D02-56B50E69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F1AC5-9DF8-40B9-96DC-A976E824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37" y="1558534"/>
            <a:ext cx="7610669" cy="35935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CB4816-0000-4CA8-890D-457D35C4D02D}"/>
                  </a:ext>
                </a:extLst>
              </p14:cNvPr>
              <p14:cNvContentPartPr/>
              <p14:nvPr/>
            </p14:nvContentPartPr>
            <p14:xfrm>
              <a:off x="4327393" y="3497249"/>
              <a:ext cx="5208840" cy="43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CB4816-0000-4CA8-890D-457D35C4D0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9393" y="3479249"/>
                <a:ext cx="5244480" cy="79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27765-2371-CA40-36F6-EC14B4F0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5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416E-838A-4EC8-BDB6-2F71BC0B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6BC1-A44B-4DDF-868C-E2E89586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983484"/>
            <a:ext cx="10178322" cy="896108"/>
          </a:xfrm>
        </p:spPr>
        <p:txBody>
          <a:bodyPr/>
          <a:lstStyle/>
          <a:p>
            <a:r>
              <a:rPr lang="en-US" dirty="0"/>
              <a:t>This loop executes only once!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203AB-1C30-4C22-9B9E-F6C92AFA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76" y="1466215"/>
            <a:ext cx="7012243" cy="32495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0ACF7-E28E-8F45-F966-04DFA25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0BD3-7854-4536-AA60-ABAF381E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353" y="46946"/>
            <a:ext cx="10178322" cy="1492132"/>
          </a:xfrm>
        </p:spPr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6EFDF-F54D-473C-BA49-A8FABAF3C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53" y="991929"/>
            <a:ext cx="8322342" cy="275826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C480497-848D-4ECF-8646-ACA5A201E9C4}"/>
              </a:ext>
            </a:extLst>
          </p:cNvPr>
          <p:cNvGrpSpPr/>
          <p:nvPr/>
        </p:nvGrpSpPr>
        <p:grpSpPr>
          <a:xfrm>
            <a:off x="1145353" y="4127328"/>
            <a:ext cx="8909361" cy="1231480"/>
            <a:chOff x="1145353" y="4127328"/>
            <a:chExt cx="8909361" cy="12314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FF2E17-FD0A-47A5-B19E-83583B102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353" y="4127328"/>
              <a:ext cx="3737219" cy="56784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550C7F-BE6F-480B-99F0-7460F8415F59}"/>
                </a:ext>
              </a:extLst>
            </p:cNvPr>
            <p:cNvSpPr txBox="1"/>
            <p:nvPr/>
          </p:nvSpPr>
          <p:spPr>
            <a:xfrm>
              <a:off x="5680014" y="4522003"/>
              <a:ext cx="437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can also be used.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4B7092-3AF4-4764-81C2-5BC3D1C01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5353" y="4891335"/>
              <a:ext cx="4121144" cy="467473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182D3-C33B-225E-FCE1-465FF8DF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7778-BFC8-450E-909C-963D46DC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range for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7BE6E-EDEC-4092-90B0-B400C52A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83" y="1295400"/>
            <a:ext cx="6792654" cy="241516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DD3D54-DD37-4485-B5D4-AB8B6604E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6574" y="3131675"/>
            <a:ext cx="847725" cy="3429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485834-CD25-4DD4-B0B7-080A4106F5EE}"/>
              </a:ext>
            </a:extLst>
          </p:cNvPr>
          <p:cNvSpPr txBox="1"/>
          <p:nvPr/>
        </p:nvSpPr>
        <p:spPr>
          <a:xfrm>
            <a:off x="4625162" y="4661509"/>
            <a:ext cx="652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is like a nested loop.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D676C-63FE-EDB2-E008-B11F292F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0E26-912F-42CA-963A-D29B762E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on a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09E17-873D-4FCD-B919-A0E5098E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90" y="1237142"/>
            <a:ext cx="6040364" cy="3175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9C4B7-1509-42D4-9A8D-B22846232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174" y="4718029"/>
            <a:ext cx="1898729" cy="19609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CC512-50AF-89C8-C21B-887FBCCA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83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CF55-515E-46AA-A71C-00567137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with Boolean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DF24-4D10-47F7-B117-A321C6A66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635255"/>
            <a:ext cx="10178322" cy="840359"/>
          </a:xfrm>
        </p:spPr>
        <p:txBody>
          <a:bodyPr>
            <a:normAutofit/>
          </a:bodyPr>
          <a:lstStyle/>
          <a:p>
            <a:r>
              <a:rPr lang="en-US" dirty="0"/>
              <a:t>It goes through every value, but only execute code inside the loop if the condition is satisfied.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BB9E1-A5FD-480D-B148-86841C784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47" y="1721588"/>
            <a:ext cx="4924425" cy="373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666858-F096-485E-8139-8502B26F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798" y="1874517"/>
            <a:ext cx="3306490" cy="35043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451020-A58C-4485-97D1-31B403A23108}"/>
                  </a:ext>
                </a:extLst>
              </p14:cNvPr>
              <p14:cNvContentPartPr/>
              <p14:nvPr/>
            </p14:nvContentPartPr>
            <p14:xfrm>
              <a:off x="6049633" y="3389969"/>
              <a:ext cx="1162080" cy="405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451020-A58C-4485-97D1-31B403A231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6633" y="3326969"/>
                <a:ext cx="1287720" cy="5313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B83B4-3AD4-9483-0B8E-9EB7D508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BAE676-24F5-1A94-5EA7-4183666F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" y="660774"/>
            <a:ext cx="5376045" cy="3410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B3A98-703B-E63A-0A37-4F33D3B74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723" y="1470659"/>
            <a:ext cx="4375668" cy="195834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1C9AA7A-FA32-FF9A-836D-7CC14914651C}"/>
              </a:ext>
            </a:extLst>
          </p:cNvPr>
          <p:cNvSpPr/>
          <p:nvPr/>
        </p:nvSpPr>
        <p:spPr>
          <a:xfrm>
            <a:off x="5303520" y="2146434"/>
            <a:ext cx="1127427" cy="56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19D32E-5317-67E8-0ADF-523CECBC7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268" y="3697853"/>
            <a:ext cx="4140578" cy="2777762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507C20D-8B06-B0A0-8984-089168CA8345}"/>
              </a:ext>
            </a:extLst>
          </p:cNvPr>
          <p:cNvSpPr/>
          <p:nvPr/>
        </p:nvSpPr>
        <p:spPr>
          <a:xfrm>
            <a:off x="8354728" y="3176337"/>
            <a:ext cx="914400" cy="895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B3A0E5-0FEB-5D17-A78B-5A0C86A09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10" y="4912595"/>
            <a:ext cx="5176687" cy="91188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7E39777-25D5-BF48-D1A5-36ABE1B2D558}"/>
              </a:ext>
            </a:extLst>
          </p:cNvPr>
          <p:cNvSpPr/>
          <p:nvPr/>
        </p:nvSpPr>
        <p:spPr>
          <a:xfrm flipH="1">
            <a:off x="5561697" y="5046227"/>
            <a:ext cx="1039529" cy="56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682BBB-4813-780C-5EF0-CFCA77FB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1BA8-72CD-4906-8F7A-35559499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1316-D653-403C-9D31-2806D0DE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5BF66-AA2A-40FF-B5D2-10B7A2A76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61" y="1452396"/>
            <a:ext cx="6498023" cy="3953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35893-647C-48B9-A7DC-A8FFD9C28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061" y="2966484"/>
            <a:ext cx="3032939" cy="17331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0E49F9-1477-474F-B6FA-2D705D10901C}"/>
                  </a:ext>
                </a:extLst>
              </p14:cNvPr>
              <p14:cNvContentPartPr/>
              <p14:nvPr/>
            </p14:nvContentPartPr>
            <p14:xfrm>
              <a:off x="1179913" y="2030609"/>
              <a:ext cx="714960" cy="60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0E49F9-1477-474F-B6FA-2D705D1090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2273" y="2012969"/>
                <a:ext cx="7506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7ACE10-7790-44B9-8E3B-725861B7403A}"/>
                  </a:ext>
                </a:extLst>
              </p14:cNvPr>
              <p14:cNvContentPartPr/>
              <p14:nvPr/>
            </p14:nvContentPartPr>
            <p14:xfrm>
              <a:off x="2657713" y="2094689"/>
              <a:ext cx="1155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7ACE10-7790-44B9-8E3B-725861B740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9713" y="2076689"/>
                <a:ext cx="151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D3D2C7-216E-48F4-A552-FB0AC8C5D388}"/>
                  </a:ext>
                </a:extLst>
              </p14:cNvPr>
              <p14:cNvContentPartPr/>
              <p14:nvPr/>
            </p14:nvContentPartPr>
            <p14:xfrm>
              <a:off x="2699113" y="2198729"/>
              <a:ext cx="151560" cy="396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D3D2C7-216E-48F4-A552-FB0AC8C5D3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81113" y="2181089"/>
                <a:ext cx="187200" cy="43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7A75ECD-354E-4BB9-AAFF-BF00505FA0F9}"/>
              </a:ext>
            </a:extLst>
          </p:cNvPr>
          <p:cNvGrpSpPr/>
          <p:nvPr/>
        </p:nvGrpSpPr>
        <p:grpSpPr>
          <a:xfrm>
            <a:off x="6314593" y="2072729"/>
            <a:ext cx="153000" cy="489960"/>
            <a:chOff x="6314593" y="2072729"/>
            <a:chExt cx="153000" cy="4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80E0202-B76A-4708-BB37-FB50362888F2}"/>
                    </a:ext>
                  </a:extLst>
                </p14:cNvPr>
                <p14:cNvContentPartPr/>
                <p14:nvPr/>
              </p14:nvContentPartPr>
              <p14:xfrm>
                <a:off x="6326113" y="2072729"/>
                <a:ext cx="116280" cy="11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80E0202-B76A-4708-BB37-FB50362888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08473" y="2055089"/>
                  <a:ext cx="151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96A2FA-C7CE-4C6C-BF33-999396ED66FF}"/>
                    </a:ext>
                  </a:extLst>
                </p14:cNvPr>
                <p14:cNvContentPartPr/>
                <p14:nvPr/>
              </p14:nvContentPartPr>
              <p14:xfrm>
                <a:off x="6314593" y="2180729"/>
                <a:ext cx="153000" cy="381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96A2FA-C7CE-4C6C-BF33-999396ED66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96593" y="2162729"/>
                  <a:ext cx="18864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8AAB0E-19E3-4299-A602-D7652118919E}"/>
              </a:ext>
            </a:extLst>
          </p:cNvPr>
          <p:cNvGrpSpPr/>
          <p:nvPr/>
        </p:nvGrpSpPr>
        <p:grpSpPr>
          <a:xfrm>
            <a:off x="6665953" y="2040689"/>
            <a:ext cx="456840" cy="618120"/>
            <a:chOff x="6665953" y="2040689"/>
            <a:chExt cx="45684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6E5B1FA-C7CA-402A-AA18-A22425DC60A0}"/>
                    </a:ext>
                  </a:extLst>
                </p14:cNvPr>
                <p14:cNvContentPartPr/>
                <p14:nvPr/>
              </p14:nvContentPartPr>
              <p14:xfrm>
                <a:off x="6835411" y="2134649"/>
                <a:ext cx="188640" cy="524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6E5B1FA-C7CA-402A-AA18-A22425DC60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7411" y="2117009"/>
                  <a:ext cx="22428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956934-58B2-4728-A663-7FA7EAFCD647}"/>
                    </a:ext>
                  </a:extLst>
                </p14:cNvPr>
                <p14:cNvContentPartPr/>
                <p14:nvPr/>
              </p14:nvContentPartPr>
              <p14:xfrm>
                <a:off x="6665953" y="2040689"/>
                <a:ext cx="456840" cy="43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956934-58B2-4728-A663-7FA7EAFCD6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48313" y="2023049"/>
                  <a:ext cx="492480" cy="79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9214-602F-163C-F86C-9B00E127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8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78B-2CDB-45C2-AAE2-F1ADDDC5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your own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2803-EB19-4C19-AE37-32CE8E946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BF9DF-2C93-473A-9550-31E1DEB50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13" y="1278740"/>
            <a:ext cx="8598082" cy="51968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12DA3BD-DF26-46D7-9FAB-64FF5B4E0ECF}"/>
              </a:ext>
            </a:extLst>
          </p:cNvPr>
          <p:cNvGrpSpPr/>
          <p:nvPr/>
        </p:nvGrpSpPr>
        <p:grpSpPr>
          <a:xfrm>
            <a:off x="1211953" y="3571049"/>
            <a:ext cx="5202720" cy="105840"/>
            <a:chOff x="1211953" y="3571049"/>
            <a:chExt cx="520272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DBAD295-D46A-495D-952E-058EF07CFDDF}"/>
                    </a:ext>
                  </a:extLst>
                </p14:cNvPr>
                <p14:cNvContentPartPr/>
                <p14:nvPr/>
              </p14:nvContentPartPr>
              <p14:xfrm>
                <a:off x="1211953" y="3593009"/>
                <a:ext cx="381600" cy="43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DBAD295-D46A-495D-952E-058EF07CFD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94313" y="3575369"/>
                  <a:ext cx="417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7BB901-D4B0-44BA-B51E-AFF3EEEC4F02}"/>
                    </a:ext>
                  </a:extLst>
                </p14:cNvPr>
                <p14:cNvContentPartPr/>
                <p14:nvPr/>
              </p14:nvContentPartPr>
              <p14:xfrm>
                <a:off x="1828633" y="3614969"/>
                <a:ext cx="392760" cy="3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7BB901-D4B0-44BA-B51E-AFF3EEEC4F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0993" y="3596969"/>
                  <a:ext cx="428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0C04F6-C5E7-43C2-BF46-80A54C4FFC43}"/>
                    </a:ext>
                  </a:extLst>
                </p14:cNvPr>
                <p14:cNvContentPartPr/>
                <p14:nvPr/>
              </p14:nvContentPartPr>
              <p14:xfrm>
                <a:off x="2477353" y="3571049"/>
                <a:ext cx="1127880" cy="2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0C04F6-C5E7-43C2-BF46-80A54C4FFC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59353" y="3553409"/>
                  <a:ext cx="1163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0AE5ED-1258-410B-A126-E57BA006AAF5}"/>
                    </a:ext>
                  </a:extLst>
                </p14:cNvPr>
                <p14:cNvContentPartPr/>
                <p14:nvPr/>
              </p14:nvContentPartPr>
              <p14:xfrm>
                <a:off x="4008433" y="3614969"/>
                <a:ext cx="1306440" cy="32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0AE5ED-1258-410B-A126-E57BA006AA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90433" y="3596969"/>
                  <a:ext cx="1342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0FB821-797C-4FE5-976E-34F75359DAFE}"/>
                    </a:ext>
                  </a:extLst>
                </p14:cNvPr>
                <p14:cNvContentPartPr/>
                <p14:nvPr/>
              </p14:nvContentPartPr>
              <p14:xfrm>
                <a:off x="5677393" y="3657089"/>
                <a:ext cx="458640" cy="19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0FB821-797C-4FE5-976E-34F75359DA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59753" y="3639089"/>
                  <a:ext cx="494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32AE66-37B8-4ABB-A28D-550019CE646D}"/>
                    </a:ext>
                  </a:extLst>
                </p14:cNvPr>
                <p14:cNvContentPartPr/>
                <p14:nvPr/>
              </p14:nvContentPartPr>
              <p14:xfrm>
                <a:off x="6251233" y="3635849"/>
                <a:ext cx="163440" cy="38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32AE66-37B8-4ABB-A28D-550019CE646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33593" y="3618209"/>
                  <a:ext cx="19908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71F221-ADF5-4FBC-884B-95FEAD16153D}"/>
              </a:ext>
            </a:extLst>
          </p:cNvPr>
          <p:cNvGrpSpPr/>
          <p:nvPr/>
        </p:nvGrpSpPr>
        <p:grpSpPr>
          <a:xfrm>
            <a:off x="6688371" y="1706155"/>
            <a:ext cx="4082410" cy="1064717"/>
            <a:chOff x="6688371" y="1706155"/>
            <a:chExt cx="4082410" cy="106471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C153F68-AC84-4C8A-BE33-8CECCD882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688371" y="2276458"/>
              <a:ext cx="3986213" cy="494414"/>
            </a:xfrm>
            <a:prstGeom prst="rect">
              <a:avLst/>
            </a:prstGeom>
            <a:effectLst>
              <a:glow rad="431800">
                <a:schemeClr val="accent1">
                  <a:alpha val="63000"/>
                </a:schemeClr>
              </a:glo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4D1389-FC3D-4F2D-A628-DFF0D3187851}"/>
                </a:ext>
              </a:extLst>
            </p:cNvPr>
            <p:cNvSpPr txBox="1"/>
            <p:nvPr/>
          </p:nvSpPr>
          <p:spPr>
            <a:xfrm>
              <a:off x="7368362" y="1706155"/>
              <a:ext cx="3402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function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816690-053F-4FF0-B2E0-220D95189AF9}"/>
              </a:ext>
            </a:extLst>
          </p:cNvPr>
          <p:cNvGrpSpPr/>
          <p:nvPr/>
        </p:nvGrpSpPr>
        <p:grpSpPr>
          <a:xfrm>
            <a:off x="7071247" y="2604449"/>
            <a:ext cx="2909714" cy="1782280"/>
            <a:chOff x="7071247" y="2604449"/>
            <a:chExt cx="2909714" cy="178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5B6B9D-6EF4-4F6E-A217-B7D1DEDA0025}"/>
                    </a:ext>
                  </a:extLst>
                </p14:cNvPr>
                <p14:cNvContentPartPr/>
                <p14:nvPr/>
              </p14:nvContentPartPr>
              <p14:xfrm>
                <a:off x="9158065" y="2604449"/>
                <a:ext cx="347760" cy="81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5B6B9D-6EF4-4F6E-A217-B7D1DEDA00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40425" y="2586809"/>
                  <a:ext cx="383400" cy="8546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AC3BE2-2C37-4A43-8452-67E3C4623EC9}"/>
                </a:ext>
              </a:extLst>
            </p:cNvPr>
            <p:cNvSpPr txBox="1"/>
            <p:nvPr/>
          </p:nvSpPr>
          <p:spPr>
            <a:xfrm>
              <a:off x="7071247" y="3463399"/>
              <a:ext cx="2909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Return type can even be removed if it is known for sure.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4743-72BA-E192-E015-DE5C7B2F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3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B2E0-61A8-44F1-86FA-7C233501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belongs to an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551DE-2594-4F52-A074-8478C7254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67" y="1229085"/>
            <a:ext cx="6402597" cy="507416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EE65D8D-4007-480F-A5DB-3B81F21D311B}"/>
              </a:ext>
            </a:extLst>
          </p:cNvPr>
          <p:cNvGrpSpPr/>
          <p:nvPr/>
        </p:nvGrpSpPr>
        <p:grpSpPr>
          <a:xfrm>
            <a:off x="924087" y="1605089"/>
            <a:ext cx="4966920" cy="2764800"/>
            <a:chOff x="924087" y="1605089"/>
            <a:chExt cx="4966920" cy="276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024A75-B606-4540-816A-3B0EC5CEFDCA}"/>
                    </a:ext>
                  </a:extLst>
                </p14:cNvPr>
                <p14:cNvContentPartPr/>
                <p14:nvPr/>
              </p14:nvContentPartPr>
              <p14:xfrm>
                <a:off x="1210647" y="1605089"/>
                <a:ext cx="4680360" cy="113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024A75-B606-4540-816A-3B0EC5CEFD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92647" y="1587089"/>
                  <a:ext cx="4716000" cy="11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CB47EDE-7DA5-407C-A775-90EA96D8B32A}"/>
                    </a:ext>
                  </a:extLst>
                </p14:cNvPr>
                <p14:cNvContentPartPr/>
                <p14:nvPr/>
              </p14:nvContentPartPr>
              <p14:xfrm>
                <a:off x="924087" y="2455769"/>
                <a:ext cx="967320" cy="1914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CB47EDE-7DA5-407C-A775-90EA96D8B3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6447" y="2437769"/>
                  <a:ext cx="1002960" cy="19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E6F197-E35E-453A-B809-B51B64CB4374}"/>
              </a:ext>
            </a:extLst>
          </p:cNvPr>
          <p:cNvGrpSpPr/>
          <p:nvPr/>
        </p:nvGrpSpPr>
        <p:grpSpPr>
          <a:xfrm>
            <a:off x="403527" y="3450449"/>
            <a:ext cx="6615000" cy="2769480"/>
            <a:chOff x="403527" y="3450449"/>
            <a:chExt cx="6615000" cy="27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8636BF-11FE-4E82-9177-38D4765B8FEB}"/>
                    </a:ext>
                  </a:extLst>
                </p14:cNvPr>
                <p14:cNvContentPartPr/>
                <p14:nvPr/>
              </p14:nvContentPartPr>
              <p14:xfrm>
                <a:off x="3029727" y="3720089"/>
                <a:ext cx="1445400" cy="46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8636BF-11FE-4E82-9177-38D4765B8F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11727" y="3702089"/>
                  <a:ext cx="1481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C55B1E-26B9-4729-AC11-0C7E65677685}"/>
                    </a:ext>
                  </a:extLst>
                </p14:cNvPr>
                <p14:cNvContentPartPr/>
                <p14:nvPr/>
              </p14:nvContentPartPr>
              <p14:xfrm>
                <a:off x="1083567" y="5220209"/>
                <a:ext cx="5934960" cy="999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C55B1E-26B9-4729-AC11-0C7E656776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5567" y="5202569"/>
                  <a:ext cx="5970600" cy="10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65BD5F-A9A2-407D-85DF-9E2ADE8AE9A9}"/>
                    </a:ext>
                  </a:extLst>
                </p14:cNvPr>
                <p14:cNvContentPartPr/>
                <p14:nvPr/>
              </p14:nvContentPartPr>
              <p14:xfrm>
                <a:off x="403527" y="3450449"/>
                <a:ext cx="1465920" cy="224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65BD5F-A9A2-407D-85DF-9E2ADE8AE9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5527" y="3432449"/>
                  <a:ext cx="1501560" cy="228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51504C-E3F1-47C8-866C-F3EC81E2240F}"/>
              </a:ext>
            </a:extLst>
          </p:cNvPr>
          <p:cNvGrpSpPr/>
          <p:nvPr/>
        </p:nvGrpSpPr>
        <p:grpSpPr>
          <a:xfrm>
            <a:off x="2200705" y="1998921"/>
            <a:ext cx="9229295" cy="2308324"/>
            <a:chOff x="2200705" y="1998921"/>
            <a:chExt cx="9229295" cy="230832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A29273C-841C-4B37-B57D-CB31CEB87CD4}"/>
                </a:ext>
              </a:extLst>
            </p:cNvPr>
            <p:cNvGrpSpPr/>
            <p:nvPr/>
          </p:nvGrpSpPr>
          <p:grpSpPr>
            <a:xfrm>
              <a:off x="2200705" y="2211689"/>
              <a:ext cx="5797080" cy="447480"/>
              <a:chOff x="2200705" y="2211689"/>
              <a:chExt cx="5797080" cy="447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4A07F66D-53F4-43EF-A7CB-AC74127E4D4F}"/>
                      </a:ext>
                    </a:extLst>
                  </p14:cNvPr>
                  <p14:cNvContentPartPr/>
                  <p14:nvPr/>
                </p14:nvContentPartPr>
                <p14:xfrm>
                  <a:off x="2200705" y="2211689"/>
                  <a:ext cx="434520" cy="327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4A07F66D-53F4-43EF-A7CB-AC74127E4D4F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192065" y="2202689"/>
                    <a:ext cx="45216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EC5F3167-FA0E-4E64-A279-7D45DC22793B}"/>
                      </a:ext>
                    </a:extLst>
                  </p14:cNvPr>
                  <p14:cNvContentPartPr/>
                  <p14:nvPr/>
                </p14:nvContentPartPr>
                <p14:xfrm>
                  <a:off x="2583385" y="2296649"/>
                  <a:ext cx="5414400" cy="3625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EC5F3167-FA0E-4E64-A279-7D45DC22793B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574745" y="2287649"/>
                    <a:ext cx="5432040" cy="38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666328-1BF5-49E9-8FF5-AE6EA83542C9}"/>
                </a:ext>
              </a:extLst>
            </p:cNvPr>
            <p:cNvSpPr txBox="1"/>
            <p:nvPr/>
          </p:nvSpPr>
          <p:spPr>
            <a:xfrm>
              <a:off x="7997785" y="1998921"/>
              <a:ext cx="343221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You can use + here. It’s not operator overload. It’s just that it can be a function name. And it is used just like a function of object Math. </a:t>
              </a:r>
            </a:p>
            <a:p>
              <a:endParaRPr lang="en-US" dirty="0"/>
            </a:p>
            <a:p>
              <a:r>
                <a:rPr lang="en-US" dirty="0"/>
                <a:t>In fact +, -, * ,/ are not an operator in Scala.  They are functions.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EBB91B-4D60-F18C-882C-723DB334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97D1-E01E-4CBD-A532-F55D87B2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with 1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3CFD-0039-416B-A17E-1CC0209A7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8A291-EAF7-402E-8904-0D33FB219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56" y="1451702"/>
            <a:ext cx="8008605" cy="43005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3ED25C-CED5-44B3-84B2-D07219E1A5C3}"/>
                  </a:ext>
                </a:extLst>
              </p14:cNvPr>
              <p14:cNvContentPartPr/>
              <p14:nvPr/>
            </p14:nvContentPartPr>
            <p14:xfrm>
              <a:off x="2041167" y="2817209"/>
              <a:ext cx="1915920" cy="25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3ED25C-CED5-44B3-84B2-D07219E1A5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3167" y="2799569"/>
                <a:ext cx="19515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483C4D-1714-4DE8-81DC-047DC4AD118D}"/>
                  </a:ext>
                </a:extLst>
              </p14:cNvPr>
              <p14:cNvContentPartPr/>
              <p14:nvPr/>
            </p14:nvContentPartPr>
            <p14:xfrm>
              <a:off x="3040527" y="5358449"/>
              <a:ext cx="1846080" cy="21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483C4D-1714-4DE8-81DC-047DC4AD11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2527" y="5340449"/>
                <a:ext cx="1881720" cy="57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E9FFC-293F-2CC7-39F5-A3F6824F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6235-2FD4-48C5-A8BA-BE4E8FB2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can have default argument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A3C71-9724-4C8E-9BD7-C3BFFD73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76" y="2066290"/>
            <a:ext cx="6168301" cy="440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EA660-ACFC-4A63-B471-DEEDD7B27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278" y="2080650"/>
            <a:ext cx="2051419" cy="20887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4CC764-5E0D-4B85-B54A-9CDB39742299}"/>
                  </a:ext>
                </a:extLst>
              </p14:cNvPr>
              <p14:cNvContentPartPr/>
              <p14:nvPr/>
            </p14:nvContentPartPr>
            <p14:xfrm>
              <a:off x="3732087" y="3125009"/>
              <a:ext cx="247680" cy="18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4CC764-5E0D-4B85-B54A-9CDB397422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4087" y="3107369"/>
                <a:ext cx="2833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F3A84E-F816-490D-9201-A2522DECDB0C}"/>
                  </a:ext>
                </a:extLst>
              </p14:cNvPr>
              <p14:cNvContentPartPr/>
              <p14:nvPr/>
            </p14:nvContentPartPr>
            <p14:xfrm>
              <a:off x="4975527" y="3135089"/>
              <a:ext cx="329760" cy="21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F3A84E-F816-490D-9201-A2522DECD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57527" y="3117449"/>
                <a:ext cx="3654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51B0C33-1AB2-4489-BA94-24433C7EF6D2}"/>
                  </a:ext>
                </a:extLst>
              </p14:cNvPr>
              <p14:cNvContentPartPr/>
              <p14:nvPr/>
            </p14:nvContentPartPr>
            <p14:xfrm>
              <a:off x="4167687" y="3530009"/>
              <a:ext cx="434880" cy="54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51B0C33-1AB2-4489-BA94-24433C7EF6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50047" y="3512009"/>
                <a:ext cx="4705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F1FEB32-CFE0-4CE4-AB7B-6851102B0DB5}"/>
                  </a:ext>
                </a:extLst>
              </p14:cNvPr>
              <p14:cNvContentPartPr/>
              <p14:nvPr/>
            </p14:nvContentPartPr>
            <p14:xfrm>
              <a:off x="3891207" y="5124809"/>
              <a:ext cx="4669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F1FEB32-CFE0-4CE4-AB7B-6851102B0D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73207" y="5107169"/>
                <a:ext cx="502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64E2EDD-EB59-45F8-9166-7561BB6B85A7}"/>
                  </a:ext>
                </a:extLst>
              </p14:cNvPr>
              <p14:cNvContentPartPr/>
              <p14:nvPr/>
            </p14:nvContentPartPr>
            <p14:xfrm>
              <a:off x="4369647" y="5496689"/>
              <a:ext cx="321120" cy="10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64E2EDD-EB59-45F8-9166-7561BB6B85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2007" y="5479049"/>
                <a:ext cx="35676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CA847-DCB1-4052-BDC5-9AEEC784F467}"/>
              </a:ext>
            </a:extLst>
          </p:cNvPr>
          <p:cNvGrpSpPr/>
          <p:nvPr/>
        </p:nvGrpSpPr>
        <p:grpSpPr>
          <a:xfrm>
            <a:off x="6096000" y="4983484"/>
            <a:ext cx="5814716" cy="953135"/>
            <a:chOff x="6096000" y="4983484"/>
            <a:chExt cx="5814716" cy="95313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4E5B18A-AA13-483E-990F-34722E240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96000" y="5397000"/>
              <a:ext cx="4769536" cy="539619"/>
            </a:xfrm>
            <a:prstGeom prst="rect">
              <a:avLst/>
            </a:prstGeom>
            <a:noFill/>
            <a:effectLst>
              <a:glow rad="812800">
                <a:schemeClr val="accent1">
                  <a:alpha val="40000"/>
                </a:schemeClr>
              </a:glow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6587F3-5B71-4208-9080-8F2E0785CD10}"/>
                </a:ext>
              </a:extLst>
            </p:cNvPr>
            <p:cNvSpPr txBox="1"/>
            <p:nvPr/>
          </p:nvSpPr>
          <p:spPr>
            <a:xfrm>
              <a:off x="7141180" y="4983484"/>
              <a:ext cx="476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You can provide some first parameters too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3BAE6-3619-BCBF-43CA-FC0C3152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2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AB04-D72D-4C98-9CE5-A72CA6F3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that does not return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4BCE1-5D01-4F8E-A6A7-3197ED4A8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50" y="2282456"/>
            <a:ext cx="6501236" cy="35016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FF81DC-29C6-4AD7-B038-6CEACA690EE6}"/>
                  </a:ext>
                </a:extLst>
              </p14:cNvPr>
              <p14:cNvContentPartPr/>
              <p14:nvPr/>
            </p14:nvContentPartPr>
            <p14:xfrm>
              <a:off x="3572247" y="3124649"/>
              <a:ext cx="808200" cy="1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FF81DC-29C6-4AD7-B038-6CEACA690E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4247" y="3107009"/>
                <a:ext cx="843840" cy="4752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直線接點 41">
            <a:extLst>
              <a:ext uri="{FF2B5EF4-FFF2-40B4-BE49-F238E27FC236}">
                <a16:creationId xmlns:a16="http://schemas.microsoft.com/office/drawing/2014/main" id="{5465AE00-8006-4E5E-AC59-2677557C0150}"/>
              </a:ext>
            </a:extLst>
          </p:cNvPr>
          <p:cNvSpPr/>
          <p:nvPr/>
        </p:nvSpPr>
        <p:spPr>
          <a:xfrm>
            <a:off x="4337280" y="3003840"/>
            <a:ext cx="3474720" cy="0"/>
          </a:xfrm>
          <a:prstGeom prst="line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8269672-340D-4346-820B-35A713C1B3E8}"/>
              </a:ext>
            </a:extLst>
          </p:cNvPr>
          <p:cNvSpPr txBox="1"/>
          <p:nvPr/>
        </p:nvSpPr>
        <p:spPr>
          <a:xfrm>
            <a:off x="7812000" y="2413337"/>
            <a:ext cx="1491755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6000" dirty="0">
                <a:solidFill>
                  <a:srgbClr val="E71224"/>
                </a:solidFill>
              </a:rPr>
              <a:t>void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9B1ED-4F42-36A8-5F1E-5C34A20B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E451-13C6-485D-A494-BEAFAE1E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variable (Anonymous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7014-5C98-4A4B-8E59-118496A32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9213D-A2C4-46DA-8374-3978C566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4517"/>
            <a:ext cx="6222759" cy="4451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0DCFED-127E-42E6-BD23-CAF0675C5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141" y="2586923"/>
            <a:ext cx="1583741" cy="18787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A6378D-7AB3-4257-A14E-8266143FB3F7}"/>
                  </a:ext>
                </a:extLst>
              </p14:cNvPr>
              <p14:cNvContentPartPr/>
              <p14:nvPr/>
            </p14:nvContentPartPr>
            <p14:xfrm>
              <a:off x="2317965" y="3018449"/>
              <a:ext cx="351720" cy="43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A6378D-7AB3-4257-A14E-8266143FB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9965" y="3000809"/>
                <a:ext cx="38736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009F47C-757A-49F6-8CA3-91F59C028354}"/>
              </a:ext>
            </a:extLst>
          </p:cNvPr>
          <p:cNvGrpSpPr/>
          <p:nvPr/>
        </p:nvGrpSpPr>
        <p:grpSpPr>
          <a:xfrm>
            <a:off x="2976045" y="3018809"/>
            <a:ext cx="3148200" cy="22320"/>
            <a:chOff x="2976045" y="3018809"/>
            <a:chExt cx="3148200" cy="2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57DF76-AE7F-4976-8792-6F216FF0E1F9}"/>
                    </a:ext>
                  </a:extLst>
                </p14:cNvPr>
                <p14:cNvContentPartPr/>
                <p14:nvPr/>
              </p14:nvContentPartPr>
              <p14:xfrm>
                <a:off x="2976045" y="3029609"/>
                <a:ext cx="131400" cy="11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57DF76-AE7F-4976-8792-6F216FF0E1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58045" y="3011969"/>
                  <a:ext cx="167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76E32AC-C80D-4AA9-9FAA-6C59489C200C}"/>
                    </a:ext>
                  </a:extLst>
                </p14:cNvPr>
                <p14:cNvContentPartPr/>
                <p14:nvPr/>
              </p14:nvContentPartPr>
              <p14:xfrm>
                <a:off x="3391485" y="3018809"/>
                <a:ext cx="1613160" cy="21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76E32AC-C80D-4AA9-9FAA-6C59489C20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73485" y="3001169"/>
                  <a:ext cx="1648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996FE3-A9E5-4CDE-BDE8-5198905A041C}"/>
                    </a:ext>
                  </a:extLst>
                </p14:cNvPr>
                <p14:cNvContentPartPr/>
                <p14:nvPr/>
              </p14:nvContentPartPr>
              <p14:xfrm>
                <a:off x="5199045" y="3018809"/>
                <a:ext cx="925200" cy="11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996FE3-A9E5-4CDE-BDE8-5198905A04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81405" y="3000809"/>
                  <a:ext cx="960840" cy="47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93B03-3F11-99DF-777B-9A2A8EF9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6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1CEC-FF60-4662-A8CC-294B99E4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old version, you may need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9A2C-A016-4BF7-940B-2FE96C6F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path for bin folder of </a:t>
            </a:r>
            <a:r>
              <a:rPr lang="en-US" dirty="0" err="1"/>
              <a:t>sbt</a:t>
            </a:r>
            <a:r>
              <a:rPr lang="en-US" dirty="0"/>
              <a:t>.</a:t>
            </a:r>
          </a:p>
          <a:p>
            <a:r>
              <a:rPr lang="en-US" dirty="0"/>
              <a:t>Set it as environment variable (System variables -&gt; Path).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7DF19-AA69-F5C8-A468-1E8BDA93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967B-3862-466C-92C7-D2F5C3BF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Scala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7386-F38D-4B15-9141-041EF192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128451"/>
            <a:ext cx="10178322" cy="3593591"/>
          </a:xfrm>
        </p:spPr>
        <p:txBody>
          <a:bodyPr/>
          <a:lstStyle/>
          <a:p>
            <a:r>
              <a:rPr lang="en-US" dirty="0"/>
              <a:t>Let’s create folder a1_2023. </a:t>
            </a:r>
          </a:p>
          <a:p>
            <a:r>
              <a:rPr lang="en-US" dirty="0"/>
              <a:t>Cd into the folder then type “</a:t>
            </a:r>
            <a:r>
              <a:rPr lang="en-US" dirty="0" err="1"/>
              <a:t>sbt</a:t>
            </a:r>
            <a:r>
              <a:rPr lang="en-US" dirty="0"/>
              <a:t> new </a:t>
            </a:r>
            <a:r>
              <a:rPr lang="en-US" dirty="0" err="1"/>
              <a:t>scala</a:t>
            </a:r>
            <a:r>
              <a:rPr lang="en-US" dirty="0"/>
              <a:t>/scala3.g8” -&gt; Scala 3 project  </a:t>
            </a:r>
          </a:p>
          <a:p>
            <a:r>
              <a:rPr lang="en-US" dirty="0"/>
              <a:t>(or “</a:t>
            </a:r>
            <a:r>
              <a:rPr lang="en-US" dirty="0" err="1"/>
              <a:t>sbt</a:t>
            </a:r>
            <a:r>
              <a:rPr lang="en-US" dirty="0"/>
              <a:t> new </a:t>
            </a:r>
            <a:r>
              <a:rPr lang="en-US" dirty="0" err="1"/>
              <a:t>scala</a:t>
            </a:r>
            <a:r>
              <a:rPr lang="en-US" dirty="0"/>
              <a:t>/hello-world.g8” -&gt; Scala 2 project (just in case)  </a:t>
            </a:r>
          </a:p>
          <a:p>
            <a:r>
              <a:rPr lang="en-US" dirty="0"/>
              <a:t>You have to wait!</a:t>
            </a:r>
          </a:p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BD6AB7-A6E5-B5C1-DAAE-9BD2C54A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50" y="2925246"/>
            <a:ext cx="4467225" cy="2486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1E38C5-93F9-26CC-3316-5E2986399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842" y="2412381"/>
            <a:ext cx="3629025" cy="160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75C1C0-0166-7646-287E-FFD825AF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355" y="4276624"/>
            <a:ext cx="4181475" cy="1724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594BC7-3AD3-7D4F-7470-A16C9249CD34}"/>
                  </a:ext>
                </a:extLst>
              </p14:cNvPr>
              <p14:cNvContentPartPr/>
              <p14:nvPr/>
            </p14:nvContentPartPr>
            <p14:xfrm>
              <a:off x="5236238" y="3345651"/>
              <a:ext cx="335520" cy="966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594BC7-3AD3-7D4F-7470-A16C9249CD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27238" y="3336651"/>
                <a:ext cx="353160" cy="98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232E03B-E3FD-95E5-C372-D8CEEEBE4089}"/>
              </a:ext>
            </a:extLst>
          </p:cNvPr>
          <p:cNvGrpSpPr/>
          <p:nvPr/>
        </p:nvGrpSpPr>
        <p:grpSpPr>
          <a:xfrm>
            <a:off x="6899438" y="4071051"/>
            <a:ext cx="1729080" cy="1541880"/>
            <a:chOff x="6899438" y="4071051"/>
            <a:chExt cx="1729080" cy="154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6E3007-799F-A225-D78E-998206EC8C42}"/>
                    </a:ext>
                  </a:extLst>
                </p14:cNvPr>
                <p14:cNvContentPartPr/>
                <p14:nvPr/>
              </p14:nvContentPartPr>
              <p14:xfrm>
                <a:off x="6899438" y="4071051"/>
                <a:ext cx="478080" cy="1044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6E3007-799F-A225-D78E-998206EC8C4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0438" y="4062051"/>
                  <a:ext cx="49572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E4EA092-09F9-9217-C94E-8FC28323F179}"/>
                    </a:ext>
                  </a:extLst>
                </p14:cNvPr>
                <p14:cNvContentPartPr/>
                <p14:nvPr/>
              </p14:nvContentPartPr>
              <p14:xfrm>
                <a:off x="7727798" y="5185971"/>
                <a:ext cx="900720" cy="426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E4EA092-09F9-9217-C94E-8FC28323F1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18798" y="5176971"/>
                  <a:ext cx="918360" cy="444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013853A-7C40-93FF-A1BC-8EA158A5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8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8A3699-F0CD-D14C-82E6-1620427E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43" y="1612008"/>
            <a:ext cx="8879913" cy="247078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D313-AC8E-37AD-2E12-3BE93774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8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AC6C031-B4AB-5B09-DF74-ADA3FB6B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69" y="2800779"/>
            <a:ext cx="5178759" cy="3594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E41C9A-A797-4524-B326-7A0777D7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8989-0DF3-4036-992E-6438C190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57" y="1254643"/>
            <a:ext cx="10178322" cy="3593591"/>
          </a:xfrm>
        </p:spPr>
        <p:txBody>
          <a:bodyPr/>
          <a:lstStyle/>
          <a:p>
            <a:r>
              <a:rPr lang="en-US" dirty="0"/>
              <a:t>Go into folder of your main file, then type “</a:t>
            </a:r>
            <a:r>
              <a:rPr lang="en-US" dirty="0" err="1"/>
              <a:t>sbt</a:t>
            </a:r>
            <a:r>
              <a:rPr lang="en-US" dirty="0"/>
              <a:t>”.</a:t>
            </a:r>
          </a:p>
          <a:p>
            <a:r>
              <a:rPr lang="en-US" dirty="0"/>
              <a:t>Then type “run”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1DFFF-7A09-4C61-81FF-735903796849}"/>
              </a:ext>
            </a:extLst>
          </p:cNvPr>
          <p:cNvSpPr txBox="1"/>
          <p:nvPr/>
        </p:nvSpPr>
        <p:spPr>
          <a:xfrm>
            <a:off x="972477" y="4651913"/>
            <a:ext cx="2232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 files are stored. Scala is a compiled language so it needs to create a code file in order to run.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EA4C5-D9BC-113F-9638-A01743CFF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94" y="1150039"/>
            <a:ext cx="2296759" cy="30646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1987B1-67E4-CCED-7FBE-81B2B0F2821F}"/>
                  </a:ext>
                </a:extLst>
              </p14:cNvPr>
              <p14:cNvContentPartPr/>
              <p14:nvPr/>
            </p14:nvContentPartPr>
            <p14:xfrm>
              <a:off x="3214213" y="1877798"/>
              <a:ext cx="3589560" cy="1792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1987B1-67E4-CCED-7FBE-81B2B0F282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5573" y="1868798"/>
                <a:ext cx="3607200" cy="18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F5BBC6B-11F2-D01D-0A14-FD9D34AD2DB1}"/>
                  </a:ext>
                </a:extLst>
              </p14:cNvPr>
              <p14:cNvContentPartPr/>
              <p14:nvPr/>
            </p14:nvContentPartPr>
            <p14:xfrm>
              <a:off x="6997093" y="536115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F5BBC6B-11F2-D01D-0A14-FD9D34AD2D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88093" y="53521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DE7381A-75D1-E003-C8F4-0724B935E006}"/>
                  </a:ext>
                </a:extLst>
              </p14:cNvPr>
              <p14:cNvContentPartPr/>
              <p14:nvPr/>
            </p14:nvContentPartPr>
            <p14:xfrm>
              <a:off x="8316133" y="490863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DE7381A-75D1-E003-C8F4-0724B935E0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07133" y="48999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0AF1997-857C-CA56-DF96-FC107D23C4BF}"/>
                  </a:ext>
                </a:extLst>
              </p14:cNvPr>
              <p14:cNvContentPartPr/>
              <p14:nvPr/>
            </p14:nvContentPartPr>
            <p14:xfrm>
              <a:off x="3041413" y="4378718"/>
              <a:ext cx="945720" cy="709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0AF1997-857C-CA56-DF96-FC107D23C4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32413" y="4370078"/>
                <a:ext cx="96336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AF8C7DC-7A7F-C841-20EF-1FA9379320A4}"/>
                  </a:ext>
                </a:extLst>
              </p14:cNvPr>
              <p14:cNvContentPartPr/>
              <p14:nvPr/>
            </p14:nvContentPartPr>
            <p14:xfrm>
              <a:off x="4735213" y="565958"/>
              <a:ext cx="360" cy="2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AF8C7DC-7A7F-C841-20EF-1FA9379320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26213" y="557318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597DC05-9C3F-1F82-5506-C5ECA4FAE94C}"/>
                  </a:ext>
                </a:extLst>
              </p14:cNvPr>
              <p14:cNvContentPartPr/>
              <p14:nvPr/>
            </p14:nvContentPartPr>
            <p14:xfrm>
              <a:off x="6795133" y="673598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597DC05-9C3F-1F82-5506-C5ECA4FAE9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6493" y="66459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8A17B2A-E45B-8C55-6FA1-34891082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F1A6-D5DD-4E4B-8CDB-43E6E2FB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187BD-D27F-4EB6-9091-96F847D1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79" y="1306255"/>
            <a:ext cx="7191597" cy="52760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3A620-C2C6-A15D-36F0-0E11BEFC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9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3085</TotalTime>
  <Words>911</Words>
  <Application>Microsoft Office PowerPoint</Application>
  <PresentationFormat>Widescreen</PresentationFormat>
  <Paragraphs>224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Gill Sans MT</vt:lpstr>
      <vt:lpstr>Impact</vt:lpstr>
      <vt:lpstr>Badge</vt:lpstr>
      <vt:lpstr>SCALA</vt:lpstr>
      <vt:lpstr>The Language</vt:lpstr>
      <vt:lpstr>SBT (Scala build tool)</vt:lpstr>
      <vt:lpstr>PowerPoint Presentation</vt:lpstr>
      <vt:lpstr>For old version, you may need to</vt:lpstr>
      <vt:lpstr>Your first Scala project</vt:lpstr>
      <vt:lpstr>PowerPoint Presentation</vt:lpstr>
      <vt:lpstr>Getting ready to run</vt:lpstr>
      <vt:lpstr>Data types</vt:lpstr>
      <vt:lpstr>Declaring  variables (exit and then type “scala”)</vt:lpstr>
      <vt:lpstr>PowerPoint Presentation</vt:lpstr>
      <vt:lpstr>PowerPoint Presentation</vt:lpstr>
      <vt:lpstr>Execute a block of code</vt:lpstr>
      <vt:lpstr>What about any IDE, Eclipse?</vt:lpstr>
      <vt:lpstr>What about IntelliJ?</vt:lpstr>
      <vt:lpstr>Your “Hello World” project</vt:lpstr>
      <vt:lpstr>PowerPoint Presentation</vt:lpstr>
      <vt:lpstr>PowerPoint Presentation</vt:lpstr>
      <vt:lpstr>Let’s create a package</vt:lpstr>
      <vt:lpstr>Then create a Scala object that has “Hello World”</vt:lpstr>
      <vt:lpstr>Now we run the program</vt:lpstr>
      <vt:lpstr>Let’s look at the code</vt:lpstr>
      <vt:lpstr>To run REPL in IntelliJ</vt:lpstr>
      <vt:lpstr>String interpolation</vt:lpstr>
      <vt:lpstr>PowerPoint Presentation</vt:lpstr>
      <vt:lpstr>PowerPoint Presentation</vt:lpstr>
      <vt:lpstr>PowerPoint Presentation</vt:lpstr>
      <vt:lpstr>If-else</vt:lpstr>
      <vt:lpstr>A more complex if example</vt:lpstr>
      <vt:lpstr>If expression</vt:lpstr>
      <vt:lpstr>Match (switch statement)</vt:lpstr>
      <vt:lpstr>Match expression</vt:lpstr>
      <vt:lpstr>Match with multiple cases (fall through)</vt:lpstr>
      <vt:lpstr>While loop</vt:lpstr>
      <vt:lpstr>Do while</vt:lpstr>
      <vt:lpstr>For loop</vt:lpstr>
      <vt:lpstr>Multiple range for loop</vt:lpstr>
      <vt:lpstr>Loop on a list</vt:lpstr>
      <vt:lpstr>For loop with Boolean condition</vt:lpstr>
      <vt:lpstr>For loop expression</vt:lpstr>
      <vt:lpstr>How to write your own function </vt:lpstr>
      <vt:lpstr>Function belongs to an object</vt:lpstr>
      <vt:lpstr>Function with 1 argument</vt:lpstr>
      <vt:lpstr>Function can have default argument value</vt:lpstr>
      <vt:lpstr>Function that does not return value</vt:lpstr>
      <vt:lpstr>Function as variable (Anonymous function)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Vishnu Kotrajaras</dc:creator>
  <cp:lastModifiedBy>Vishnu Kotrajaras</cp:lastModifiedBy>
  <cp:revision>104</cp:revision>
  <dcterms:created xsi:type="dcterms:W3CDTF">2022-02-11T14:45:53Z</dcterms:created>
  <dcterms:modified xsi:type="dcterms:W3CDTF">2024-01-07T05:02:36Z</dcterms:modified>
</cp:coreProperties>
</file>