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5" r:id="rId2"/>
    <p:sldId id="352" r:id="rId3"/>
    <p:sldId id="354" r:id="rId4"/>
    <p:sldId id="357" r:id="rId5"/>
    <p:sldId id="360" r:id="rId6"/>
    <p:sldId id="364" r:id="rId7"/>
    <p:sldId id="361" r:id="rId8"/>
    <p:sldId id="362" r:id="rId9"/>
    <p:sldId id="363" r:id="rId10"/>
    <p:sldId id="3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1A2D"/>
    <a:srgbClr val="FFFFCC"/>
    <a:srgbClr val="FFFF99"/>
    <a:srgbClr val="4D4D4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4"/>
    <p:restoredTop sz="94192" autoAdjust="0"/>
  </p:normalViewPr>
  <p:slideViewPr>
    <p:cSldViewPr>
      <p:cViewPr varScale="1">
        <p:scale>
          <a:sx n="118" d="100"/>
          <a:sy n="118" d="100"/>
        </p:scale>
        <p:origin x="51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25EBC8-1602-42F1-8AF8-B80A5BC3A2C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F1BCC25E-10EE-410C-B7AA-9E33E37D59B6}">
      <dgm:prSet phldrT="[Text]"/>
      <dgm:spPr/>
      <dgm:t>
        <a:bodyPr/>
        <a:lstStyle/>
        <a:p>
          <a:r>
            <a:rPr lang="en-US" dirty="0"/>
            <a:t>Fetch</a:t>
          </a:r>
          <a:endParaRPr lang="th-TH" dirty="0"/>
        </a:p>
      </dgm:t>
    </dgm:pt>
    <dgm:pt modelId="{FD56B544-574C-4117-BFAB-A7EFB612B888}" type="parTrans" cxnId="{392454E0-4CCB-4CD7-9D51-DFDF8C306856}">
      <dgm:prSet/>
      <dgm:spPr/>
      <dgm:t>
        <a:bodyPr/>
        <a:lstStyle/>
        <a:p>
          <a:endParaRPr lang="th-TH"/>
        </a:p>
      </dgm:t>
    </dgm:pt>
    <dgm:pt modelId="{6F3B0234-D457-48EA-8F88-5954F21342F6}" type="sibTrans" cxnId="{392454E0-4CCB-4CD7-9D51-DFDF8C306856}">
      <dgm:prSet/>
      <dgm:spPr/>
      <dgm:t>
        <a:bodyPr/>
        <a:lstStyle/>
        <a:p>
          <a:endParaRPr lang="th-TH"/>
        </a:p>
      </dgm:t>
    </dgm:pt>
    <dgm:pt modelId="{341552A5-387F-4E2E-B41C-5F9C1E247F5C}">
      <dgm:prSet phldrT="[Text]"/>
      <dgm:spPr/>
      <dgm:t>
        <a:bodyPr/>
        <a:lstStyle/>
        <a:p>
          <a:r>
            <a:rPr lang="en-US" dirty="0"/>
            <a:t>Decode</a:t>
          </a:r>
          <a:endParaRPr lang="th-TH" dirty="0"/>
        </a:p>
      </dgm:t>
    </dgm:pt>
    <dgm:pt modelId="{A8F83404-E84D-4C9B-B447-AAF314609026}" type="parTrans" cxnId="{5AA40380-2BC9-486B-AEC4-A152FAB81968}">
      <dgm:prSet/>
      <dgm:spPr/>
      <dgm:t>
        <a:bodyPr/>
        <a:lstStyle/>
        <a:p>
          <a:endParaRPr lang="th-TH"/>
        </a:p>
      </dgm:t>
    </dgm:pt>
    <dgm:pt modelId="{49BF233D-C02E-4E26-A00C-8617190DE09F}" type="sibTrans" cxnId="{5AA40380-2BC9-486B-AEC4-A152FAB81968}">
      <dgm:prSet/>
      <dgm:spPr/>
      <dgm:t>
        <a:bodyPr/>
        <a:lstStyle/>
        <a:p>
          <a:endParaRPr lang="th-TH"/>
        </a:p>
      </dgm:t>
    </dgm:pt>
    <dgm:pt modelId="{1D8C843C-EF44-4905-ADE2-94446A0D1AEE}">
      <dgm:prSet phldrT="[Text]"/>
      <dgm:spPr/>
      <dgm:t>
        <a:bodyPr/>
        <a:lstStyle/>
        <a:p>
          <a:r>
            <a:rPr lang="en-US" dirty="0"/>
            <a:t>Execute</a:t>
          </a:r>
          <a:endParaRPr lang="th-TH" dirty="0"/>
        </a:p>
      </dgm:t>
    </dgm:pt>
    <dgm:pt modelId="{8D687DAD-FF90-4111-A9AA-66A0B23A7D77}" type="parTrans" cxnId="{9D2850F5-5D9E-4E5C-9C82-E6601BB6FBED}">
      <dgm:prSet/>
      <dgm:spPr/>
      <dgm:t>
        <a:bodyPr/>
        <a:lstStyle/>
        <a:p>
          <a:endParaRPr lang="th-TH"/>
        </a:p>
      </dgm:t>
    </dgm:pt>
    <dgm:pt modelId="{2B862052-0892-4050-872E-5DA240FE1D79}" type="sibTrans" cxnId="{9D2850F5-5D9E-4E5C-9C82-E6601BB6FBED}">
      <dgm:prSet/>
      <dgm:spPr/>
      <dgm:t>
        <a:bodyPr/>
        <a:lstStyle/>
        <a:p>
          <a:endParaRPr lang="th-TH"/>
        </a:p>
      </dgm:t>
    </dgm:pt>
    <dgm:pt modelId="{33CB756A-4DA3-415E-9F7C-A896FB5D93FA}" type="pres">
      <dgm:prSet presAssocID="{7825EBC8-1602-42F1-8AF8-B80A5BC3A2C5}" presName="cycle" presStyleCnt="0">
        <dgm:presLayoutVars>
          <dgm:dir/>
          <dgm:resizeHandles val="exact"/>
        </dgm:presLayoutVars>
      </dgm:prSet>
      <dgm:spPr/>
    </dgm:pt>
    <dgm:pt modelId="{F7859D41-D351-413E-AFB4-6B968BB7AA42}" type="pres">
      <dgm:prSet presAssocID="{F1BCC25E-10EE-410C-B7AA-9E33E37D59B6}" presName="node" presStyleLbl="node1" presStyleIdx="0" presStyleCnt="3">
        <dgm:presLayoutVars>
          <dgm:bulletEnabled val="1"/>
        </dgm:presLayoutVars>
      </dgm:prSet>
      <dgm:spPr/>
    </dgm:pt>
    <dgm:pt modelId="{51B5280D-235A-413E-91E2-CEA2B8C5F826}" type="pres">
      <dgm:prSet presAssocID="{6F3B0234-D457-48EA-8F88-5954F21342F6}" presName="sibTrans" presStyleLbl="sibTrans2D1" presStyleIdx="0" presStyleCnt="3"/>
      <dgm:spPr/>
    </dgm:pt>
    <dgm:pt modelId="{F88357A1-B446-4A9E-BF1E-3EF62463C5F8}" type="pres">
      <dgm:prSet presAssocID="{6F3B0234-D457-48EA-8F88-5954F21342F6}" presName="connectorText" presStyleLbl="sibTrans2D1" presStyleIdx="0" presStyleCnt="3"/>
      <dgm:spPr/>
    </dgm:pt>
    <dgm:pt modelId="{79791714-F555-4244-8FCF-5EAE3E0729CC}" type="pres">
      <dgm:prSet presAssocID="{341552A5-387F-4E2E-B41C-5F9C1E247F5C}" presName="node" presStyleLbl="node1" presStyleIdx="1" presStyleCnt="3">
        <dgm:presLayoutVars>
          <dgm:bulletEnabled val="1"/>
        </dgm:presLayoutVars>
      </dgm:prSet>
      <dgm:spPr/>
    </dgm:pt>
    <dgm:pt modelId="{A7F402FD-4F5E-4467-ABCC-E72EA2FF9536}" type="pres">
      <dgm:prSet presAssocID="{49BF233D-C02E-4E26-A00C-8617190DE09F}" presName="sibTrans" presStyleLbl="sibTrans2D1" presStyleIdx="1" presStyleCnt="3"/>
      <dgm:spPr/>
    </dgm:pt>
    <dgm:pt modelId="{8992DD55-B23E-49A8-81B8-7A88A46800E5}" type="pres">
      <dgm:prSet presAssocID="{49BF233D-C02E-4E26-A00C-8617190DE09F}" presName="connectorText" presStyleLbl="sibTrans2D1" presStyleIdx="1" presStyleCnt="3"/>
      <dgm:spPr/>
    </dgm:pt>
    <dgm:pt modelId="{5AD44E86-4264-4294-883D-877FC134FC18}" type="pres">
      <dgm:prSet presAssocID="{1D8C843C-EF44-4905-ADE2-94446A0D1AEE}" presName="node" presStyleLbl="node1" presStyleIdx="2" presStyleCnt="3">
        <dgm:presLayoutVars>
          <dgm:bulletEnabled val="1"/>
        </dgm:presLayoutVars>
      </dgm:prSet>
      <dgm:spPr/>
    </dgm:pt>
    <dgm:pt modelId="{7B36D770-3D39-4054-88A6-B79154D43DFA}" type="pres">
      <dgm:prSet presAssocID="{2B862052-0892-4050-872E-5DA240FE1D79}" presName="sibTrans" presStyleLbl="sibTrans2D1" presStyleIdx="2" presStyleCnt="3"/>
      <dgm:spPr/>
    </dgm:pt>
    <dgm:pt modelId="{A526AB23-5667-4522-B741-FCC018E01F9F}" type="pres">
      <dgm:prSet presAssocID="{2B862052-0892-4050-872E-5DA240FE1D79}" presName="connectorText" presStyleLbl="sibTrans2D1" presStyleIdx="2" presStyleCnt="3"/>
      <dgm:spPr/>
    </dgm:pt>
  </dgm:ptLst>
  <dgm:cxnLst>
    <dgm:cxn modelId="{E8D7C127-76F3-43C4-913D-DBA53D0DE04D}" type="presOf" srcId="{2B862052-0892-4050-872E-5DA240FE1D79}" destId="{7B36D770-3D39-4054-88A6-B79154D43DFA}" srcOrd="0" destOrd="0" presId="urn:microsoft.com/office/officeart/2005/8/layout/cycle2"/>
    <dgm:cxn modelId="{59EC9762-B0E7-486C-A9BE-1900D0DC1168}" type="presOf" srcId="{F1BCC25E-10EE-410C-B7AA-9E33E37D59B6}" destId="{F7859D41-D351-413E-AFB4-6B968BB7AA42}" srcOrd="0" destOrd="0" presId="urn:microsoft.com/office/officeart/2005/8/layout/cycle2"/>
    <dgm:cxn modelId="{6F7BCB6C-D09C-4DC1-90E0-7B39724475E0}" type="presOf" srcId="{49BF233D-C02E-4E26-A00C-8617190DE09F}" destId="{8992DD55-B23E-49A8-81B8-7A88A46800E5}" srcOrd="1" destOrd="0" presId="urn:microsoft.com/office/officeart/2005/8/layout/cycle2"/>
    <dgm:cxn modelId="{5AA40380-2BC9-486B-AEC4-A152FAB81968}" srcId="{7825EBC8-1602-42F1-8AF8-B80A5BC3A2C5}" destId="{341552A5-387F-4E2E-B41C-5F9C1E247F5C}" srcOrd="1" destOrd="0" parTransId="{A8F83404-E84D-4C9B-B447-AAF314609026}" sibTransId="{49BF233D-C02E-4E26-A00C-8617190DE09F}"/>
    <dgm:cxn modelId="{7975E88C-3E1B-45B6-B503-B46AFEB0D7E5}" type="presOf" srcId="{341552A5-387F-4E2E-B41C-5F9C1E247F5C}" destId="{79791714-F555-4244-8FCF-5EAE3E0729CC}" srcOrd="0" destOrd="0" presId="urn:microsoft.com/office/officeart/2005/8/layout/cycle2"/>
    <dgm:cxn modelId="{9BBE819C-94C2-4063-935C-E3CA7602D5CA}" type="presOf" srcId="{7825EBC8-1602-42F1-8AF8-B80A5BC3A2C5}" destId="{33CB756A-4DA3-415E-9F7C-A896FB5D93FA}" srcOrd="0" destOrd="0" presId="urn:microsoft.com/office/officeart/2005/8/layout/cycle2"/>
    <dgm:cxn modelId="{959799AF-9381-4AD3-9EEC-6030A86C903C}" type="presOf" srcId="{1D8C843C-EF44-4905-ADE2-94446A0D1AEE}" destId="{5AD44E86-4264-4294-883D-877FC134FC18}" srcOrd="0" destOrd="0" presId="urn:microsoft.com/office/officeart/2005/8/layout/cycle2"/>
    <dgm:cxn modelId="{9F5953BA-CCE9-4917-B336-947A138E384D}" type="presOf" srcId="{6F3B0234-D457-48EA-8F88-5954F21342F6}" destId="{51B5280D-235A-413E-91E2-CEA2B8C5F826}" srcOrd="0" destOrd="0" presId="urn:microsoft.com/office/officeart/2005/8/layout/cycle2"/>
    <dgm:cxn modelId="{353342C9-2523-45CB-BDDB-FD11E7D9232C}" type="presOf" srcId="{49BF233D-C02E-4E26-A00C-8617190DE09F}" destId="{A7F402FD-4F5E-4467-ABCC-E72EA2FF9536}" srcOrd="0" destOrd="0" presId="urn:microsoft.com/office/officeart/2005/8/layout/cycle2"/>
    <dgm:cxn modelId="{E80687D9-0D05-42DF-AF4D-A38C5BC3F712}" type="presOf" srcId="{2B862052-0892-4050-872E-5DA240FE1D79}" destId="{A526AB23-5667-4522-B741-FCC018E01F9F}" srcOrd="1" destOrd="0" presId="urn:microsoft.com/office/officeart/2005/8/layout/cycle2"/>
    <dgm:cxn modelId="{392454E0-4CCB-4CD7-9D51-DFDF8C306856}" srcId="{7825EBC8-1602-42F1-8AF8-B80A5BC3A2C5}" destId="{F1BCC25E-10EE-410C-B7AA-9E33E37D59B6}" srcOrd="0" destOrd="0" parTransId="{FD56B544-574C-4117-BFAB-A7EFB612B888}" sibTransId="{6F3B0234-D457-48EA-8F88-5954F21342F6}"/>
    <dgm:cxn modelId="{FA8F26E5-BE65-44DC-BD34-AEC44347620E}" type="presOf" srcId="{6F3B0234-D457-48EA-8F88-5954F21342F6}" destId="{F88357A1-B446-4A9E-BF1E-3EF62463C5F8}" srcOrd="1" destOrd="0" presId="urn:microsoft.com/office/officeart/2005/8/layout/cycle2"/>
    <dgm:cxn modelId="{9D2850F5-5D9E-4E5C-9C82-E6601BB6FBED}" srcId="{7825EBC8-1602-42F1-8AF8-B80A5BC3A2C5}" destId="{1D8C843C-EF44-4905-ADE2-94446A0D1AEE}" srcOrd="2" destOrd="0" parTransId="{8D687DAD-FF90-4111-A9AA-66A0B23A7D77}" sibTransId="{2B862052-0892-4050-872E-5DA240FE1D79}"/>
    <dgm:cxn modelId="{859006BA-2F99-42B8-B088-2A236F5A066C}" type="presParOf" srcId="{33CB756A-4DA3-415E-9F7C-A896FB5D93FA}" destId="{F7859D41-D351-413E-AFB4-6B968BB7AA42}" srcOrd="0" destOrd="0" presId="urn:microsoft.com/office/officeart/2005/8/layout/cycle2"/>
    <dgm:cxn modelId="{65E7F683-9271-4DF4-AD48-06F36014A2CF}" type="presParOf" srcId="{33CB756A-4DA3-415E-9F7C-A896FB5D93FA}" destId="{51B5280D-235A-413E-91E2-CEA2B8C5F826}" srcOrd="1" destOrd="0" presId="urn:microsoft.com/office/officeart/2005/8/layout/cycle2"/>
    <dgm:cxn modelId="{7807A51A-189C-4FA1-A597-B9927296EF7B}" type="presParOf" srcId="{51B5280D-235A-413E-91E2-CEA2B8C5F826}" destId="{F88357A1-B446-4A9E-BF1E-3EF62463C5F8}" srcOrd="0" destOrd="0" presId="urn:microsoft.com/office/officeart/2005/8/layout/cycle2"/>
    <dgm:cxn modelId="{C5360049-45EE-4864-BE5E-8EC6B8DA24AE}" type="presParOf" srcId="{33CB756A-4DA3-415E-9F7C-A896FB5D93FA}" destId="{79791714-F555-4244-8FCF-5EAE3E0729CC}" srcOrd="2" destOrd="0" presId="urn:microsoft.com/office/officeart/2005/8/layout/cycle2"/>
    <dgm:cxn modelId="{1E8FEEE3-2F2D-4570-BC3E-44715AA27B79}" type="presParOf" srcId="{33CB756A-4DA3-415E-9F7C-A896FB5D93FA}" destId="{A7F402FD-4F5E-4467-ABCC-E72EA2FF9536}" srcOrd="3" destOrd="0" presId="urn:microsoft.com/office/officeart/2005/8/layout/cycle2"/>
    <dgm:cxn modelId="{BB87B7E2-819B-42D6-B48E-F6DA40B22D3B}" type="presParOf" srcId="{A7F402FD-4F5E-4467-ABCC-E72EA2FF9536}" destId="{8992DD55-B23E-49A8-81B8-7A88A46800E5}" srcOrd="0" destOrd="0" presId="urn:microsoft.com/office/officeart/2005/8/layout/cycle2"/>
    <dgm:cxn modelId="{68A896F9-8B28-43C7-9545-B1A53CAAC0FD}" type="presParOf" srcId="{33CB756A-4DA3-415E-9F7C-A896FB5D93FA}" destId="{5AD44E86-4264-4294-883D-877FC134FC18}" srcOrd="4" destOrd="0" presId="urn:microsoft.com/office/officeart/2005/8/layout/cycle2"/>
    <dgm:cxn modelId="{7830B0C2-B8A4-4A7E-B38A-418700829EEC}" type="presParOf" srcId="{33CB756A-4DA3-415E-9F7C-A896FB5D93FA}" destId="{7B36D770-3D39-4054-88A6-B79154D43DFA}" srcOrd="5" destOrd="0" presId="urn:microsoft.com/office/officeart/2005/8/layout/cycle2"/>
    <dgm:cxn modelId="{23374643-A710-48E7-A01E-F80BC1691644}" type="presParOf" srcId="{7B36D770-3D39-4054-88A6-B79154D43DFA}" destId="{A526AB23-5667-4522-B741-FCC018E01F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59D41-D351-413E-AFB4-6B968BB7AA42}">
      <dsp:nvSpPr>
        <dsp:cNvPr id="0" name=""/>
        <dsp:cNvSpPr/>
      </dsp:nvSpPr>
      <dsp:spPr>
        <a:xfrm>
          <a:off x="1920292" y="382"/>
          <a:ext cx="1722015" cy="17220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Fetch</a:t>
          </a:r>
          <a:endParaRPr lang="th-TH" sz="2800" kern="1200" dirty="0"/>
        </a:p>
      </dsp:txBody>
      <dsp:txXfrm>
        <a:off x="2172475" y="252565"/>
        <a:ext cx="1217649" cy="1217649"/>
      </dsp:txXfrm>
    </dsp:sp>
    <dsp:sp modelId="{51B5280D-235A-413E-91E2-CEA2B8C5F826}">
      <dsp:nvSpPr>
        <dsp:cNvPr id="0" name=""/>
        <dsp:cNvSpPr/>
      </dsp:nvSpPr>
      <dsp:spPr>
        <a:xfrm rot="3600000">
          <a:off x="3192362" y="1679385"/>
          <a:ext cx="457958" cy="581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2100" kern="1200"/>
        </a:p>
      </dsp:txBody>
      <dsp:txXfrm>
        <a:off x="3226709" y="1736131"/>
        <a:ext cx="320571" cy="348708"/>
      </dsp:txXfrm>
    </dsp:sp>
    <dsp:sp modelId="{79791714-F555-4244-8FCF-5EAE3E0729CC}">
      <dsp:nvSpPr>
        <dsp:cNvPr id="0" name=""/>
        <dsp:cNvSpPr/>
      </dsp:nvSpPr>
      <dsp:spPr>
        <a:xfrm>
          <a:off x="3213336" y="2240001"/>
          <a:ext cx="1722015" cy="17220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Decode</a:t>
          </a:r>
          <a:endParaRPr lang="th-TH" sz="2800" kern="1200" dirty="0"/>
        </a:p>
      </dsp:txBody>
      <dsp:txXfrm>
        <a:off x="3465519" y="2492184"/>
        <a:ext cx="1217649" cy="1217649"/>
      </dsp:txXfrm>
    </dsp:sp>
    <dsp:sp modelId="{A7F402FD-4F5E-4467-ABCC-E72EA2FF9536}">
      <dsp:nvSpPr>
        <dsp:cNvPr id="0" name=""/>
        <dsp:cNvSpPr/>
      </dsp:nvSpPr>
      <dsp:spPr>
        <a:xfrm rot="10800000">
          <a:off x="2565281" y="2810418"/>
          <a:ext cx="457958" cy="581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2100" kern="1200"/>
        </a:p>
      </dsp:txBody>
      <dsp:txXfrm rot="10800000">
        <a:off x="2702668" y="2926654"/>
        <a:ext cx="320571" cy="348708"/>
      </dsp:txXfrm>
    </dsp:sp>
    <dsp:sp modelId="{5AD44E86-4264-4294-883D-877FC134FC18}">
      <dsp:nvSpPr>
        <dsp:cNvPr id="0" name=""/>
        <dsp:cNvSpPr/>
      </dsp:nvSpPr>
      <dsp:spPr>
        <a:xfrm>
          <a:off x="627247" y="2240001"/>
          <a:ext cx="1722015" cy="17220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Execute</a:t>
          </a:r>
          <a:endParaRPr lang="th-TH" sz="2800" kern="1200" dirty="0"/>
        </a:p>
      </dsp:txBody>
      <dsp:txXfrm>
        <a:off x="879430" y="2492184"/>
        <a:ext cx="1217649" cy="1217649"/>
      </dsp:txXfrm>
    </dsp:sp>
    <dsp:sp modelId="{7B36D770-3D39-4054-88A6-B79154D43DFA}">
      <dsp:nvSpPr>
        <dsp:cNvPr id="0" name=""/>
        <dsp:cNvSpPr/>
      </dsp:nvSpPr>
      <dsp:spPr>
        <a:xfrm rot="18000000">
          <a:off x="1899318" y="1701834"/>
          <a:ext cx="457958" cy="581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2100" kern="1200"/>
        </a:p>
      </dsp:txBody>
      <dsp:txXfrm>
        <a:off x="1933665" y="1877560"/>
        <a:ext cx="320571" cy="348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CE29-7CFC-4A28-863A-EFCA2313F430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6BBE-E3A0-4068-A66D-CAAA4926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8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733800"/>
            <a:ext cx="9144000" cy="2514600"/>
          </a:xfrm>
          <a:prstGeom prst="rect">
            <a:avLst/>
          </a:prstGeom>
          <a:solidFill>
            <a:srgbClr val="A21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9403" y="6356350"/>
            <a:ext cx="6036197" cy="365125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2110636 Performance Evaluation and Analysis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61" b="88864"/>
          <a:stretch/>
        </p:blipFill>
        <p:spPr>
          <a:xfrm>
            <a:off x="5410200" y="0"/>
            <a:ext cx="3733800" cy="10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2110636 Performance Evaluation and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4C6305-1690-4C0E-80A7-AE869EA3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7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2110636 Performance Evaluation and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4C6305-1690-4C0E-80A7-AE869EA3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8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2110636 Performance Evaluation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68426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257800"/>
            <a:ext cx="9144000" cy="914400"/>
          </a:xfrm>
          <a:prstGeom prst="rect">
            <a:avLst/>
          </a:prstGeom>
          <a:solidFill>
            <a:srgbClr val="A21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2110636 Performance Evaluation and Analysis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447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145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1433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F5F5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57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2110636 Performance Evaluation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756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2110636 Performance Evaluation and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4C6305-1690-4C0E-80A7-AE869EA3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2110636 Performance Evaluation and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4C6305-1690-4C0E-80A7-AE869EA3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4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2110636 Performance Evaluation and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4C6305-1690-4C0E-80A7-AE869EA3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2110636 Performance Evaluation and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4C6305-1690-4C0E-80A7-AE869EA3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2110636 Performance Evaluation and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4C6305-1690-4C0E-80A7-AE869EA3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8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3" t="2683" b="89468"/>
          <a:stretch/>
        </p:blipFill>
        <p:spPr>
          <a:xfrm>
            <a:off x="6493397" y="6319777"/>
            <a:ext cx="2650603" cy="5382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356350"/>
            <a:ext cx="6036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4D4D4D"/>
                </a:solidFill>
              </a:defRPr>
            </a:lvl1pPr>
          </a:lstStyle>
          <a:p>
            <a:r>
              <a:rPr lang="en-US"/>
              <a:t>2110636 Performance Evaluation and Analysis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524000"/>
            <a:ext cx="9144000" cy="0"/>
          </a:xfrm>
          <a:prstGeom prst="line">
            <a:avLst/>
          </a:prstGeom>
          <a:ln w="38100">
            <a:solidFill>
              <a:srgbClr val="A21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1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308225"/>
          </a:xfrm>
        </p:spPr>
        <p:txBody>
          <a:bodyPr>
            <a:normAutofit/>
          </a:bodyPr>
          <a:lstStyle/>
          <a:p>
            <a:r>
              <a:rPr lang="en-US" sz="3200" dirty="0"/>
              <a:t>Module: CPU</a:t>
            </a:r>
            <a:br>
              <a:rPr lang="en-US" sz="3200" dirty="0"/>
            </a:br>
            <a:br>
              <a:rPr lang="en-US" dirty="0"/>
            </a:br>
            <a:r>
              <a:rPr lang="en-US" b="1" dirty="0"/>
              <a:t>Activity Briefing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2110221 Computer Engineering Essential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0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4DE1-E782-F04F-A58D-743F3ED6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Part-3 Outstanding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3B2D2A-24D6-B38A-CA23-15B09C654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87" y="1600200"/>
            <a:ext cx="4739025" cy="4525963"/>
          </a:xfrm>
        </p:spPr>
      </p:pic>
    </p:spTree>
    <p:extLst>
      <p:ext uri="{BB962C8B-B14F-4D97-AF65-F5344CB8AC3E}">
        <p14:creationId xmlns:p14="http://schemas.microsoft.com/office/powerpoint/2010/main" val="54302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Brookshere’s</a:t>
            </a:r>
            <a:r>
              <a:rPr lang="en-US" dirty="0"/>
              <a:t> Simple Machine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5257800"/>
            <a:ext cx="4080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A21A2D"/>
                </a:solidFill>
              </a:defRPr>
            </a:lvl1pPr>
          </a:lstStyle>
          <a:p>
            <a:r>
              <a:rPr lang="en-US" sz="2000" dirty="0"/>
              <a:t>16 general-purpose registers ($0 - $F)</a:t>
            </a:r>
          </a:p>
          <a:p>
            <a:r>
              <a:rPr lang="en-US" sz="2000" dirty="0"/>
              <a:t>Program Counter ($PC)</a:t>
            </a:r>
          </a:p>
          <a:p>
            <a:r>
              <a:rPr lang="en-US" sz="2000" dirty="0"/>
              <a:t>Instruction Register ($IR)</a:t>
            </a:r>
          </a:p>
          <a:p>
            <a:r>
              <a:rPr lang="en-US" sz="2000" dirty="0"/>
              <a:t>256 bytes main memory (@00 - @FF)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828800"/>
            <a:ext cx="4419600" cy="32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8054" y="3514596"/>
            <a:ext cx="1465546" cy="137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Control Unit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1981200"/>
            <a:ext cx="2496854" cy="290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Register Unit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114804" y="2646857"/>
            <a:ext cx="914400" cy="339588"/>
            <a:chOff x="2971800" y="2410934"/>
            <a:chExt cx="914400" cy="339588"/>
          </a:xfrm>
        </p:grpSpPr>
        <p:sp>
          <p:nvSpPr>
            <p:cNvPr id="10" name="TextBox 9"/>
            <p:cNvSpPr txBox="1"/>
            <p:nvPr/>
          </p:nvSpPr>
          <p:spPr>
            <a:xfrm>
              <a:off x="2971800" y="2411968"/>
              <a:ext cx="393056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$0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64856" y="2410934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14804" y="3152746"/>
            <a:ext cx="914400" cy="338554"/>
            <a:chOff x="2971800" y="2411968"/>
            <a:chExt cx="914400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2971800" y="2411968"/>
              <a:ext cx="393056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/>
                <a:t>$1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64856" y="241196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14804" y="4322963"/>
            <a:ext cx="914400" cy="339735"/>
            <a:chOff x="2971800" y="2410787"/>
            <a:chExt cx="914400" cy="339735"/>
          </a:xfrm>
        </p:grpSpPr>
        <p:sp>
          <p:nvSpPr>
            <p:cNvPr id="16" name="TextBox 15"/>
            <p:cNvSpPr txBox="1"/>
            <p:nvPr/>
          </p:nvSpPr>
          <p:spPr>
            <a:xfrm>
              <a:off x="2971800" y="2411968"/>
              <a:ext cx="383438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$F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64856" y="2410787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172199" y="1981200"/>
            <a:ext cx="2819400" cy="290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Main Memory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370456" y="2590801"/>
            <a:ext cx="1097143" cy="338554"/>
            <a:chOff x="6324600" y="2411968"/>
            <a:chExt cx="1097143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6324600" y="2411968"/>
              <a:ext cx="575799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@00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00399" y="241196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645051" y="2590800"/>
            <a:ext cx="1097143" cy="338555"/>
            <a:chOff x="6324600" y="2411967"/>
            <a:chExt cx="1097143" cy="338555"/>
          </a:xfrm>
        </p:grpSpPr>
        <p:sp>
          <p:nvSpPr>
            <p:cNvPr id="23" name="TextBox 22"/>
            <p:cNvSpPr txBox="1"/>
            <p:nvPr/>
          </p:nvSpPr>
          <p:spPr>
            <a:xfrm>
              <a:off x="6324600" y="2411968"/>
              <a:ext cx="575799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@01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00399" y="2411967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70456" y="3081755"/>
            <a:ext cx="1097143" cy="338554"/>
            <a:chOff x="6324600" y="2411968"/>
            <a:chExt cx="1097143" cy="338554"/>
          </a:xfrm>
        </p:grpSpPr>
        <p:sp>
          <p:nvSpPr>
            <p:cNvPr id="26" name="TextBox 25"/>
            <p:cNvSpPr txBox="1"/>
            <p:nvPr/>
          </p:nvSpPr>
          <p:spPr>
            <a:xfrm>
              <a:off x="6324600" y="2411968"/>
              <a:ext cx="575799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@02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00399" y="241196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45051" y="3081755"/>
            <a:ext cx="1097143" cy="338554"/>
            <a:chOff x="6324600" y="2411968"/>
            <a:chExt cx="1097143" cy="338554"/>
          </a:xfrm>
        </p:grpSpPr>
        <p:sp>
          <p:nvSpPr>
            <p:cNvPr id="29" name="TextBox 28"/>
            <p:cNvSpPr txBox="1"/>
            <p:nvPr/>
          </p:nvSpPr>
          <p:spPr>
            <a:xfrm>
              <a:off x="6324600" y="2411968"/>
              <a:ext cx="575799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@03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00399" y="241196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70456" y="4305034"/>
            <a:ext cx="1097143" cy="338554"/>
            <a:chOff x="6324600" y="2411968"/>
            <a:chExt cx="1097143" cy="338554"/>
          </a:xfrm>
        </p:grpSpPr>
        <p:sp>
          <p:nvSpPr>
            <p:cNvPr id="32" name="TextBox 31"/>
            <p:cNvSpPr txBox="1"/>
            <p:nvPr/>
          </p:nvSpPr>
          <p:spPr>
            <a:xfrm>
              <a:off x="6324600" y="2411968"/>
              <a:ext cx="562975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@FE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00399" y="241196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645051" y="4305034"/>
            <a:ext cx="1097143" cy="338554"/>
            <a:chOff x="6324600" y="2411968"/>
            <a:chExt cx="1097143" cy="338554"/>
          </a:xfrm>
        </p:grpSpPr>
        <p:sp>
          <p:nvSpPr>
            <p:cNvPr id="35" name="TextBox 34"/>
            <p:cNvSpPr txBox="1"/>
            <p:nvPr/>
          </p:nvSpPr>
          <p:spPr>
            <a:xfrm>
              <a:off x="6324600" y="2411968"/>
              <a:ext cx="556563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@FF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00399" y="241196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82853" y="3048001"/>
            <a:ext cx="1389346" cy="607367"/>
            <a:chOff x="4630454" y="2971800"/>
            <a:chExt cx="1389346" cy="607367"/>
          </a:xfrm>
        </p:grpSpPr>
        <p:sp>
          <p:nvSpPr>
            <p:cNvPr id="38" name="Rectangle 37"/>
            <p:cNvSpPr/>
            <p:nvPr/>
          </p:nvSpPr>
          <p:spPr>
            <a:xfrm>
              <a:off x="4630455" y="2971800"/>
              <a:ext cx="1389345" cy="1501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30455" y="3124200"/>
              <a:ext cx="1389345" cy="1501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30455" y="3276600"/>
              <a:ext cx="1389345" cy="1501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30454" y="3429000"/>
              <a:ext cx="1389345" cy="1501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105400" y="259080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A21A2D"/>
                </a:solidFill>
              </a:rPr>
              <a:t>BUS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8054" y="1981201"/>
            <a:ext cx="146554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ALU</a:t>
            </a:r>
            <a:endParaRPr lang="en-US" sz="1400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936086" y="3861842"/>
            <a:ext cx="921941" cy="338554"/>
            <a:chOff x="2964259" y="2431078"/>
            <a:chExt cx="921941" cy="338554"/>
          </a:xfrm>
        </p:grpSpPr>
        <p:sp>
          <p:nvSpPr>
            <p:cNvPr id="46" name="TextBox 45"/>
            <p:cNvSpPr txBox="1"/>
            <p:nvPr/>
          </p:nvSpPr>
          <p:spPr>
            <a:xfrm>
              <a:off x="2964259" y="2431078"/>
              <a:ext cx="399468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PC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64856" y="243107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02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62000" y="4371906"/>
            <a:ext cx="1096026" cy="338554"/>
            <a:chOff x="2971800" y="2411968"/>
            <a:chExt cx="1096026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2971800" y="2411968"/>
              <a:ext cx="348172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IR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319971" y="2411968"/>
              <a:ext cx="74785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110A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31928" y="132320"/>
            <a:ext cx="8762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https://www.amazon.com/Computer-Science-Overview-Glenn-Brookshear/dp/0133760065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370456" y="3572709"/>
            <a:ext cx="1097143" cy="338554"/>
            <a:chOff x="6324600" y="2411968"/>
            <a:chExt cx="1097143" cy="338554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2411968"/>
              <a:ext cx="575799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@04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00399" y="241196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51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645051" y="3572709"/>
            <a:ext cx="1097143" cy="338554"/>
            <a:chOff x="6324600" y="2411968"/>
            <a:chExt cx="1097143" cy="338554"/>
          </a:xfrm>
        </p:grpSpPr>
        <p:sp>
          <p:nvSpPr>
            <p:cNvPr id="55" name="TextBox 54"/>
            <p:cNvSpPr txBox="1"/>
            <p:nvPr/>
          </p:nvSpPr>
          <p:spPr>
            <a:xfrm>
              <a:off x="6324600" y="2411968"/>
              <a:ext cx="575799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@05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00399" y="241196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12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114804" y="3657601"/>
            <a:ext cx="914400" cy="338554"/>
            <a:chOff x="2971800" y="2411968"/>
            <a:chExt cx="914400" cy="338554"/>
          </a:xfrm>
        </p:grpSpPr>
        <p:sp>
          <p:nvSpPr>
            <p:cNvPr id="58" name="TextBox 57"/>
            <p:cNvSpPr txBox="1"/>
            <p:nvPr/>
          </p:nvSpPr>
          <p:spPr>
            <a:xfrm>
              <a:off x="2971800" y="2411968"/>
              <a:ext cx="393056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/>
                <a:t>$2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64856" y="241196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44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Cycle: Fetch-Decode-Execute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57400" y="2057400"/>
          <a:ext cx="5562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1752600"/>
            <a:ext cx="259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tabLst>
                <a:tab pos="266700" algn="l"/>
              </a:tabLst>
            </a:pPr>
            <a:r>
              <a:rPr lang="en-US" sz="1600" dirty="0"/>
              <a:t>1. 	Retrieve the next instruction from memory (as indicated by the program counter) to the instruction register and then increment the program counter</a:t>
            </a:r>
            <a:endParaRPr lang="th-TH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34290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tabLst>
                <a:tab pos="266700" algn="l"/>
              </a:tabLst>
            </a:pPr>
            <a:r>
              <a:rPr lang="en-US" sz="1600" dirty="0"/>
              <a:t>2. 	Decode the bit pattern in the instruction register</a:t>
            </a:r>
            <a:endParaRPr lang="th-TH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4724400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tabLst>
                <a:tab pos="266700" algn="l"/>
              </a:tabLst>
            </a:pPr>
            <a:r>
              <a:rPr lang="en-US" sz="1600" dirty="0"/>
              <a:t>3. 	Perform the action required by the instruction in the instruction register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72127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Op-code (Operation code) – 4 bits</a:t>
            </a:r>
          </a:p>
          <a:p>
            <a:pPr lvl="1"/>
            <a:r>
              <a:rPr lang="en-US" dirty="0"/>
              <a:t>Specify the operation to execute</a:t>
            </a:r>
          </a:p>
          <a:p>
            <a:r>
              <a:rPr lang="en-US" dirty="0"/>
              <a:t>Operand – 12 bits</a:t>
            </a:r>
          </a:p>
          <a:p>
            <a:pPr lvl="1"/>
            <a:r>
              <a:rPr lang="en-US" dirty="0"/>
              <a:t>Additional details about operation</a:t>
            </a:r>
          </a:p>
          <a:p>
            <a:pPr lvl="2"/>
            <a:r>
              <a:rPr lang="en-US" dirty="0"/>
              <a:t>Address, register, constant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9025" y="3405583"/>
            <a:ext cx="6527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0101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6125139" y="3408623"/>
            <a:ext cx="6527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0001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6887139" y="3408623"/>
            <a:ext cx="6527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0001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7649140" y="3405583"/>
            <a:ext cx="6527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0010</a:t>
            </a:r>
            <a:endParaRPr lang="th-TH" dirty="0"/>
          </a:p>
        </p:txBody>
      </p:sp>
      <p:sp>
        <p:nvSpPr>
          <p:cNvPr id="5" name="Left Brace 4"/>
          <p:cNvSpPr/>
          <p:nvPr/>
        </p:nvSpPr>
        <p:spPr>
          <a:xfrm rot="5400000">
            <a:off x="5579198" y="2911965"/>
            <a:ext cx="152400" cy="652743"/>
          </a:xfrm>
          <a:prstGeom prst="leftBrace">
            <a:avLst/>
          </a:prstGeom>
          <a:ln w="28575">
            <a:solidFill>
              <a:srgbClr val="A21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7131041" y="2143695"/>
            <a:ext cx="152400" cy="2189284"/>
          </a:xfrm>
          <a:prstGeom prst="leftBrace">
            <a:avLst/>
          </a:prstGeom>
          <a:ln w="28575">
            <a:solidFill>
              <a:srgbClr val="A21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5128355" y="2845642"/>
            <a:ext cx="9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Op-code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6705308" y="2845642"/>
            <a:ext cx="100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5504555" y="388880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  <a:endParaRPr lang="th-TH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94257" y="38961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endParaRPr lang="th-T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56256" y="388880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endParaRPr lang="th-TH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818257" y="38961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endParaRPr lang="th-TH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16600" y="4676384"/>
            <a:ext cx="1749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  <a:p>
            <a:endParaRPr lang="en-US" dirty="0"/>
          </a:p>
          <a:p>
            <a:r>
              <a:rPr lang="en-US" dirty="0"/>
              <a:t>[RST]  -- R = S + T</a:t>
            </a:r>
            <a:endParaRPr lang="th-TH" dirty="0"/>
          </a:p>
        </p:txBody>
      </p:sp>
      <p:sp>
        <p:nvSpPr>
          <p:cNvPr id="20" name="TextBox 19"/>
          <p:cNvSpPr txBox="1"/>
          <p:nvPr/>
        </p:nvSpPr>
        <p:spPr>
          <a:xfrm>
            <a:off x="5620477" y="2057400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 &lt;- r1 + r2</a:t>
            </a:r>
            <a:endParaRPr lang="th-TH" sz="2400" dirty="0"/>
          </a:p>
        </p:txBody>
      </p:sp>
      <p:cxnSp>
        <p:nvCxnSpPr>
          <p:cNvPr id="26" name="Straight Arrow Connector 25"/>
          <p:cNvCxnSpPr>
            <a:stCxn id="11" idx="2"/>
          </p:cNvCxnSpPr>
          <p:nvPr/>
        </p:nvCxnSpPr>
        <p:spPr>
          <a:xfrm>
            <a:off x="5661810" y="4288914"/>
            <a:ext cx="0" cy="387470"/>
          </a:xfrm>
          <a:prstGeom prst="straightConnector1">
            <a:avLst/>
          </a:prstGeom>
          <a:ln w="38100">
            <a:solidFill>
              <a:srgbClr val="A21A2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2"/>
          </p:cNvCxnSpPr>
          <p:nvPr/>
        </p:nvCxnSpPr>
        <p:spPr>
          <a:xfrm flipV="1">
            <a:off x="6331454" y="4296274"/>
            <a:ext cx="120058" cy="89107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05308" y="4249911"/>
            <a:ext cx="501932" cy="9374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083959" y="4246871"/>
            <a:ext cx="751674" cy="9924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4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AAC82-46B6-3C43-837E-11A8008ED97F}"/>
              </a:ext>
            </a:extLst>
          </p:cNvPr>
          <p:cNvSpPr/>
          <p:nvPr/>
        </p:nvSpPr>
        <p:spPr>
          <a:xfrm>
            <a:off x="0" y="1447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ADA9F7A-8701-7247-8C3E-F3F01EEFE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5" y="152400"/>
            <a:ext cx="7320829" cy="62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7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BBEE14-E28B-A53A-19C4-D1B3DE949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1000"/>
            <a:ext cx="6411410" cy="62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4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5D696F-0ABC-5A43-90E3-6FD6CB38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Part-1 Decoding Instructions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8F9383-7BCD-E6E6-FA12-F6C0C0809F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76400"/>
            <a:ext cx="4569993" cy="428202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35D393-F230-C69E-D4DF-A5BB0306A7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05524"/>
            <a:ext cx="4682678" cy="4282020"/>
          </a:xfrm>
        </p:spPr>
      </p:pic>
    </p:spTree>
    <p:extLst>
      <p:ext uri="{BB962C8B-B14F-4D97-AF65-F5344CB8AC3E}">
        <p14:creationId xmlns:p14="http://schemas.microsoft.com/office/powerpoint/2010/main" val="396005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6564-F30E-E942-9AC6-FC4477D1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Part-2 Playing with Emulator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3776C15D-46FA-B6EF-A0D5-B293D9F0FA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1152"/>
            <a:ext cx="4267200" cy="3955987"/>
          </a:xfr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0EE731EC-5012-4449-84E8-21B5565975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56" y="3200400"/>
            <a:ext cx="5673515" cy="2917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54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4DE1-E782-F04F-A58D-743F3ED6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Part-3 Writing Programs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C77A2C-BE58-F9CE-944E-158AB6F7B1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7997"/>
            <a:ext cx="4038600" cy="255036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432A737-E2E6-45BB-8729-B62E1684CC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29672"/>
            <a:ext cx="4038600" cy="2467018"/>
          </a:xfrm>
        </p:spPr>
      </p:pic>
    </p:spTree>
    <p:extLst>
      <p:ext uri="{BB962C8B-B14F-4D97-AF65-F5344CB8AC3E}">
        <p14:creationId xmlns:p14="http://schemas.microsoft.com/office/powerpoint/2010/main" val="385352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Words>229</Words>
  <Application>Microsoft Macintosh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Module: CPU  Activity Briefing</vt:lpstr>
      <vt:lpstr>Brookshere’s Simple Machine</vt:lpstr>
      <vt:lpstr>Machine Cycle: Fetch-Decode-Execute</vt:lpstr>
      <vt:lpstr>Parts of Instruction</vt:lpstr>
      <vt:lpstr>PowerPoint Presentation</vt:lpstr>
      <vt:lpstr>PowerPoint Presentation</vt:lpstr>
      <vt:lpstr>Part-1 Decoding Instructions</vt:lpstr>
      <vt:lpstr>Part-2 Playing with Emulator</vt:lpstr>
      <vt:lpstr>Part-3 Writing Programs</vt:lpstr>
      <vt:lpstr>Part-3 Outstanding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Natawut Nupairoj</dc:creator>
  <cp:lastModifiedBy>Natawut Nupairoj</cp:lastModifiedBy>
  <cp:revision>76</cp:revision>
  <dcterms:created xsi:type="dcterms:W3CDTF">2013-06-07T08:02:30Z</dcterms:created>
  <dcterms:modified xsi:type="dcterms:W3CDTF">2023-01-31T10:11:11Z</dcterms:modified>
</cp:coreProperties>
</file>