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73" r:id="rId3"/>
    <p:sldId id="278" r:id="rId4"/>
    <p:sldId id="258" r:id="rId5"/>
    <p:sldId id="259" r:id="rId6"/>
    <p:sldId id="260" r:id="rId7"/>
    <p:sldId id="261" r:id="rId8"/>
    <p:sldId id="262" r:id="rId9"/>
    <p:sldId id="263" r:id="rId10"/>
    <p:sldId id="264" r:id="rId11"/>
    <p:sldId id="265" r:id="rId12"/>
    <p:sldId id="266" r:id="rId13"/>
    <p:sldId id="267" r:id="rId14"/>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B8A470-5C68-4AAF-A7B9-4BD251A0F013}" v="691" dt="2021-08-09T13:53:24.700"/>
  </p1510:revLst>
</p1510:revInfo>
</file>

<file path=ppt/tableStyles.xml><?xml version="1.0" encoding="utf-8"?>
<a:tblStyleLst xmlns:a="http://schemas.openxmlformats.org/drawingml/2006/main" def="{5C22544A-7EE6-4342-B048-85BDC9FD1C3A}">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23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8A154F-2651-40A7-BCAC-5AA8BB5E25DA}" type="datetimeFigureOut">
              <a:rPr lang="fr-FR" smtClean="0"/>
              <a:t>09/08/2021</a:t>
            </a:fld>
            <a:endParaRPr lang="fr-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84F7C7-AD45-47AC-A312-E52BE21F6C52}" type="slidenum">
              <a:rPr lang="fr-FR" smtClean="0"/>
              <a:t>‹N°›</a:t>
            </a:fld>
            <a:endParaRPr lang="fr-FR"/>
          </a:p>
        </p:txBody>
      </p:sp>
    </p:spTree>
    <p:extLst>
      <p:ext uri="{BB962C8B-B14F-4D97-AF65-F5344CB8AC3E}">
        <p14:creationId xmlns:p14="http://schemas.microsoft.com/office/powerpoint/2010/main" val="11214558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17CA7-3B63-489F-B511-6BD749B98C4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fr-FR"/>
          </a:p>
        </p:txBody>
      </p:sp>
      <p:sp>
        <p:nvSpPr>
          <p:cNvPr id="3" name="Subtitle 2">
            <a:extLst>
              <a:ext uri="{FF2B5EF4-FFF2-40B4-BE49-F238E27FC236}">
                <a16:creationId xmlns:a16="http://schemas.microsoft.com/office/drawing/2014/main" id="{B2AA57CA-DDB9-43A4-8E0C-08E5EDA1AC4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fr-FR"/>
          </a:p>
        </p:txBody>
      </p:sp>
      <p:sp>
        <p:nvSpPr>
          <p:cNvPr id="4" name="Date Placeholder 3">
            <a:extLst>
              <a:ext uri="{FF2B5EF4-FFF2-40B4-BE49-F238E27FC236}">
                <a16:creationId xmlns:a16="http://schemas.microsoft.com/office/drawing/2014/main" id="{485D67A4-57BB-4B05-826E-A418771F7B85}"/>
              </a:ext>
            </a:extLst>
          </p:cNvPr>
          <p:cNvSpPr>
            <a:spLocks noGrp="1"/>
          </p:cNvSpPr>
          <p:nvPr>
            <p:ph type="dt" sz="half" idx="10"/>
          </p:nvPr>
        </p:nvSpPr>
        <p:spPr/>
        <p:txBody>
          <a:bodyPr/>
          <a:lstStyle/>
          <a:p>
            <a:fld id="{C578F244-8521-4BE1-A1A7-B99206FCF902}" type="datetimeFigureOut">
              <a:rPr lang="fr-FR" smtClean="0"/>
              <a:t>09/08/2021</a:t>
            </a:fld>
            <a:endParaRPr lang="fr-FR"/>
          </a:p>
        </p:txBody>
      </p:sp>
      <p:sp>
        <p:nvSpPr>
          <p:cNvPr id="5" name="Footer Placeholder 4">
            <a:extLst>
              <a:ext uri="{FF2B5EF4-FFF2-40B4-BE49-F238E27FC236}">
                <a16:creationId xmlns:a16="http://schemas.microsoft.com/office/drawing/2014/main" id="{2D5781AA-A153-4356-82D3-F8411D105FDA}"/>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21F49FD0-9D4E-4FF0-8649-67F8E1032AC8}"/>
              </a:ext>
            </a:extLst>
          </p:cNvPr>
          <p:cNvSpPr>
            <a:spLocks noGrp="1"/>
          </p:cNvSpPr>
          <p:nvPr>
            <p:ph type="sldNum" sz="quarter" idx="12"/>
          </p:nvPr>
        </p:nvSpPr>
        <p:spPr/>
        <p:txBody>
          <a:bodyPr/>
          <a:lstStyle/>
          <a:p>
            <a:fld id="{52BD0D1E-CD30-4DE4-BBD5-5705A9ED96A9}" type="slidenum">
              <a:rPr lang="fr-FR" smtClean="0"/>
              <a:t>‹N°›</a:t>
            </a:fld>
            <a:endParaRPr lang="fr-FR"/>
          </a:p>
        </p:txBody>
      </p:sp>
    </p:spTree>
    <p:extLst>
      <p:ext uri="{BB962C8B-B14F-4D97-AF65-F5344CB8AC3E}">
        <p14:creationId xmlns:p14="http://schemas.microsoft.com/office/powerpoint/2010/main" val="20763782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F3502-B71A-4BFD-9158-25A0C6E13F26}"/>
              </a:ext>
            </a:extLst>
          </p:cNvPr>
          <p:cNvSpPr>
            <a:spLocks noGrp="1"/>
          </p:cNvSpPr>
          <p:nvPr>
            <p:ph type="title"/>
          </p:nvPr>
        </p:nvSpPr>
        <p:spPr/>
        <p:txBody>
          <a:bodyPr/>
          <a:lstStyle/>
          <a:p>
            <a:r>
              <a:rPr lang="en-US"/>
              <a:t>Click to edit Master title style</a:t>
            </a:r>
            <a:endParaRPr lang="fr-FR"/>
          </a:p>
        </p:txBody>
      </p:sp>
      <p:sp>
        <p:nvSpPr>
          <p:cNvPr id="3" name="Vertical Text Placeholder 2">
            <a:extLst>
              <a:ext uri="{FF2B5EF4-FFF2-40B4-BE49-F238E27FC236}">
                <a16:creationId xmlns:a16="http://schemas.microsoft.com/office/drawing/2014/main" id="{7B1135DA-2EDF-4345-B0D4-1056733736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A325013C-169F-48D4-BFB4-5E6DB60F91CE}"/>
              </a:ext>
            </a:extLst>
          </p:cNvPr>
          <p:cNvSpPr>
            <a:spLocks noGrp="1"/>
          </p:cNvSpPr>
          <p:nvPr>
            <p:ph type="dt" sz="half" idx="10"/>
          </p:nvPr>
        </p:nvSpPr>
        <p:spPr/>
        <p:txBody>
          <a:bodyPr/>
          <a:lstStyle/>
          <a:p>
            <a:fld id="{C578F244-8521-4BE1-A1A7-B99206FCF902}" type="datetimeFigureOut">
              <a:rPr lang="fr-FR" smtClean="0"/>
              <a:t>09/08/2021</a:t>
            </a:fld>
            <a:endParaRPr lang="fr-FR"/>
          </a:p>
        </p:txBody>
      </p:sp>
      <p:sp>
        <p:nvSpPr>
          <p:cNvPr id="5" name="Footer Placeholder 4">
            <a:extLst>
              <a:ext uri="{FF2B5EF4-FFF2-40B4-BE49-F238E27FC236}">
                <a16:creationId xmlns:a16="http://schemas.microsoft.com/office/drawing/2014/main" id="{C5F14052-2891-42C1-8717-AA6A78BDBD0C}"/>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0433EE80-C1AA-4D6B-A652-ED5EF0F7F0C7}"/>
              </a:ext>
            </a:extLst>
          </p:cNvPr>
          <p:cNvSpPr>
            <a:spLocks noGrp="1"/>
          </p:cNvSpPr>
          <p:nvPr>
            <p:ph type="sldNum" sz="quarter" idx="12"/>
          </p:nvPr>
        </p:nvSpPr>
        <p:spPr/>
        <p:txBody>
          <a:bodyPr/>
          <a:lstStyle/>
          <a:p>
            <a:fld id="{52BD0D1E-CD30-4DE4-BBD5-5705A9ED96A9}" type="slidenum">
              <a:rPr lang="fr-FR" smtClean="0"/>
              <a:t>‹N°›</a:t>
            </a:fld>
            <a:endParaRPr lang="fr-FR"/>
          </a:p>
        </p:txBody>
      </p:sp>
    </p:spTree>
    <p:extLst>
      <p:ext uri="{BB962C8B-B14F-4D97-AF65-F5344CB8AC3E}">
        <p14:creationId xmlns:p14="http://schemas.microsoft.com/office/powerpoint/2010/main" val="24970292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721B759-E304-4052-BFA7-0D921B97AA1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fr-FR"/>
          </a:p>
        </p:txBody>
      </p:sp>
      <p:sp>
        <p:nvSpPr>
          <p:cNvPr id="3" name="Vertical Text Placeholder 2">
            <a:extLst>
              <a:ext uri="{FF2B5EF4-FFF2-40B4-BE49-F238E27FC236}">
                <a16:creationId xmlns:a16="http://schemas.microsoft.com/office/drawing/2014/main" id="{42F5100E-ACF1-403A-9C50-5D17026A6E0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0F306154-1639-4A44-8795-E3E33A485CE0}"/>
              </a:ext>
            </a:extLst>
          </p:cNvPr>
          <p:cNvSpPr>
            <a:spLocks noGrp="1"/>
          </p:cNvSpPr>
          <p:nvPr>
            <p:ph type="dt" sz="half" idx="10"/>
          </p:nvPr>
        </p:nvSpPr>
        <p:spPr/>
        <p:txBody>
          <a:bodyPr/>
          <a:lstStyle/>
          <a:p>
            <a:fld id="{C578F244-8521-4BE1-A1A7-B99206FCF902}" type="datetimeFigureOut">
              <a:rPr lang="fr-FR" smtClean="0"/>
              <a:t>09/08/2021</a:t>
            </a:fld>
            <a:endParaRPr lang="fr-FR"/>
          </a:p>
        </p:txBody>
      </p:sp>
      <p:sp>
        <p:nvSpPr>
          <p:cNvPr id="5" name="Footer Placeholder 4">
            <a:extLst>
              <a:ext uri="{FF2B5EF4-FFF2-40B4-BE49-F238E27FC236}">
                <a16:creationId xmlns:a16="http://schemas.microsoft.com/office/drawing/2014/main" id="{C109A93C-26D2-471B-BBE4-A538D3E9B95D}"/>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AF7BE9D6-A55D-4E74-97C7-AF0E2978D59B}"/>
              </a:ext>
            </a:extLst>
          </p:cNvPr>
          <p:cNvSpPr>
            <a:spLocks noGrp="1"/>
          </p:cNvSpPr>
          <p:nvPr>
            <p:ph type="sldNum" sz="quarter" idx="12"/>
          </p:nvPr>
        </p:nvSpPr>
        <p:spPr/>
        <p:txBody>
          <a:bodyPr/>
          <a:lstStyle/>
          <a:p>
            <a:fld id="{52BD0D1E-CD30-4DE4-BBD5-5705A9ED96A9}" type="slidenum">
              <a:rPr lang="fr-FR" smtClean="0"/>
              <a:t>‹N°›</a:t>
            </a:fld>
            <a:endParaRPr lang="fr-FR"/>
          </a:p>
        </p:txBody>
      </p:sp>
    </p:spTree>
    <p:extLst>
      <p:ext uri="{BB962C8B-B14F-4D97-AF65-F5344CB8AC3E}">
        <p14:creationId xmlns:p14="http://schemas.microsoft.com/office/powerpoint/2010/main" val="5277872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68FCC-E62C-40FF-9309-A5C6AF5025BE}"/>
              </a:ext>
            </a:extLst>
          </p:cNvPr>
          <p:cNvSpPr>
            <a:spLocks noGrp="1"/>
          </p:cNvSpPr>
          <p:nvPr>
            <p:ph type="title"/>
          </p:nvPr>
        </p:nvSpPr>
        <p:spPr/>
        <p:txBody>
          <a:bodyPr/>
          <a:lstStyle/>
          <a:p>
            <a:r>
              <a:rPr lang="en-US"/>
              <a:t>Click to edit Master title style</a:t>
            </a:r>
            <a:endParaRPr lang="fr-FR"/>
          </a:p>
        </p:txBody>
      </p:sp>
      <p:sp>
        <p:nvSpPr>
          <p:cNvPr id="3" name="Content Placeholder 2">
            <a:extLst>
              <a:ext uri="{FF2B5EF4-FFF2-40B4-BE49-F238E27FC236}">
                <a16:creationId xmlns:a16="http://schemas.microsoft.com/office/drawing/2014/main" id="{54BCC920-CEBF-4526-9A4C-8AADA4E35E5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31B816DB-BDE7-463D-A8B9-ECA29A8A1BA9}"/>
              </a:ext>
            </a:extLst>
          </p:cNvPr>
          <p:cNvSpPr>
            <a:spLocks noGrp="1"/>
          </p:cNvSpPr>
          <p:nvPr>
            <p:ph type="dt" sz="half" idx="10"/>
          </p:nvPr>
        </p:nvSpPr>
        <p:spPr/>
        <p:txBody>
          <a:bodyPr/>
          <a:lstStyle/>
          <a:p>
            <a:fld id="{C578F244-8521-4BE1-A1A7-B99206FCF902}" type="datetimeFigureOut">
              <a:rPr lang="fr-FR" smtClean="0"/>
              <a:t>09/08/2021</a:t>
            </a:fld>
            <a:endParaRPr lang="fr-FR"/>
          </a:p>
        </p:txBody>
      </p:sp>
      <p:sp>
        <p:nvSpPr>
          <p:cNvPr id="5" name="Footer Placeholder 4">
            <a:extLst>
              <a:ext uri="{FF2B5EF4-FFF2-40B4-BE49-F238E27FC236}">
                <a16:creationId xmlns:a16="http://schemas.microsoft.com/office/drawing/2014/main" id="{CEB7B205-A92E-4F5C-B23F-3C5F87AE21BC}"/>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A1A9E1F4-9381-4810-A815-21156151ECD7}"/>
              </a:ext>
            </a:extLst>
          </p:cNvPr>
          <p:cNvSpPr>
            <a:spLocks noGrp="1"/>
          </p:cNvSpPr>
          <p:nvPr>
            <p:ph type="sldNum" sz="quarter" idx="12"/>
          </p:nvPr>
        </p:nvSpPr>
        <p:spPr/>
        <p:txBody>
          <a:bodyPr/>
          <a:lstStyle/>
          <a:p>
            <a:fld id="{52BD0D1E-CD30-4DE4-BBD5-5705A9ED96A9}" type="slidenum">
              <a:rPr lang="fr-FR" smtClean="0"/>
              <a:t>‹N°›</a:t>
            </a:fld>
            <a:endParaRPr lang="fr-FR"/>
          </a:p>
        </p:txBody>
      </p:sp>
    </p:spTree>
    <p:extLst>
      <p:ext uri="{BB962C8B-B14F-4D97-AF65-F5344CB8AC3E}">
        <p14:creationId xmlns:p14="http://schemas.microsoft.com/office/powerpoint/2010/main" val="8170052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14670-BD71-4198-9BE3-8346CCD3C62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fr-FR"/>
          </a:p>
        </p:txBody>
      </p:sp>
      <p:sp>
        <p:nvSpPr>
          <p:cNvPr id="3" name="Text Placeholder 2">
            <a:extLst>
              <a:ext uri="{FF2B5EF4-FFF2-40B4-BE49-F238E27FC236}">
                <a16:creationId xmlns:a16="http://schemas.microsoft.com/office/drawing/2014/main" id="{F89E2E47-92D2-4747-B06D-41AC402E64E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7315BF6-4487-4BE3-9F9E-FAB48E2F5BCB}"/>
              </a:ext>
            </a:extLst>
          </p:cNvPr>
          <p:cNvSpPr>
            <a:spLocks noGrp="1"/>
          </p:cNvSpPr>
          <p:nvPr>
            <p:ph type="dt" sz="half" idx="10"/>
          </p:nvPr>
        </p:nvSpPr>
        <p:spPr/>
        <p:txBody>
          <a:bodyPr/>
          <a:lstStyle/>
          <a:p>
            <a:fld id="{C578F244-8521-4BE1-A1A7-B99206FCF902}" type="datetimeFigureOut">
              <a:rPr lang="fr-FR" smtClean="0"/>
              <a:t>09/08/2021</a:t>
            </a:fld>
            <a:endParaRPr lang="fr-FR"/>
          </a:p>
        </p:txBody>
      </p:sp>
      <p:sp>
        <p:nvSpPr>
          <p:cNvPr id="5" name="Footer Placeholder 4">
            <a:extLst>
              <a:ext uri="{FF2B5EF4-FFF2-40B4-BE49-F238E27FC236}">
                <a16:creationId xmlns:a16="http://schemas.microsoft.com/office/drawing/2014/main" id="{E289FC3F-4FF9-4CA7-AE8B-AEA7D94C2499}"/>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B44B765E-EB43-4B88-A690-20E4271225A8}"/>
              </a:ext>
            </a:extLst>
          </p:cNvPr>
          <p:cNvSpPr>
            <a:spLocks noGrp="1"/>
          </p:cNvSpPr>
          <p:nvPr>
            <p:ph type="sldNum" sz="quarter" idx="12"/>
          </p:nvPr>
        </p:nvSpPr>
        <p:spPr/>
        <p:txBody>
          <a:bodyPr/>
          <a:lstStyle/>
          <a:p>
            <a:fld id="{52BD0D1E-CD30-4DE4-BBD5-5705A9ED96A9}" type="slidenum">
              <a:rPr lang="fr-FR" smtClean="0"/>
              <a:t>‹N°›</a:t>
            </a:fld>
            <a:endParaRPr lang="fr-FR"/>
          </a:p>
        </p:txBody>
      </p:sp>
    </p:spTree>
    <p:extLst>
      <p:ext uri="{BB962C8B-B14F-4D97-AF65-F5344CB8AC3E}">
        <p14:creationId xmlns:p14="http://schemas.microsoft.com/office/powerpoint/2010/main" val="2845667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42F5A-0972-4830-A2B6-42B62AD44DBF}"/>
              </a:ext>
            </a:extLst>
          </p:cNvPr>
          <p:cNvSpPr>
            <a:spLocks noGrp="1"/>
          </p:cNvSpPr>
          <p:nvPr>
            <p:ph type="title"/>
          </p:nvPr>
        </p:nvSpPr>
        <p:spPr/>
        <p:txBody>
          <a:bodyPr/>
          <a:lstStyle/>
          <a:p>
            <a:r>
              <a:rPr lang="en-US"/>
              <a:t>Click to edit Master title style</a:t>
            </a:r>
            <a:endParaRPr lang="fr-FR"/>
          </a:p>
        </p:txBody>
      </p:sp>
      <p:sp>
        <p:nvSpPr>
          <p:cNvPr id="3" name="Content Placeholder 2">
            <a:extLst>
              <a:ext uri="{FF2B5EF4-FFF2-40B4-BE49-F238E27FC236}">
                <a16:creationId xmlns:a16="http://schemas.microsoft.com/office/drawing/2014/main" id="{5A15D384-5941-4647-BEDE-986744D5E8D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Content Placeholder 3">
            <a:extLst>
              <a:ext uri="{FF2B5EF4-FFF2-40B4-BE49-F238E27FC236}">
                <a16:creationId xmlns:a16="http://schemas.microsoft.com/office/drawing/2014/main" id="{045C0A0B-648F-4F8E-9607-5A2FB812828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Date Placeholder 4">
            <a:extLst>
              <a:ext uri="{FF2B5EF4-FFF2-40B4-BE49-F238E27FC236}">
                <a16:creationId xmlns:a16="http://schemas.microsoft.com/office/drawing/2014/main" id="{0205720E-52F8-4C73-AB87-4FFE7DACE09E}"/>
              </a:ext>
            </a:extLst>
          </p:cNvPr>
          <p:cNvSpPr>
            <a:spLocks noGrp="1"/>
          </p:cNvSpPr>
          <p:nvPr>
            <p:ph type="dt" sz="half" idx="10"/>
          </p:nvPr>
        </p:nvSpPr>
        <p:spPr/>
        <p:txBody>
          <a:bodyPr/>
          <a:lstStyle/>
          <a:p>
            <a:fld id="{C578F244-8521-4BE1-A1A7-B99206FCF902}" type="datetimeFigureOut">
              <a:rPr lang="fr-FR" smtClean="0"/>
              <a:t>09/08/2021</a:t>
            </a:fld>
            <a:endParaRPr lang="fr-FR"/>
          </a:p>
        </p:txBody>
      </p:sp>
      <p:sp>
        <p:nvSpPr>
          <p:cNvPr id="6" name="Footer Placeholder 5">
            <a:extLst>
              <a:ext uri="{FF2B5EF4-FFF2-40B4-BE49-F238E27FC236}">
                <a16:creationId xmlns:a16="http://schemas.microsoft.com/office/drawing/2014/main" id="{9D81130A-3346-4431-84E3-6FAF9DE3472A}"/>
              </a:ext>
            </a:extLst>
          </p:cNvPr>
          <p:cNvSpPr>
            <a:spLocks noGrp="1"/>
          </p:cNvSpPr>
          <p:nvPr>
            <p:ph type="ftr" sz="quarter" idx="11"/>
          </p:nvPr>
        </p:nvSpPr>
        <p:spPr/>
        <p:txBody>
          <a:bodyPr/>
          <a:lstStyle/>
          <a:p>
            <a:endParaRPr lang="fr-FR"/>
          </a:p>
        </p:txBody>
      </p:sp>
      <p:sp>
        <p:nvSpPr>
          <p:cNvPr id="7" name="Slide Number Placeholder 6">
            <a:extLst>
              <a:ext uri="{FF2B5EF4-FFF2-40B4-BE49-F238E27FC236}">
                <a16:creationId xmlns:a16="http://schemas.microsoft.com/office/drawing/2014/main" id="{72D5B3C4-0C8A-4D0A-92E9-5EE3F21C9914}"/>
              </a:ext>
            </a:extLst>
          </p:cNvPr>
          <p:cNvSpPr>
            <a:spLocks noGrp="1"/>
          </p:cNvSpPr>
          <p:nvPr>
            <p:ph type="sldNum" sz="quarter" idx="12"/>
          </p:nvPr>
        </p:nvSpPr>
        <p:spPr/>
        <p:txBody>
          <a:bodyPr/>
          <a:lstStyle/>
          <a:p>
            <a:fld id="{52BD0D1E-CD30-4DE4-BBD5-5705A9ED96A9}" type="slidenum">
              <a:rPr lang="fr-FR" smtClean="0"/>
              <a:t>‹N°›</a:t>
            </a:fld>
            <a:endParaRPr lang="fr-FR"/>
          </a:p>
        </p:txBody>
      </p:sp>
    </p:spTree>
    <p:extLst>
      <p:ext uri="{BB962C8B-B14F-4D97-AF65-F5344CB8AC3E}">
        <p14:creationId xmlns:p14="http://schemas.microsoft.com/office/powerpoint/2010/main" val="13216043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89BA2-D276-48DF-A160-A1C83FE0D2DE}"/>
              </a:ext>
            </a:extLst>
          </p:cNvPr>
          <p:cNvSpPr>
            <a:spLocks noGrp="1"/>
          </p:cNvSpPr>
          <p:nvPr>
            <p:ph type="title"/>
          </p:nvPr>
        </p:nvSpPr>
        <p:spPr>
          <a:xfrm>
            <a:off x="839788" y="365125"/>
            <a:ext cx="10515600" cy="1325563"/>
          </a:xfrm>
        </p:spPr>
        <p:txBody>
          <a:bodyPr/>
          <a:lstStyle/>
          <a:p>
            <a:r>
              <a:rPr lang="en-US"/>
              <a:t>Click to edit Master title style</a:t>
            </a:r>
            <a:endParaRPr lang="fr-FR"/>
          </a:p>
        </p:txBody>
      </p:sp>
      <p:sp>
        <p:nvSpPr>
          <p:cNvPr id="3" name="Text Placeholder 2">
            <a:extLst>
              <a:ext uri="{FF2B5EF4-FFF2-40B4-BE49-F238E27FC236}">
                <a16:creationId xmlns:a16="http://schemas.microsoft.com/office/drawing/2014/main" id="{CE7A96DD-A9BD-4EB5-B80A-3A64DA5800E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E32DB6D-ADDC-4497-A5CF-B9748C0C437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Text Placeholder 4">
            <a:extLst>
              <a:ext uri="{FF2B5EF4-FFF2-40B4-BE49-F238E27FC236}">
                <a16:creationId xmlns:a16="http://schemas.microsoft.com/office/drawing/2014/main" id="{A0EC054C-47D7-4E34-A238-2EFB50A7F93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845E970-1243-4E69-ADDC-07D1E5B1B3F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7" name="Date Placeholder 6">
            <a:extLst>
              <a:ext uri="{FF2B5EF4-FFF2-40B4-BE49-F238E27FC236}">
                <a16:creationId xmlns:a16="http://schemas.microsoft.com/office/drawing/2014/main" id="{6F7291B3-EE82-4D4D-875B-FD2D47EC4FAA}"/>
              </a:ext>
            </a:extLst>
          </p:cNvPr>
          <p:cNvSpPr>
            <a:spLocks noGrp="1"/>
          </p:cNvSpPr>
          <p:nvPr>
            <p:ph type="dt" sz="half" idx="10"/>
          </p:nvPr>
        </p:nvSpPr>
        <p:spPr/>
        <p:txBody>
          <a:bodyPr/>
          <a:lstStyle/>
          <a:p>
            <a:fld id="{C578F244-8521-4BE1-A1A7-B99206FCF902}" type="datetimeFigureOut">
              <a:rPr lang="fr-FR" smtClean="0"/>
              <a:t>09/08/2021</a:t>
            </a:fld>
            <a:endParaRPr lang="fr-FR"/>
          </a:p>
        </p:txBody>
      </p:sp>
      <p:sp>
        <p:nvSpPr>
          <p:cNvPr id="8" name="Footer Placeholder 7">
            <a:extLst>
              <a:ext uri="{FF2B5EF4-FFF2-40B4-BE49-F238E27FC236}">
                <a16:creationId xmlns:a16="http://schemas.microsoft.com/office/drawing/2014/main" id="{B3C8D5EC-3558-488C-B3C7-85BE9F161F4E}"/>
              </a:ext>
            </a:extLst>
          </p:cNvPr>
          <p:cNvSpPr>
            <a:spLocks noGrp="1"/>
          </p:cNvSpPr>
          <p:nvPr>
            <p:ph type="ftr" sz="quarter" idx="11"/>
          </p:nvPr>
        </p:nvSpPr>
        <p:spPr/>
        <p:txBody>
          <a:bodyPr/>
          <a:lstStyle/>
          <a:p>
            <a:endParaRPr lang="fr-FR"/>
          </a:p>
        </p:txBody>
      </p:sp>
      <p:sp>
        <p:nvSpPr>
          <p:cNvPr id="9" name="Slide Number Placeholder 8">
            <a:extLst>
              <a:ext uri="{FF2B5EF4-FFF2-40B4-BE49-F238E27FC236}">
                <a16:creationId xmlns:a16="http://schemas.microsoft.com/office/drawing/2014/main" id="{73ED120D-D44F-4DBF-A659-F7AF85F308C5}"/>
              </a:ext>
            </a:extLst>
          </p:cNvPr>
          <p:cNvSpPr>
            <a:spLocks noGrp="1"/>
          </p:cNvSpPr>
          <p:nvPr>
            <p:ph type="sldNum" sz="quarter" idx="12"/>
          </p:nvPr>
        </p:nvSpPr>
        <p:spPr/>
        <p:txBody>
          <a:bodyPr/>
          <a:lstStyle/>
          <a:p>
            <a:fld id="{52BD0D1E-CD30-4DE4-BBD5-5705A9ED96A9}" type="slidenum">
              <a:rPr lang="fr-FR" smtClean="0"/>
              <a:t>‹N°›</a:t>
            </a:fld>
            <a:endParaRPr lang="fr-FR"/>
          </a:p>
        </p:txBody>
      </p:sp>
    </p:spTree>
    <p:extLst>
      <p:ext uri="{BB962C8B-B14F-4D97-AF65-F5344CB8AC3E}">
        <p14:creationId xmlns:p14="http://schemas.microsoft.com/office/powerpoint/2010/main" val="993818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99AEB-B9D4-4B30-A307-18CF3E89A2D5}"/>
              </a:ext>
            </a:extLst>
          </p:cNvPr>
          <p:cNvSpPr>
            <a:spLocks noGrp="1"/>
          </p:cNvSpPr>
          <p:nvPr>
            <p:ph type="title"/>
          </p:nvPr>
        </p:nvSpPr>
        <p:spPr/>
        <p:txBody>
          <a:bodyPr/>
          <a:lstStyle/>
          <a:p>
            <a:r>
              <a:rPr lang="en-US"/>
              <a:t>Click to edit Master title style</a:t>
            </a:r>
            <a:endParaRPr lang="fr-FR"/>
          </a:p>
        </p:txBody>
      </p:sp>
      <p:sp>
        <p:nvSpPr>
          <p:cNvPr id="3" name="Date Placeholder 2">
            <a:extLst>
              <a:ext uri="{FF2B5EF4-FFF2-40B4-BE49-F238E27FC236}">
                <a16:creationId xmlns:a16="http://schemas.microsoft.com/office/drawing/2014/main" id="{8E893F4C-EFAB-442B-B64B-56AB223643C2}"/>
              </a:ext>
            </a:extLst>
          </p:cNvPr>
          <p:cNvSpPr>
            <a:spLocks noGrp="1"/>
          </p:cNvSpPr>
          <p:nvPr>
            <p:ph type="dt" sz="half" idx="10"/>
          </p:nvPr>
        </p:nvSpPr>
        <p:spPr/>
        <p:txBody>
          <a:bodyPr/>
          <a:lstStyle/>
          <a:p>
            <a:fld id="{C578F244-8521-4BE1-A1A7-B99206FCF902}" type="datetimeFigureOut">
              <a:rPr lang="fr-FR" smtClean="0"/>
              <a:t>09/08/2021</a:t>
            </a:fld>
            <a:endParaRPr lang="fr-FR"/>
          </a:p>
        </p:txBody>
      </p:sp>
      <p:sp>
        <p:nvSpPr>
          <p:cNvPr id="4" name="Footer Placeholder 3">
            <a:extLst>
              <a:ext uri="{FF2B5EF4-FFF2-40B4-BE49-F238E27FC236}">
                <a16:creationId xmlns:a16="http://schemas.microsoft.com/office/drawing/2014/main" id="{D0F339CD-0F0F-4504-8B56-84F55FF139E9}"/>
              </a:ext>
            </a:extLst>
          </p:cNvPr>
          <p:cNvSpPr>
            <a:spLocks noGrp="1"/>
          </p:cNvSpPr>
          <p:nvPr>
            <p:ph type="ftr" sz="quarter" idx="11"/>
          </p:nvPr>
        </p:nvSpPr>
        <p:spPr/>
        <p:txBody>
          <a:bodyPr/>
          <a:lstStyle/>
          <a:p>
            <a:endParaRPr lang="fr-FR"/>
          </a:p>
        </p:txBody>
      </p:sp>
      <p:sp>
        <p:nvSpPr>
          <p:cNvPr id="5" name="Slide Number Placeholder 4">
            <a:extLst>
              <a:ext uri="{FF2B5EF4-FFF2-40B4-BE49-F238E27FC236}">
                <a16:creationId xmlns:a16="http://schemas.microsoft.com/office/drawing/2014/main" id="{17053753-5275-40C6-9B5A-BFCAA064EFF3}"/>
              </a:ext>
            </a:extLst>
          </p:cNvPr>
          <p:cNvSpPr>
            <a:spLocks noGrp="1"/>
          </p:cNvSpPr>
          <p:nvPr>
            <p:ph type="sldNum" sz="quarter" idx="12"/>
          </p:nvPr>
        </p:nvSpPr>
        <p:spPr/>
        <p:txBody>
          <a:bodyPr/>
          <a:lstStyle/>
          <a:p>
            <a:fld id="{52BD0D1E-CD30-4DE4-BBD5-5705A9ED96A9}" type="slidenum">
              <a:rPr lang="fr-FR" smtClean="0"/>
              <a:t>‹N°›</a:t>
            </a:fld>
            <a:endParaRPr lang="fr-FR"/>
          </a:p>
        </p:txBody>
      </p:sp>
    </p:spTree>
    <p:extLst>
      <p:ext uri="{BB962C8B-B14F-4D97-AF65-F5344CB8AC3E}">
        <p14:creationId xmlns:p14="http://schemas.microsoft.com/office/powerpoint/2010/main" val="30911661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85C2E56-CA6F-4307-964E-D8C54C86EC38}"/>
              </a:ext>
            </a:extLst>
          </p:cNvPr>
          <p:cNvSpPr>
            <a:spLocks noGrp="1"/>
          </p:cNvSpPr>
          <p:nvPr>
            <p:ph type="dt" sz="half" idx="10"/>
          </p:nvPr>
        </p:nvSpPr>
        <p:spPr/>
        <p:txBody>
          <a:bodyPr/>
          <a:lstStyle/>
          <a:p>
            <a:fld id="{C578F244-8521-4BE1-A1A7-B99206FCF902}" type="datetimeFigureOut">
              <a:rPr lang="fr-FR" smtClean="0"/>
              <a:t>09/08/2021</a:t>
            </a:fld>
            <a:endParaRPr lang="fr-FR"/>
          </a:p>
        </p:txBody>
      </p:sp>
      <p:sp>
        <p:nvSpPr>
          <p:cNvPr id="3" name="Footer Placeholder 2">
            <a:extLst>
              <a:ext uri="{FF2B5EF4-FFF2-40B4-BE49-F238E27FC236}">
                <a16:creationId xmlns:a16="http://schemas.microsoft.com/office/drawing/2014/main" id="{D6FF0110-72E3-494F-A0F5-AD26F2AD577D}"/>
              </a:ext>
            </a:extLst>
          </p:cNvPr>
          <p:cNvSpPr>
            <a:spLocks noGrp="1"/>
          </p:cNvSpPr>
          <p:nvPr>
            <p:ph type="ftr" sz="quarter" idx="11"/>
          </p:nvPr>
        </p:nvSpPr>
        <p:spPr/>
        <p:txBody>
          <a:bodyPr/>
          <a:lstStyle/>
          <a:p>
            <a:endParaRPr lang="fr-FR"/>
          </a:p>
        </p:txBody>
      </p:sp>
      <p:sp>
        <p:nvSpPr>
          <p:cNvPr id="4" name="Slide Number Placeholder 3">
            <a:extLst>
              <a:ext uri="{FF2B5EF4-FFF2-40B4-BE49-F238E27FC236}">
                <a16:creationId xmlns:a16="http://schemas.microsoft.com/office/drawing/2014/main" id="{6124B9AE-0F99-4BF5-91EF-E31EE5EB803E}"/>
              </a:ext>
            </a:extLst>
          </p:cNvPr>
          <p:cNvSpPr>
            <a:spLocks noGrp="1"/>
          </p:cNvSpPr>
          <p:nvPr>
            <p:ph type="sldNum" sz="quarter" idx="12"/>
          </p:nvPr>
        </p:nvSpPr>
        <p:spPr/>
        <p:txBody>
          <a:bodyPr/>
          <a:lstStyle/>
          <a:p>
            <a:fld id="{52BD0D1E-CD30-4DE4-BBD5-5705A9ED96A9}" type="slidenum">
              <a:rPr lang="fr-FR" smtClean="0"/>
              <a:t>‹N°›</a:t>
            </a:fld>
            <a:endParaRPr lang="fr-FR"/>
          </a:p>
        </p:txBody>
      </p:sp>
    </p:spTree>
    <p:extLst>
      <p:ext uri="{BB962C8B-B14F-4D97-AF65-F5344CB8AC3E}">
        <p14:creationId xmlns:p14="http://schemas.microsoft.com/office/powerpoint/2010/main" val="23435635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0E043-390C-4FE2-B965-85BC1B40BC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r-FR"/>
          </a:p>
        </p:txBody>
      </p:sp>
      <p:sp>
        <p:nvSpPr>
          <p:cNvPr id="3" name="Content Placeholder 2">
            <a:extLst>
              <a:ext uri="{FF2B5EF4-FFF2-40B4-BE49-F238E27FC236}">
                <a16:creationId xmlns:a16="http://schemas.microsoft.com/office/drawing/2014/main" id="{36A07AC2-3BE9-4381-A276-3E872A5D464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Text Placeholder 3">
            <a:extLst>
              <a:ext uri="{FF2B5EF4-FFF2-40B4-BE49-F238E27FC236}">
                <a16:creationId xmlns:a16="http://schemas.microsoft.com/office/drawing/2014/main" id="{6EA4CB72-A32E-427E-B2EF-05B9FE290B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8C08E9-5097-4195-99E8-3569875B1843}"/>
              </a:ext>
            </a:extLst>
          </p:cNvPr>
          <p:cNvSpPr>
            <a:spLocks noGrp="1"/>
          </p:cNvSpPr>
          <p:nvPr>
            <p:ph type="dt" sz="half" idx="10"/>
          </p:nvPr>
        </p:nvSpPr>
        <p:spPr/>
        <p:txBody>
          <a:bodyPr/>
          <a:lstStyle/>
          <a:p>
            <a:fld id="{C578F244-8521-4BE1-A1A7-B99206FCF902}" type="datetimeFigureOut">
              <a:rPr lang="fr-FR" smtClean="0"/>
              <a:t>09/08/2021</a:t>
            </a:fld>
            <a:endParaRPr lang="fr-FR"/>
          </a:p>
        </p:txBody>
      </p:sp>
      <p:sp>
        <p:nvSpPr>
          <p:cNvPr id="6" name="Footer Placeholder 5">
            <a:extLst>
              <a:ext uri="{FF2B5EF4-FFF2-40B4-BE49-F238E27FC236}">
                <a16:creationId xmlns:a16="http://schemas.microsoft.com/office/drawing/2014/main" id="{4EF28611-36A5-46A1-9D3C-7905CD603D40}"/>
              </a:ext>
            </a:extLst>
          </p:cNvPr>
          <p:cNvSpPr>
            <a:spLocks noGrp="1"/>
          </p:cNvSpPr>
          <p:nvPr>
            <p:ph type="ftr" sz="quarter" idx="11"/>
          </p:nvPr>
        </p:nvSpPr>
        <p:spPr/>
        <p:txBody>
          <a:bodyPr/>
          <a:lstStyle/>
          <a:p>
            <a:endParaRPr lang="fr-FR"/>
          </a:p>
        </p:txBody>
      </p:sp>
      <p:sp>
        <p:nvSpPr>
          <p:cNvPr id="7" name="Slide Number Placeholder 6">
            <a:extLst>
              <a:ext uri="{FF2B5EF4-FFF2-40B4-BE49-F238E27FC236}">
                <a16:creationId xmlns:a16="http://schemas.microsoft.com/office/drawing/2014/main" id="{A47735CE-FD04-422C-AB95-A6184A78F042}"/>
              </a:ext>
            </a:extLst>
          </p:cNvPr>
          <p:cNvSpPr>
            <a:spLocks noGrp="1"/>
          </p:cNvSpPr>
          <p:nvPr>
            <p:ph type="sldNum" sz="quarter" idx="12"/>
          </p:nvPr>
        </p:nvSpPr>
        <p:spPr/>
        <p:txBody>
          <a:bodyPr/>
          <a:lstStyle/>
          <a:p>
            <a:fld id="{52BD0D1E-CD30-4DE4-BBD5-5705A9ED96A9}" type="slidenum">
              <a:rPr lang="fr-FR" smtClean="0"/>
              <a:t>‹N°›</a:t>
            </a:fld>
            <a:endParaRPr lang="fr-FR"/>
          </a:p>
        </p:txBody>
      </p:sp>
    </p:spTree>
    <p:extLst>
      <p:ext uri="{BB962C8B-B14F-4D97-AF65-F5344CB8AC3E}">
        <p14:creationId xmlns:p14="http://schemas.microsoft.com/office/powerpoint/2010/main" val="731493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7DB39-2D1E-4272-90DF-46E0B033A1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r-FR"/>
          </a:p>
        </p:txBody>
      </p:sp>
      <p:sp>
        <p:nvSpPr>
          <p:cNvPr id="3" name="Picture Placeholder 2">
            <a:extLst>
              <a:ext uri="{FF2B5EF4-FFF2-40B4-BE49-F238E27FC236}">
                <a16:creationId xmlns:a16="http://schemas.microsoft.com/office/drawing/2014/main" id="{7FD4C886-0FEC-49BC-B92C-0B4A0AB5F6E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Text Placeholder 3">
            <a:extLst>
              <a:ext uri="{FF2B5EF4-FFF2-40B4-BE49-F238E27FC236}">
                <a16:creationId xmlns:a16="http://schemas.microsoft.com/office/drawing/2014/main" id="{CC2D3B7C-1754-4C51-99C9-59127B9DEB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379B28B-69E1-487E-B550-1364F8E20BBB}"/>
              </a:ext>
            </a:extLst>
          </p:cNvPr>
          <p:cNvSpPr>
            <a:spLocks noGrp="1"/>
          </p:cNvSpPr>
          <p:nvPr>
            <p:ph type="dt" sz="half" idx="10"/>
          </p:nvPr>
        </p:nvSpPr>
        <p:spPr/>
        <p:txBody>
          <a:bodyPr/>
          <a:lstStyle/>
          <a:p>
            <a:fld id="{C578F244-8521-4BE1-A1A7-B99206FCF902}" type="datetimeFigureOut">
              <a:rPr lang="fr-FR" smtClean="0"/>
              <a:t>09/08/2021</a:t>
            </a:fld>
            <a:endParaRPr lang="fr-FR"/>
          </a:p>
        </p:txBody>
      </p:sp>
      <p:sp>
        <p:nvSpPr>
          <p:cNvPr id="6" name="Footer Placeholder 5">
            <a:extLst>
              <a:ext uri="{FF2B5EF4-FFF2-40B4-BE49-F238E27FC236}">
                <a16:creationId xmlns:a16="http://schemas.microsoft.com/office/drawing/2014/main" id="{30D78C23-70B1-4AD8-9956-6513E7E6D960}"/>
              </a:ext>
            </a:extLst>
          </p:cNvPr>
          <p:cNvSpPr>
            <a:spLocks noGrp="1"/>
          </p:cNvSpPr>
          <p:nvPr>
            <p:ph type="ftr" sz="quarter" idx="11"/>
          </p:nvPr>
        </p:nvSpPr>
        <p:spPr/>
        <p:txBody>
          <a:bodyPr/>
          <a:lstStyle/>
          <a:p>
            <a:endParaRPr lang="fr-FR"/>
          </a:p>
        </p:txBody>
      </p:sp>
      <p:sp>
        <p:nvSpPr>
          <p:cNvPr id="7" name="Slide Number Placeholder 6">
            <a:extLst>
              <a:ext uri="{FF2B5EF4-FFF2-40B4-BE49-F238E27FC236}">
                <a16:creationId xmlns:a16="http://schemas.microsoft.com/office/drawing/2014/main" id="{4C9A17C4-6024-4F54-9B0D-161A353801B9}"/>
              </a:ext>
            </a:extLst>
          </p:cNvPr>
          <p:cNvSpPr>
            <a:spLocks noGrp="1"/>
          </p:cNvSpPr>
          <p:nvPr>
            <p:ph type="sldNum" sz="quarter" idx="12"/>
          </p:nvPr>
        </p:nvSpPr>
        <p:spPr/>
        <p:txBody>
          <a:bodyPr/>
          <a:lstStyle/>
          <a:p>
            <a:fld id="{52BD0D1E-CD30-4DE4-BBD5-5705A9ED96A9}" type="slidenum">
              <a:rPr lang="fr-FR" smtClean="0"/>
              <a:t>‹N°›</a:t>
            </a:fld>
            <a:endParaRPr lang="fr-FR"/>
          </a:p>
        </p:txBody>
      </p:sp>
    </p:spTree>
    <p:extLst>
      <p:ext uri="{BB962C8B-B14F-4D97-AF65-F5344CB8AC3E}">
        <p14:creationId xmlns:p14="http://schemas.microsoft.com/office/powerpoint/2010/main" val="1511195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A9FD27C-A787-44DD-8C7A-EC408786BC4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fr-FR"/>
          </a:p>
        </p:txBody>
      </p:sp>
      <p:sp>
        <p:nvSpPr>
          <p:cNvPr id="3" name="Text Placeholder 2">
            <a:extLst>
              <a:ext uri="{FF2B5EF4-FFF2-40B4-BE49-F238E27FC236}">
                <a16:creationId xmlns:a16="http://schemas.microsoft.com/office/drawing/2014/main" id="{70F6551D-FB2A-41BE-A813-9ACC4750D9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0053BED8-3C33-4617-9325-A58482989EA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78F244-8521-4BE1-A1A7-B99206FCF902}" type="datetimeFigureOut">
              <a:rPr lang="fr-FR" smtClean="0"/>
              <a:t>09/08/2021</a:t>
            </a:fld>
            <a:endParaRPr lang="fr-FR"/>
          </a:p>
        </p:txBody>
      </p:sp>
      <p:sp>
        <p:nvSpPr>
          <p:cNvPr id="5" name="Footer Placeholder 4">
            <a:extLst>
              <a:ext uri="{FF2B5EF4-FFF2-40B4-BE49-F238E27FC236}">
                <a16:creationId xmlns:a16="http://schemas.microsoft.com/office/drawing/2014/main" id="{F106C0D7-3FFD-4106-8E1E-B4654D6FEC1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Slide Number Placeholder 5">
            <a:extLst>
              <a:ext uri="{FF2B5EF4-FFF2-40B4-BE49-F238E27FC236}">
                <a16:creationId xmlns:a16="http://schemas.microsoft.com/office/drawing/2014/main" id="{E63498A8-A7F7-48D1-96A7-741BD9845B2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BD0D1E-CD30-4DE4-BBD5-5705A9ED96A9}" type="slidenum">
              <a:rPr lang="fr-FR" smtClean="0"/>
              <a:t>‹N°›</a:t>
            </a:fld>
            <a:endParaRPr lang="fr-FR"/>
          </a:p>
        </p:txBody>
      </p:sp>
    </p:spTree>
    <p:extLst>
      <p:ext uri="{BB962C8B-B14F-4D97-AF65-F5344CB8AC3E}">
        <p14:creationId xmlns:p14="http://schemas.microsoft.com/office/powerpoint/2010/main" val="25065604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E4CD0-DA26-43D8-A32E-0C05C96DAEDA}"/>
              </a:ext>
            </a:extLst>
          </p:cNvPr>
          <p:cNvSpPr>
            <a:spLocks noGrp="1"/>
          </p:cNvSpPr>
          <p:nvPr>
            <p:ph type="ctrTitle"/>
          </p:nvPr>
        </p:nvSpPr>
        <p:spPr/>
        <p:txBody>
          <a:bodyPr/>
          <a:lstStyle/>
          <a:p>
            <a:r>
              <a:rPr lang="fr-FR" b="1" i="1" dirty="0">
                <a:ln w="12700">
                  <a:solidFill>
                    <a:srgbClr val="5B9BD5"/>
                  </a:solidFill>
                  <a:prstDash val="solid"/>
                </a:ln>
                <a:solidFill>
                  <a:srgbClr val="FF0000"/>
                </a:solidFill>
                <a:latin typeface="Calibri Light"/>
                <a:cs typeface="Calibri Light"/>
              </a:rPr>
              <a:t>RDBMS-CHECKPOINT</a:t>
            </a:r>
          </a:p>
        </p:txBody>
      </p:sp>
      <p:sp>
        <p:nvSpPr>
          <p:cNvPr id="3" name="Subtitle 2">
            <a:extLst>
              <a:ext uri="{FF2B5EF4-FFF2-40B4-BE49-F238E27FC236}">
                <a16:creationId xmlns:a16="http://schemas.microsoft.com/office/drawing/2014/main" id="{83776FE8-1620-49AA-A65F-0FC6C16776F7}"/>
              </a:ext>
            </a:extLst>
          </p:cNvPr>
          <p:cNvSpPr>
            <a:spLocks noGrp="1"/>
          </p:cNvSpPr>
          <p:nvPr>
            <p:ph type="subTitle" idx="1"/>
          </p:nvPr>
        </p:nvSpPr>
        <p:spPr>
          <a:xfrm>
            <a:off x="1524000" y="3602038"/>
            <a:ext cx="9144000" cy="519796"/>
          </a:xfrm>
        </p:spPr>
        <p:txBody>
          <a:bodyPr vert="horz" lIns="91440" tIns="45720" rIns="91440" bIns="45720" rtlCol="0" anchor="t">
            <a:normAutofit fontScale="92500" lnSpcReduction="10000"/>
          </a:bodyPr>
          <a:lstStyle/>
          <a:p>
            <a:r>
              <a:rPr lang="en-US" sz="360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a typeface="+mn-lt"/>
                <a:cs typeface="+mn-lt"/>
              </a:rPr>
              <a:t>Which database will you choose?</a:t>
            </a:r>
            <a:endParaRPr lang="fr-FR" dirty="0">
              <a:pattFill prst="dkUpDiag">
                <a:fgClr>
                  <a:schemeClr val="tx2"/>
                </a:fgClr>
                <a:bgClr>
                  <a:schemeClr val="tx2">
                    <a:lumMod val="20000"/>
                    <a:lumOff val="80000"/>
                  </a:schemeClr>
                </a:bgClr>
              </a:pattFill>
            </a:endParaRPr>
          </a:p>
        </p:txBody>
      </p:sp>
      <p:sp>
        <p:nvSpPr>
          <p:cNvPr id="4" name="Subtitle 2">
            <a:extLst>
              <a:ext uri="{FF2B5EF4-FFF2-40B4-BE49-F238E27FC236}">
                <a16:creationId xmlns:a16="http://schemas.microsoft.com/office/drawing/2014/main" id="{58523020-E88C-4927-870C-AE62C4B5C7D5}"/>
              </a:ext>
            </a:extLst>
          </p:cNvPr>
          <p:cNvSpPr txBox="1">
            <a:spLocks/>
          </p:cNvSpPr>
          <p:nvPr/>
        </p:nvSpPr>
        <p:spPr>
          <a:xfrm>
            <a:off x="1524000" y="4936124"/>
            <a:ext cx="9144000" cy="519796"/>
          </a:xfrm>
          <a:prstGeom prst="rect">
            <a:avLst/>
          </a:prstGeom>
        </p:spPr>
        <p:txBody>
          <a:bodyPr vert="horz" lIns="91440" tIns="45720" rIns="91440" bIns="45720" rtlCol="0" anchor="t">
            <a:normAutofit/>
            <a:scene3d>
              <a:camera prst="orthographicFront"/>
              <a:lightRig rig="harsh" dir="t"/>
            </a:scene3d>
            <a:sp3d extrusionH="57150" prstMaterial="matte">
              <a:bevelT w="63500" h="12700" prst="angle"/>
              <a:contourClr>
                <a:schemeClr val="bg1">
                  <a:lumMod val="65000"/>
                </a:schemeClr>
              </a:contourClr>
            </a:sp3d>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b="1" dirty="0">
              <a:ln/>
              <a:solidFill>
                <a:schemeClr val="accent3"/>
              </a:solidFill>
              <a:latin typeface="Montserrat"/>
            </a:endParaRPr>
          </a:p>
        </p:txBody>
      </p:sp>
    </p:spTree>
    <p:extLst>
      <p:ext uri="{BB962C8B-B14F-4D97-AF65-F5344CB8AC3E}">
        <p14:creationId xmlns:p14="http://schemas.microsoft.com/office/powerpoint/2010/main" val="14080423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B0EDA-F003-4F63-87F6-522140681CE9}"/>
              </a:ext>
            </a:extLst>
          </p:cNvPr>
          <p:cNvSpPr>
            <a:spLocks noGrp="1"/>
          </p:cNvSpPr>
          <p:nvPr>
            <p:ph type="title"/>
          </p:nvPr>
        </p:nvSpPr>
        <p:spPr/>
        <p:txBody>
          <a:bodyPr/>
          <a:lstStyle/>
          <a:p>
            <a:r>
              <a:rPr lang="fr-FR" dirty="0">
                <a:solidFill>
                  <a:srgbClr val="610B4B"/>
                </a:solidFill>
                <a:latin typeface="erdana"/>
              </a:rPr>
              <a:t> </a:t>
            </a:r>
            <a:r>
              <a:rPr lang="fr-FR" sz="3600" i="1" dirty="0">
                <a:solidFill>
                  <a:srgbClr val="00B050"/>
                </a:solidFill>
                <a:latin typeface="Arial Black"/>
              </a:rPr>
              <a:t>PostgreSQL DISADVANTAGES</a:t>
            </a:r>
            <a:endParaRPr lang="fr-FR" sz="3600" dirty="0">
              <a:solidFill>
                <a:srgbClr val="610B4B"/>
              </a:solidFill>
              <a:latin typeface="erdana"/>
            </a:endParaRPr>
          </a:p>
        </p:txBody>
      </p:sp>
      <p:sp>
        <p:nvSpPr>
          <p:cNvPr id="3" name="Content Placeholder 2">
            <a:extLst>
              <a:ext uri="{FF2B5EF4-FFF2-40B4-BE49-F238E27FC236}">
                <a16:creationId xmlns:a16="http://schemas.microsoft.com/office/drawing/2014/main" id="{9D0A690D-6029-4867-8CEC-4C4A2E6F8D87}"/>
              </a:ext>
            </a:extLst>
          </p:cNvPr>
          <p:cNvSpPr>
            <a:spLocks noGrp="1"/>
          </p:cNvSpPr>
          <p:nvPr>
            <p:ph idx="1"/>
          </p:nvPr>
        </p:nvSpPr>
        <p:spPr/>
        <p:txBody>
          <a:bodyPr vert="horz" lIns="91440" tIns="45720" rIns="91440" bIns="45720" rtlCol="0" anchor="t">
            <a:normAutofit/>
          </a:bodyPr>
          <a:lstStyle/>
          <a:p>
            <a:pPr algn="just">
              <a:buFont typeface="Arial" panose="020B0604020202020204" pitchFamily="34" charset="0"/>
              <a:buChar char="•"/>
            </a:pPr>
            <a:r>
              <a:rPr lang="en-US" sz="2400" b="0" i="1" dirty="0">
                <a:solidFill>
                  <a:srgbClr val="000000"/>
                </a:solidFill>
                <a:effectLst/>
                <a:latin typeface="inter-regular"/>
              </a:rPr>
              <a:t>PostgreSQL does not support the various open-source applications as compared to MySQL.</a:t>
            </a:r>
          </a:p>
          <a:p>
            <a:pPr algn="just">
              <a:buFont typeface="Arial" panose="020B0604020202020204" pitchFamily="34" charset="0"/>
              <a:buChar char="•"/>
            </a:pPr>
            <a:r>
              <a:rPr lang="en-US" sz="2400" b="0" i="1" dirty="0">
                <a:solidFill>
                  <a:srgbClr val="000000"/>
                </a:solidFill>
                <a:effectLst/>
                <a:latin typeface="inter-regular"/>
              </a:rPr>
              <a:t>In this, creating replication is a bit complex.</a:t>
            </a:r>
          </a:p>
          <a:p>
            <a:pPr algn="just">
              <a:buFont typeface="Arial" panose="020B0604020202020204" pitchFamily="34" charset="0"/>
              <a:buChar char="•"/>
            </a:pPr>
            <a:r>
              <a:rPr lang="en-US" sz="2400" b="0" i="1" dirty="0">
                <a:solidFill>
                  <a:srgbClr val="000000"/>
                </a:solidFill>
                <a:effectLst/>
                <a:latin typeface="inter-regular"/>
              </a:rPr>
              <a:t>It is not maintained by one company.</a:t>
            </a:r>
          </a:p>
          <a:p>
            <a:pPr algn="just">
              <a:buFont typeface="Arial" panose="020B0604020202020204" pitchFamily="34" charset="0"/>
              <a:buChar char="•"/>
            </a:pPr>
            <a:r>
              <a:rPr lang="en-US" sz="2400" b="0" i="1" dirty="0">
                <a:solidFill>
                  <a:srgbClr val="000000"/>
                </a:solidFill>
                <a:effectLst/>
                <a:latin typeface="inter-regular"/>
              </a:rPr>
              <a:t>PostgreSQL speed performance is not as good as compare to further tools.</a:t>
            </a:r>
          </a:p>
          <a:p>
            <a:pPr algn="just">
              <a:buFont typeface="Arial" panose="020B0604020202020204" pitchFamily="34" charset="0"/>
              <a:buChar char="•"/>
            </a:pPr>
            <a:r>
              <a:rPr lang="en-US" sz="2400" b="0" i="1" dirty="0">
                <a:solidFill>
                  <a:srgbClr val="000000"/>
                </a:solidFill>
                <a:effectLst/>
                <a:latin typeface="inter-regular"/>
              </a:rPr>
              <a:t>It is a bit slow as compared to MySQL.</a:t>
            </a:r>
          </a:p>
          <a:p>
            <a:pPr algn="just">
              <a:buFont typeface="Arial" panose="020B0604020202020204" pitchFamily="34" charset="0"/>
              <a:buChar char="•"/>
            </a:pPr>
            <a:r>
              <a:rPr lang="en-US" sz="2400" b="0" i="1" dirty="0">
                <a:solidFill>
                  <a:srgbClr val="000000"/>
                </a:solidFill>
                <a:effectLst/>
                <a:latin typeface="inter-regular"/>
              </a:rPr>
              <a:t>Sometimes, the installation process is not easy for the learner.</a:t>
            </a:r>
          </a:p>
          <a:p>
            <a:endParaRPr lang="fr-FR" dirty="0"/>
          </a:p>
        </p:txBody>
      </p:sp>
    </p:spTree>
    <p:extLst>
      <p:ext uri="{BB962C8B-B14F-4D97-AF65-F5344CB8AC3E}">
        <p14:creationId xmlns:p14="http://schemas.microsoft.com/office/powerpoint/2010/main" val="42846585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5A882-83A0-4007-8E08-E076986F60B7}"/>
              </a:ext>
            </a:extLst>
          </p:cNvPr>
          <p:cNvSpPr>
            <a:spLocks noGrp="1"/>
          </p:cNvSpPr>
          <p:nvPr>
            <p:ph type="title"/>
          </p:nvPr>
        </p:nvSpPr>
        <p:spPr/>
        <p:txBody>
          <a:bodyPr/>
          <a:lstStyle/>
          <a:p>
            <a:r>
              <a:rPr lang="fr-FR" sz="3600" i="1" noProof="1">
                <a:solidFill>
                  <a:srgbClr val="00B050"/>
                </a:solidFill>
                <a:latin typeface="Arial Black"/>
              </a:rPr>
              <a:t>What’s SQL server?</a:t>
            </a:r>
          </a:p>
        </p:txBody>
      </p:sp>
      <p:sp>
        <p:nvSpPr>
          <p:cNvPr id="3" name="Content Placeholder 2">
            <a:extLst>
              <a:ext uri="{FF2B5EF4-FFF2-40B4-BE49-F238E27FC236}">
                <a16:creationId xmlns:a16="http://schemas.microsoft.com/office/drawing/2014/main" id="{C235E0AD-F9D2-4B14-8FDD-DB20FFCB0116}"/>
              </a:ext>
            </a:extLst>
          </p:cNvPr>
          <p:cNvSpPr>
            <a:spLocks noGrp="1"/>
          </p:cNvSpPr>
          <p:nvPr>
            <p:ph idx="1"/>
          </p:nvPr>
        </p:nvSpPr>
        <p:spPr/>
        <p:txBody>
          <a:bodyPr vert="horz" lIns="91440" tIns="45720" rIns="91440" bIns="45720" rtlCol="0" anchor="t">
            <a:normAutofit/>
          </a:bodyPr>
          <a:lstStyle/>
          <a:p>
            <a:pPr>
              <a:lnSpc>
                <a:spcPct val="150000"/>
              </a:lnSpc>
            </a:pPr>
            <a:r>
              <a:rPr lang="en-US" sz="2400" b="0" i="1" dirty="0">
                <a:solidFill>
                  <a:srgbClr val="333333"/>
                </a:solidFill>
                <a:effectLst/>
                <a:latin typeface="inter-regular"/>
              </a:rPr>
              <a:t>SQL Server is software (A Relational Database Management System) developed by Microsoft. It is also called MS SQL Server. It is implemented from the specification of RDBMS.</a:t>
            </a:r>
            <a:endParaRPr lang="fr-FR" sz="2400" i="1" dirty="0"/>
          </a:p>
        </p:txBody>
      </p:sp>
    </p:spTree>
    <p:extLst>
      <p:ext uri="{BB962C8B-B14F-4D97-AF65-F5344CB8AC3E}">
        <p14:creationId xmlns:p14="http://schemas.microsoft.com/office/powerpoint/2010/main" val="28823231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0AFD9-DF74-4F2F-B37C-551C99BBEB66}"/>
              </a:ext>
            </a:extLst>
          </p:cNvPr>
          <p:cNvSpPr>
            <a:spLocks noGrp="1"/>
          </p:cNvSpPr>
          <p:nvPr>
            <p:ph type="title"/>
          </p:nvPr>
        </p:nvSpPr>
        <p:spPr/>
        <p:txBody>
          <a:bodyPr/>
          <a:lstStyle/>
          <a:p>
            <a:r>
              <a:rPr lang="fr-FR" sz="3600" i="1" dirty="0">
                <a:solidFill>
                  <a:srgbClr val="00B050"/>
                </a:solidFill>
                <a:latin typeface="Arial Black"/>
              </a:rPr>
              <a:t>SQL server </a:t>
            </a:r>
            <a:r>
              <a:rPr lang="fr-FR" sz="3600" i="1" dirty="0">
                <a:solidFill>
                  <a:srgbClr val="00B050"/>
                </a:solidFill>
                <a:latin typeface="Arial Black"/>
                <a:ea typeface="+mj-lt"/>
                <a:cs typeface="+mj-lt"/>
              </a:rPr>
              <a:t> </a:t>
            </a:r>
            <a:r>
              <a:rPr lang="fr-FR" sz="3600" i="1" dirty="0">
                <a:solidFill>
                  <a:srgbClr val="00B050"/>
                </a:solidFill>
                <a:latin typeface="Arial Black"/>
              </a:rPr>
              <a:t>ADVANTAGES</a:t>
            </a:r>
            <a:endParaRPr lang="fr-FR" sz="3600" dirty="0">
              <a:solidFill>
                <a:srgbClr val="610B4B"/>
              </a:solidFill>
              <a:latin typeface="erdana"/>
            </a:endParaRPr>
          </a:p>
        </p:txBody>
      </p:sp>
      <p:sp>
        <p:nvSpPr>
          <p:cNvPr id="3" name="Content Placeholder 2">
            <a:extLst>
              <a:ext uri="{FF2B5EF4-FFF2-40B4-BE49-F238E27FC236}">
                <a16:creationId xmlns:a16="http://schemas.microsoft.com/office/drawing/2014/main" id="{7ED42184-1BF1-489B-82B7-2057FFD16DCC}"/>
              </a:ext>
            </a:extLst>
          </p:cNvPr>
          <p:cNvSpPr>
            <a:spLocks noGrp="1"/>
          </p:cNvSpPr>
          <p:nvPr>
            <p:ph idx="1"/>
          </p:nvPr>
        </p:nvSpPr>
        <p:spPr>
          <a:xfrm>
            <a:off x="309488" y="1463040"/>
            <a:ext cx="11882511" cy="5394960"/>
          </a:xfrm>
        </p:spPr>
        <p:txBody>
          <a:bodyPr vert="horz" lIns="91440" tIns="45720" rIns="91440" bIns="45720" numCol="2" rtlCol="0" anchor="t">
            <a:normAutofit fontScale="55000" lnSpcReduction="20000"/>
          </a:bodyPr>
          <a:lstStyle/>
          <a:p>
            <a:pPr>
              <a:lnSpc>
                <a:spcPct val="170000"/>
              </a:lnSpc>
              <a:buFont typeface="Arial" panose="020B0604020202020204" pitchFamily="34" charset="0"/>
              <a:buChar char="•"/>
            </a:pPr>
            <a:r>
              <a:rPr lang="en-US" b="1" i="1" dirty="0">
                <a:solidFill>
                  <a:srgbClr val="000000"/>
                </a:solidFill>
                <a:effectLst/>
                <a:latin typeface="Arial"/>
                <a:cs typeface="Arial"/>
              </a:rPr>
              <a:t>Installation of different versions on one machine</a:t>
            </a:r>
            <a:br>
              <a:rPr lang="en-US" b="0" i="1" dirty="0">
                <a:effectLst/>
                <a:latin typeface="Arial" panose="020B0604020202020204" pitchFamily="34" charset="0"/>
                <a:cs typeface="Arial" panose="020B0604020202020204" pitchFamily="34" charset="0"/>
              </a:rPr>
            </a:br>
            <a:r>
              <a:rPr lang="en-US" b="0" i="1" dirty="0">
                <a:solidFill>
                  <a:srgbClr val="000000"/>
                </a:solidFill>
                <a:effectLst/>
                <a:latin typeface="Arial"/>
                <a:cs typeface="Arial"/>
              </a:rPr>
              <a:t>It allows us to install multiple versions on a single computer, each of which operates independently of the others.</a:t>
            </a:r>
          </a:p>
          <a:p>
            <a:pPr>
              <a:lnSpc>
                <a:spcPct val="170000"/>
              </a:lnSpc>
              <a:buFont typeface="Arial" panose="020B0604020202020204" pitchFamily="34" charset="0"/>
              <a:buChar char="•"/>
            </a:pPr>
            <a:r>
              <a:rPr lang="en-US" b="1" i="1" dirty="0">
                <a:solidFill>
                  <a:srgbClr val="000000"/>
                </a:solidFill>
                <a:effectLst/>
                <a:latin typeface="Arial"/>
                <a:cs typeface="Arial"/>
              </a:rPr>
              <a:t>Cost Reduction</a:t>
            </a:r>
            <a:br>
              <a:rPr lang="en-US" b="0" i="1" dirty="0">
                <a:effectLst/>
                <a:latin typeface="Arial" panose="020B0604020202020204" pitchFamily="34" charset="0"/>
                <a:cs typeface="Arial" panose="020B0604020202020204" pitchFamily="34" charset="0"/>
              </a:rPr>
            </a:br>
            <a:r>
              <a:rPr lang="en-US" b="0" i="1" dirty="0">
                <a:solidFill>
                  <a:srgbClr val="000000"/>
                </a:solidFill>
                <a:effectLst/>
                <a:latin typeface="Arial"/>
                <a:cs typeface="Arial"/>
              </a:rPr>
              <a:t>It helps in reducing the operating costs of SQL Server. We can get different services from different instances, so we don't have to buy a single license for anything.</a:t>
            </a:r>
          </a:p>
          <a:p>
            <a:pPr>
              <a:lnSpc>
                <a:spcPct val="170000"/>
              </a:lnSpc>
              <a:buFont typeface="Arial" panose="020B0604020202020204" pitchFamily="34" charset="0"/>
              <a:buChar char="•"/>
            </a:pPr>
            <a:r>
              <a:rPr lang="en-US" b="1" i="1" dirty="0">
                <a:solidFill>
                  <a:srgbClr val="000000"/>
                </a:solidFill>
                <a:effectLst/>
                <a:latin typeface="Arial"/>
                <a:cs typeface="Arial"/>
              </a:rPr>
              <a:t>Maintain production, development, and test environments separately</a:t>
            </a:r>
            <a:br>
              <a:rPr lang="en-US" b="0" i="1" dirty="0">
                <a:effectLst/>
                <a:latin typeface="Arial" panose="020B0604020202020204" pitchFamily="34" charset="0"/>
                <a:cs typeface="Arial" panose="020B0604020202020204" pitchFamily="34" charset="0"/>
              </a:rPr>
            </a:br>
            <a:r>
              <a:rPr lang="en-US" b="0" i="1" dirty="0">
                <a:solidFill>
                  <a:srgbClr val="000000"/>
                </a:solidFill>
                <a:effectLst/>
                <a:latin typeface="Arial"/>
                <a:cs typeface="Arial"/>
              </a:rPr>
              <a:t>The key advantage of running multiple versions of SQL Server on a single computer is that you can distinguish your development, output, and test environments separately.</a:t>
            </a:r>
          </a:p>
          <a:p>
            <a:pPr>
              <a:lnSpc>
                <a:spcPct val="170000"/>
              </a:lnSpc>
              <a:buFont typeface="Arial" panose="020B0604020202020204" pitchFamily="34" charset="0"/>
              <a:buChar char="•"/>
            </a:pPr>
            <a:r>
              <a:rPr lang="en-US" b="1" i="1" dirty="0">
                <a:solidFill>
                  <a:srgbClr val="000000"/>
                </a:solidFill>
                <a:effectLst/>
                <a:latin typeface="Arial"/>
                <a:cs typeface="Arial"/>
              </a:rPr>
              <a:t>Reduce temporary database problems</a:t>
            </a:r>
            <a:br>
              <a:rPr lang="en-US" b="0" i="1" dirty="0">
                <a:effectLst/>
                <a:latin typeface="Arial" panose="020B0604020202020204" pitchFamily="34" charset="0"/>
                <a:cs typeface="Arial" panose="020B0604020202020204" pitchFamily="34" charset="0"/>
              </a:rPr>
            </a:br>
            <a:r>
              <a:rPr lang="en-US" b="0" i="1" dirty="0">
                <a:solidFill>
                  <a:srgbClr val="000000"/>
                </a:solidFill>
                <a:effectLst/>
                <a:latin typeface="Arial"/>
                <a:cs typeface="Arial"/>
              </a:rPr>
              <a:t>If we run all services on a single SQL Server instance, there is a high risk of having problems. We can avoid such issues if they run on different instances.</a:t>
            </a:r>
          </a:p>
          <a:p>
            <a:pPr>
              <a:lnSpc>
                <a:spcPct val="170000"/>
              </a:lnSpc>
              <a:buFont typeface="Arial" panose="020B0604020202020204" pitchFamily="34" charset="0"/>
              <a:buChar char="•"/>
            </a:pPr>
            <a:r>
              <a:rPr lang="en-US" b="1" i="1" dirty="0">
                <a:solidFill>
                  <a:srgbClr val="000000"/>
                </a:solidFill>
                <a:effectLst/>
                <a:latin typeface="Arial"/>
                <a:cs typeface="Arial"/>
              </a:rPr>
              <a:t>Separate security privileges</a:t>
            </a:r>
            <a:br>
              <a:rPr lang="en-US" b="0" i="1" dirty="0">
                <a:effectLst/>
                <a:latin typeface="Arial" panose="020B0604020202020204" pitchFamily="34" charset="0"/>
                <a:cs typeface="Arial" panose="020B0604020202020204" pitchFamily="34" charset="0"/>
              </a:rPr>
            </a:br>
            <a:r>
              <a:rPr lang="en-US" b="0" i="1" dirty="0">
                <a:solidFill>
                  <a:srgbClr val="000000"/>
                </a:solidFill>
                <a:effectLst/>
                <a:latin typeface="Arial"/>
                <a:cs typeface="Arial"/>
              </a:rPr>
              <a:t>When different SQL Server instances run different services, it is easy to concentrate on securing the instance that runs the most sensitive service.</a:t>
            </a:r>
          </a:p>
          <a:p>
            <a:pPr>
              <a:lnSpc>
                <a:spcPct val="170000"/>
              </a:lnSpc>
              <a:buFont typeface="Arial" panose="020B0604020202020204" pitchFamily="34" charset="0"/>
              <a:buChar char="•"/>
            </a:pPr>
            <a:r>
              <a:rPr lang="en-US" b="1" i="1" dirty="0">
                <a:solidFill>
                  <a:srgbClr val="000000"/>
                </a:solidFill>
                <a:effectLst/>
                <a:latin typeface="Arial"/>
                <a:cs typeface="Arial"/>
              </a:rPr>
              <a:t>Maintain a standby server</a:t>
            </a:r>
            <a:br>
              <a:rPr lang="en-US" b="0" i="1" dirty="0">
                <a:effectLst/>
                <a:latin typeface="Arial" panose="020B0604020202020204" pitchFamily="34" charset="0"/>
                <a:cs typeface="Arial" panose="020B0604020202020204" pitchFamily="34" charset="0"/>
              </a:rPr>
            </a:br>
            <a:r>
              <a:rPr lang="en-US" b="0" i="1" dirty="0">
                <a:solidFill>
                  <a:srgbClr val="000000"/>
                </a:solidFill>
                <a:effectLst/>
                <a:latin typeface="Arial"/>
                <a:cs typeface="Arial"/>
              </a:rPr>
              <a:t>If the SQL Server instance fails, it can result in a service outage. It explains the importance of having a backup server available to take over in the event when the primary server fails. This feature makes it simple to accomplish with SQL Server instances.</a:t>
            </a:r>
          </a:p>
          <a:p>
            <a:pPr marL="0" indent="0">
              <a:lnSpc>
                <a:spcPct val="170000"/>
              </a:lnSpc>
              <a:buNone/>
            </a:pPr>
            <a:br>
              <a:rPr lang="en-US" dirty="0">
                <a:latin typeface="Arial" panose="020B0604020202020204" pitchFamily="34" charset="0"/>
                <a:cs typeface="Arial" panose="020B0604020202020204" pitchFamily="34" charset="0"/>
              </a:rPr>
            </a:br>
            <a:endParaRPr lang="fr-FR"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222469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0F597-4A36-4E2F-ACBD-1249CE6DA01E}"/>
              </a:ext>
            </a:extLst>
          </p:cNvPr>
          <p:cNvSpPr>
            <a:spLocks noGrp="1"/>
          </p:cNvSpPr>
          <p:nvPr>
            <p:ph type="title"/>
          </p:nvPr>
        </p:nvSpPr>
        <p:spPr/>
        <p:txBody>
          <a:bodyPr/>
          <a:lstStyle/>
          <a:p>
            <a:r>
              <a:rPr lang="fr-FR" sz="3600" i="1" dirty="0">
                <a:solidFill>
                  <a:srgbClr val="00B050"/>
                </a:solidFill>
                <a:latin typeface="Arial Black"/>
              </a:rPr>
              <a:t>SQL Server  DISADVANTAGES</a:t>
            </a:r>
            <a:endParaRPr lang="fr-FR" sz="3600" dirty="0">
              <a:solidFill>
                <a:srgbClr val="610B4B"/>
              </a:solidFill>
              <a:latin typeface="erdana"/>
            </a:endParaRPr>
          </a:p>
        </p:txBody>
      </p:sp>
      <p:sp>
        <p:nvSpPr>
          <p:cNvPr id="3" name="Content Placeholder 2">
            <a:extLst>
              <a:ext uri="{FF2B5EF4-FFF2-40B4-BE49-F238E27FC236}">
                <a16:creationId xmlns:a16="http://schemas.microsoft.com/office/drawing/2014/main" id="{ECA725CD-A134-4DE9-842D-1892D9A0033B}"/>
              </a:ext>
            </a:extLst>
          </p:cNvPr>
          <p:cNvSpPr>
            <a:spLocks noGrp="1"/>
          </p:cNvSpPr>
          <p:nvPr>
            <p:ph idx="1"/>
          </p:nvPr>
        </p:nvSpPr>
        <p:spPr/>
        <p:txBody>
          <a:bodyPr vert="horz" lIns="91440" tIns="45720" rIns="91440" bIns="45720" rtlCol="0" anchor="t">
            <a:normAutofit/>
          </a:bodyPr>
          <a:lstStyle/>
          <a:p>
            <a:pPr algn="l"/>
            <a:r>
              <a:rPr lang="en-US" sz="2400" b="1" i="1" dirty="0">
                <a:solidFill>
                  <a:schemeClr val="tx1">
                    <a:lumMod val="95000"/>
                    <a:lumOff val="5000"/>
                  </a:schemeClr>
                </a:solidFill>
                <a:effectLst/>
                <a:ea typeface="roboto"/>
                <a:cs typeface="+mn-lt"/>
              </a:rPr>
              <a:t>Expensive pricing.</a:t>
            </a:r>
            <a:r>
              <a:rPr lang="en-US" sz="2400" b="0" i="1" dirty="0">
                <a:solidFill>
                  <a:schemeClr val="tx1">
                    <a:lumMod val="95000"/>
                    <a:lumOff val="5000"/>
                  </a:schemeClr>
                </a:solidFill>
                <a:effectLst/>
                <a:ea typeface="roboto"/>
                <a:cs typeface="+mn-lt"/>
              </a:rPr>
              <a:t> The first drawback on our Microsoft SQL Server pros and cons list is purely financial. Many organizations cannot afford to pay for the Enterprise edition. The current cost is $14,256 for a per-core license.</a:t>
            </a:r>
          </a:p>
          <a:p>
            <a:pPr algn="l"/>
            <a:r>
              <a:rPr lang="en-US" sz="2400" b="1" i="1" dirty="0">
                <a:solidFill>
                  <a:schemeClr val="tx1">
                    <a:lumMod val="95000"/>
                    <a:lumOff val="5000"/>
                  </a:schemeClr>
                </a:solidFill>
                <a:effectLst/>
                <a:ea typeface="roboto"/>
                <a:cs typeface="+mn-lt"/>
              </a:rPr>
              <a:t>Complicated licensing.</a:t>
            </a:r>
            <a:r>
              <a:rPr lang="en-US" sz="2400" b="0" i="1" dirty="0">
                <a:solidFill>
                  <a:schemeClr val="tx1">
                    <a:lumMod val="95000"/>
                    <a:lumOff val="5000"/>
                  </a:schemeClr>
                </a:solidFill>
                <a:effectLst/>
                <a:ea typeface="roboto"/>
                <a:cs typeface="+mn-lt"/>
              </a:rPr>
              <a:t> SQL Server licensing can be quite difficult to understand and is always changing.</a:t>
            </a:r>
          </a:p>
          <a:p>
            <a:endParaRPr lang="fr-FR" dirty="0"/>
          </a:p>
        </p:txBody>
      </p:sp>
    </p:spTree>
    <p:extLst>
      <p:ext uri="{BB962C8B-B14F-4D97-AF65-F5344CB8AC3E}">
        <p14:creationId xmlns:p14="http://schemas.microsoft.com/office/powerpoint/2010/main" val="39069368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487C6E5-48AC-4A6C-BDFD-2D5CBC56D634}"/>
              </a:ext>
            </a:extLst>
          </p:cNvPr>
          <p:cNvSpPr/>
          <p:nvPr/>
        </p:nvSpPr>
        <p:spPr>
          <a:xfrm>
            <a:off x="468777" y="625305"/>
            <a:ext cx="4497302" cy="646331"/>
          </a:xfrm>
          <a:prstGeom prst="rect">
            <a:avLst/>
          </a:prstGeom>
          <a:noFill/>
        </p:spPr>
        <p:txBody>
          <a:bodyPr wrap="square" lIns="91440" tIns="45720" rIns="91440" bIns="45720" anchor="t">
            <a:spAutoFit/>
          </a:bodyPr>
          <a:lstStyle/>
          <a:p>
            <a:pPr algn="ctr"/>
            <a:r>
              <a:rPr lang="en-US" sz="3600" b="1" dirty="0">
                <a:ln w="12700">
                  <a:solidFill>
                    <a:schemeClr val="accent1"/>
                  </a:solidFill>
                  <a:prstDash val="solid"/>
                </a:ln>
                <a:solidFill>
                  <a:srgbClr val="C00000"/>
                </a:solidFill>
                <a:effectLst>
                  <a:outerShdw dist="38100" dir="2640000" algn="bl" rotWithShape="0">
                    <a:schemeClr val="accent1"/>
                  </a:outerShdw>
                </a:effectLst>
                <a:latin typeface="Arial Black"/>
              </a:rPr>
              <a:t>INTRODUCTION</a:t>
            </a:r>
            <a:endParaRPr lang="en-US" sz="3600" b="1" cap="none" spc="0" dirty="0">
              <a:ln w="12700">
                <a:solidFill>
                  <a:schemeClr val="accent1"/>
                </a:solidFill>
                <a:prstDash val="solid"/>
              </a:ln>
              <a:solidFill>
                <a:srgbClr val="C00000"/>
              </a:solidFill>
              <a:effectLst>
                <a:outerShdw dist="38100" dir="2640000" algn="bl" rotWithShape="0">
                  <a:schemeClr val="accent1"/>
                </a:outerShdw>
              </a:effectLst>
              <a:latin typeface="Arial Black"/>
            </a:endParaRPr>
          </a:p>
        </p:txBody>
      </p:sp>
      <p:sp>
        <p:nvSpPr>
          <p:cNvPr id="2" name="ZoneTexte 1">
            <a:extLst>
              <a:ext uri="{FF2B5EF4-FFF2-40B4-BE49-F238E27FC236}">
                <a16:creationId xmlns:a16="http://schemas.microsoft.com/office/drawing/2014/main" id="{2631DBB0-85CB-403A-9912-D2B1A0D93A37}"/>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fr-FR" dirty="0">
              <a:cs typeface="Calibri"/>
            </a:endParaRPr>
          </a:p>
        </p:txBody>
      </p:sp>
      <p:sp>
        <p:nvSpPr>
          <p:cNvPr id="3" name="ZoneTexte 2">
            <a:extLst>
              <a:ext uri="{FF2B5EF4-FFF2-40B4-BE49-F238E27FC236}">
                <a16:creationId xmlns:a16="http://schemas.microsoft.com/office/drawing/2014/main" id="{C65CDFFB-C7ED-43D0-8063-E1B483BF0348}"/>
              </a:ext>
            </a:extLst>
          </p:cNvPr>
          <p:cNvSpPr txBox="1"/>
          <p:nvPr/>
        </p:nvSpPr>
        <p:spPr>
          <a:xfrm>
            <a:off x="642657" y="2536452"/>
            <a:ext cx="10688170"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400" i="1" noProof="1">
                <a:ea typeface="+mn-lt"/>
                <a:cs typeface="+mn-lt"/>
              </a:rPr>
              <a:t>If you are building a software application. One of the first problems to be solved is how to store your data. Which data base will you choose?</a:t>
            </a:r>
            <a:endParaRPr lang="fr-FR" sz="2400" i="1" noProof="1">
              <a:cs typeface="Calibri"/>
            </a:endParaRPr>
          </a:p>
          <a:p>
            <a:endParaRPr lang="fr-FR" sz="2400" i="1" noProof="1">
              <a:cs typeface="Calibri"/>
            </a:endParaRPr>
          </a:p>
          <a:p>
            <a:r>
              <a:rPr lang="fr-FR" sz="2400" i="1" noProof="1">
                <a:ea typeface="+mn-lt"/>
                <a:cs typeface="+mn-lt"/>
              </a:rPr>
              <a:t>There are many database to be chosen but first let's take a look about what database mean.</a:t>
            </a:r>
            <a:endParaRPr lang="fr-FR" sz="2400" i="1" noProof="1">
              <a:cs typeface="Calibri" panose="020F0502020204030204"/>
            </a:endParaRPr>
          </a:p>
        </p:txBody>
      </p:sp>
    </p:spTree>
    <p:extLst>
      <p:ext uri="{BB962C8B-B14F-4D97-AF65-F5344CB8AC3E}">
        <p14:creationId xmlns:p14="http://schemas.microsoft.com/office/powerpoint/2010/main" val="29579765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E0CC85AE-FE79-4E0B-A12B-99BA0813D666}"/>
              </a:ext>
            </a:extLst>
          </p:cNvPr>
          <p:cNvSpPr txBox="1"/>
          <p:nvPr/>
        </p:nvSpPr>
        <p:spPr>
          <a:xfrm>
            <a:off x="639562" y="768133"/>
            <a:ext cx="531524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3600" b="1" i="1" noProof="1">
                <a:solidFill>
                  <a:srgbClr val="00B050"/>
                </a:solidFill>
                <a:latin typeface="Arial Black"/>
                <a:ea typeface="+mn-lt"/>
                <a:cs typeface="+mn-lt"/>
              </a:rPr>
              <a:t>What is a </a:t>
            </a:r>
            <a:r>
              <a:rPr lang="fr-FR" sz="3600" i="1" noProof="1">
                <a:solidFill>
                  <a:srgbClr val="00B050"/>
                </a:solidFill>
                <a:latin typeface="Arial Black"/>
                <a:ea typeface="+mn-lt"/>
                <a:cs typeface="+mn-lt"/>
              </a:rPr>
              <a:t>Database</a:t>
            </a:r>
            <a:r>
              <a:rPr lang="fr-FR" sz="3600" b="1" i="1" noProof="1">
                <a:solidFill>
                  <a:srgbClr val="00B050"/>
                </a:solidFill>
                <a:latin typeface="Arial Black"/>
                <a:ea typeface="+mn-lt"/>
                <a:cs typeface="+mn-lt"/>
              </a:rPr>
              <a:t>?</a:t>
            </a:r>
            <a:endParaRPr lang="fr-FR" sz="3600" b="1" i="1" noProof="1">
              <a:solidFill>
                <a:srgbClr val="00B0F0"/>
              </a:solidFill>
              <a:latin typeface="Arial Black"/>
            </a:endParaRPr>
          </a:p>
        </p:txBody>
      </p:sp>
      <p:sp>
        <p:nvSpPr>
          <p:cNvPr id="3" name="ZoneTexte 2">
            <a:extLst>
              <a:ext uri="{FF2B5EF4-FFF2-40B4-BE49-F238E27FC236}">
                <a16:creationId xmlns:a16="http://schemas.microsoft.com/office/drawing/2014/main" id="{A82D0344-40A9-4B62-83B7-D654C5341C0C}"/>
              </a:ext>
            </a:extLst>
          </p:cNvPr>
          <p:cNvSpPr txBox="1"/>
          <p:nvPr/>
        </p:nvSpPr>
        <p:spPr>
          <a:xfrm>
            <a:off x="974559" y="1967163"/>
            <a:ext cx="10734172" cy="261610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400" i="1" noProof="1">
                <a:ea typeface="+mn-lt"/>
                <a:cs typeface="+mn-lt"/>
              </a:rPr>
              <a:t>A database is a set of data stored in a computer. This data is usually structured in a way that makes the data easily accessible.</a:t>
            </a:r>
            <a:endParaRPr lang="fr-FR" sz="2400" i="1" noProof="1">
              <a:cs typeface="Calibri"/>
            </a:endParaRPr>
          </a:p>
          <a:p>
            <a:r>
              <a:rPr lang="fr-FR" sz="2400" i="1" noProof="1">
                <a:ea typeface="+mn-lt"/>
                <a:cs typeface="+mn-lt"/>
              </a:rPr>
              <a:t>Basically, there are two types of DBMSs: relational and non-relational, also referred to as SQL and NoSQL. They differ in terms of data retrieval, distribution, and processing.</a:t>
            </a:r>
            <a:endParaRPr lang="fr-FR" sz="2400" i="1" noProof="1">
              <a:cs typeface="Calibri"/>
            </a:endParaRPr>
          </a:p>
          <a:p>
            <a:r>
              <a:rPr lang="fr-FR" sz="2400" i="1" noProof="1">
                <a:ea typeface="+mn-lt"/>
                <a:cs typeface="+mn-lt"/>
              </a:rPr>
              <a:t>In this presentation we are going to focus on the RDBMS</a:t>
            </a:r>
            <a:endParaRPr lang="fr-FR" sz="2400" i="1" noProof="1">
              <a:cs typeface="Calibri"/>
            </a:endParaRPr>
          </a:p>
          <a:p>
            <a:endParaRPr lang="fr-FR" sz="2000" dirty="0"/>
          </a:p>
        </p:txBody>
      </p:sp>
    </p:spTree>
    <p:extLst>
      <p:ext uri="{BB962C8B-B14F-4D97-AF65-F5344CB8AC3E}">
        <p14:creationId xmlns:p14="http://schemas.microsoft.com/office/powerpoint/2010/main" val="41788175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85373-0957-45ED-817D-2556C5AB1666}"/>
              </a:ext>
            </a:extLst>
          </p:cNvPr>
          <p:cNvSpPr>
            <a:spLocks noGrp="1"/>
          </p:cNvSpPr>
          <p:nvPr>
            <p:ph type="title"/>
          </p:nvPr>
        </p:nvSpPr>
        <p:spPr/>
        <p:txBody>
          <a:bodyPr>
            <a:normAutofit/>
          </a:bodyPr>
          <a:lstStyle/>
          <a:p>
            <a:pPr algn="l"/>
            <a:r>
              <a:rPr lang="en-US" sz="3600" i="1" dirty="0">
                <a:solidFill>
                  <a:srgbClr val="00B050"/>
                </a:solidFill>
                <a:latin typeface="Arial Black"/>
              </a:rPr>
              <a:t>What is SQL?</a:t>
            </a:r>
          </a:p>
        </p:txBody>
      </p:sp>
      <p:sp>
        <p:nvSpPr>
          <p:cNvPr id="3" name="Content Placeholder 2">
            <a:extLst>
              <a:ext uri="{FF2B5EF4-FFF2-40B4-BE49-F238E27FC236}">
                <a16:creationId xmlns:a16="http://schemas.microsoft.com/office/drawing/2014/main" id="{9C09303E-D1F6-4040-9CDF-1E2B0F5F2307}"/>
              </a:ext>
            </a:extLst>
          </p:cNvPr>
          <p:cNvSpPr>
            <a:spLocks noGrp="1"/>
          </p:cNvSpPr>
          <p:nvPr>
            <p:ph idx="1"/>
          </p:nvPr>
        </p:nvSpPr>
        <p:spPr>
          <a:xfrm>
            <a:off x="838200" y="1825625"/>
            <a:ext cx="10515600" cy="1784602"/>
          </a:xfrm>
        </p:spPr>
        <p:txBody>
          <a:bodyPr vert="horz" lIns="91440" tIns="45720" rIns="91440" bIns="45720" rtlCol="0" anchor="t">
            <a:normAutofit/>
          </a:bodyPr>
          <a:lstStyle/>
          <a:p>
            <a:pPr algn="l"/>
            <a:r>
              <a:rPr lang="en-US" sz="2400" b="0" i="1" dirty="0">
                <a:solidFill>
                  <a:srgbClr val="000000"/>
                </a:solidFill>
                <a:effectLst/>
                <a:latin typeface="Verdana"/>
                <a:ea typeface="Verdana"/>
              </a:rPr>
              <a:t>SQL (Structured Query Language) is the standard language for dealing with Relational Databases.</a:t>
            </a:r>
          </a:p>
          <a:p>
            <a:pPr algn="l"/>
            <a:r>
              <a:rPr lang="en-US" sz="2400" b="0" i="1" dirty="0">
                <a:solidFill>
                  <a:srgbClr val="000000"/>
                </a:solidFill>
                <a:effectLst/>
                <a:latin typeface="Verdana"/>
                <a:ea typeface="Verdana"/>
              </a:rPr>
              <a:t>SQL is used to insert, search, update, and delete database records.</a:t>
            </a:r>
          </a:p>
          <a:p>
            <a:endParaRPr lang="fr-FR" dirty="0"/>
          </a:p>
        </p:txBody>
      </p:sp>
    </p:spTree>
    <p:extLst>
      <p:ext uri="{BB962C8B-B14F-4D97-AF65-F5344CB8AC3E}">
        <p14:creationId xmlns:p14="http://schemas.microsoft.com/office/powerpoint/2010/main" val="2404646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D7956-E7D2-4745-98F5-C6719B3A073D}"/>
              </a:ext>
            </a:extLst>
          </p:cNvPr>
          <p:cNvSpPr>
            <a:spLocks noGrp="1"/>
          </p:cNvSpPr>
          <p:nvPr>
            <p:ph type="title"/>
          </p:nvPr>
        </p:nvSpPr>
        <p:spPr/>
        <p:txBody>
          <a:bodyPr>
            <a:normAutofit/>
          </a:bodyPr>
          <a:lstStyle/>
          <a:p>
            <a:r>
              <a:rPr lang="fr-FR" sz="3600" i="1" noProof="1">
                <a:solidFill>
                  <a:srgbClr val="00B050"/>
                </a:solidFill>
                <a:latin typeface="Arial Black"/>
              </a:rPr>
              <a:t>What’s MySQL?</a:t>
            </a:r>
          </a:p>
        </p:txBody>
      </p:sp>
      <p:sp>
        <p:nvSpPr>
          <p:cNvPr id="3" name="Content Placeholder 2">
            <a:extLst>
              <a:ext uri="{FF2B5EF4-FFF2-40B4-BE49-F238E27FC236}">
                <a16:creationId xmlns:a16="http://schemas.microsoft.com/office/drawing/2014/main" id="{10AE75CE-C30F-4507-9261-7F0547FE0472}"/>
              </a:ext>
            </a:extLst>
          </p:cNvPr>
          <p:cNvSpPr>
            <a:spLocks noGrp="1"/>
          </p:cNvSpPr>
          <p:nvPr>
            <p:ph idx="1"/>
          </p:nvPr>
        </p:nvSpPr>
        <p:spPr/>
        <p:txBody>
          <a:bodyPr vert="horz" lIns="91440" tIns="45720" rIns="91440" bIns="45720" numCol="2" rtlCol="0" anchor="t">
            <a:normAutofit/>
          </a:bodyPr>
          <a:lstStyle/>
          <a:p>
            <a:pPr marL="0" indent="0">
              <a:lnSpc>
                <a:spcPct val="150000"/>
              </a:lnSpc>
              <a:buNone/>
            </a:pPr>
            <a:r>
              <a:rPr lang="en-US" sz="2000" b="1" i="0" dirty="0">
                <a:effectLst/>
                <a:latin typeface="Arial"/>
                <a:cs typeface="Arial"/>
              </a:rPr>
              <a:t>	</a:t>
            </a:r>
            <a:r>
              <a:rPr lang="en-US" sz="2000" i="1" dirty="0">
                <a:effectLst/>
                <a:latin typeface="Arial"/>
                <a:cs typeface="Arial"/>
              </a:rPr>
              <a:t>MySQL</a:t>
            </a:r>
            <a:r>
              <a:rPr lang="en-US" sz="2000" b="0" i="1" dirty="0">
                <a:effectLst/>
                <a:latin typeface="Arial"/>
                <a:cs typeface="Arial"/>
              </a:rPr>
              <a:t> is an </a:t>
            </a:r>
            <a:r>
              <a:rPr lang="en-US" sz="2000" i="1" strike="noStrike" dirty="0">
                <a:effectLst/>
                <a:latin typeface="Arial"/>
                <a:cs typeface="Arial"/>
              </a:rPr>
              <a:t>open source relational database management system</a:t>
            </a:r>
            <a:r>
              <a:rPr lang="en-US" sz="2000" b="0" i="1" dirty="0">
                <a:effectLst/>
                <a:latin typeface="Arial"/>
                <a:cs typeface="Arial"/>
              </a:rPr>
              <a:t>(RDBMS). A relational database organizes data into one or more data tables in which data types may be related to each other; these relations help structure the data.</a:t>
            </a:r>
            <a:r>
              <a:rPr lang="en-US" sz="2000" i="1" dirty="0">
                <a:latin typeface="Arial"/>
                <a:cs typeface="Arial"/>
              </a:rPr>
              <a:t> </a:t>
            </a:r>
            <a:endParaRPr lang="en-US" sz="2000" i="1" dirty="0">
              <a:latin typeface="Arial" panose="020B0604020202020204" pitchFamily="34" charset="0"/>
              <a:cs typeface="Arial" panose="020B0604020202020204" pitchFamily="34" charset="0"/>
            </a:endParaRPr>
          </a:p>
          <a:p>
            <a:pPr marL="0" indent="0">
              <a:lnSpc>
                <a:spcPct val="150000"/>
              </a:lnSpc>
              <a:buNone/>
            </a:pPr>
            <a:endParaRPr lang="en-US" sz="2000" i="1" dirty="0">
              <a:latin typeface="Arial" panose="020B0604020202020204" pitchFamily="34" charset="0"/>
              <a:cs typeface="Arial" panose="020B0604020202020204" pitchFamily="34" charset="0"/>
            </a:endParaRPr>
          </a:p>
          <a:p>
            <a:pPr marL="0" indent="0">
              <a:lnSpc>
                <a:spcPct val="150000"/>
              </a:lnSpc>
              <a:buNone/>
            </a:pPr>
            <a:endParaRPr lang="en-US" sz="2000" b="0" i="1" dirty="0">
              <a:effectLst/>
              <a:latin typeface="Arial" panose="020B0604020202020204" pitchFamily="34" charset="0"/>
              <a:cs typeface="Arial" panose="020B0604020202020204" pitchFamily="34" charset="0"/>
            </a:endParaRPr>
          </a:p>
          <a:p>
            <a:pPr marL="0" indent="0">
              <a:lnSpc>
                <a:spcPct val="150000"/>
              </a:lnSpc>
              <a:buNone/>
            </a:pPr>
            <a:r>
              <a:rPr lang="en-US" sz="2000" i="1" dirty="0">
                <a:latin typeface="Arial"/>
                <a:cs typeface="Arial"/>
              </a:rPr>
              <a:t>	A</a:t>
            </a:r>
            <a:r>
              <a:rPr lang="en-US" sz="2000" b="0" i="1" dirty="0">
                <a:effectLst/>
                <a:latin typeface="Arial"/>
                <a:cs typeface="Arial"/>
              </a:rPr>
              <a:t>n RDBMS like MySQL works with an </a:t>
            </a:r>
            <a:r>
              <a:rPr lang="en-US" sz="2000" b="0" i="1" strike="noStrike" dirty="0">
                <a:effectLst/>
                <a:latin typeface="Arial"/>
                <a:cs typeface="Arial"/>
              </a:rPr>
              <a:t>operating system</a:t>
            </a:r>
            <a:r>
              <a:rPr lang="en-US" sz="2000" b="0" i="1" dirty="0">
                <a:effectLst/>
                <a:latin typeface="Arial"/>
                <a:cs typeface="Arial"/>
              </a:rPr>
              <a:t> to implement a relational database in a computer's storage system, manages users, allows for network access and facilitates testing database integrity and creation of backups.</a:t>
            </a:r>
            <a:endParaRPr lang="fr-FR" sz="2000" i="1" dirty="0">
              <a:latin typeface="Arial"/>
              <a:cs typeface="Arial"/>
            </a:endParaRPr>
          </a:p>
        </p:txBody>
      </p:sp>
    </p:spTree>
    <p:extLst>
      <p:ext uri="{BB962C8B-B14F-4D97-AF65-F5344CB8AC3E}">
        <p14:creationId xmlns:p14="http://schemas.microsoft.com/office/powerpoint/2010/main" val="20616585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E4F55-C39C-4F23-B238-8D90FE4225CE}"/>
              </a:ext>
            </a:extLst>
          </p:cNvPr>
          <p:cNvSpPr>
            <a:spLocks noGrp="1"/>
          </p:cNvSpPr>
          <p:nvPr>
            <p:ph type="title"/>
          </p:nvPr>
        </p:nvSpPr>
        <p:spPr/>
        <p:txBody>
          <a:bodyPr/>
          <a:lstStyle/>
          <a:p>
            <a:r>
              <a:rPr lang="fr-FR" sz="3600" i="1" noProof="1">
                <a:solidFill>
                  <a:srgbClr val="00B050"/>
                </a:solidFill>
                <a:latin typeface="Arial Black"/>
              </a:rPr>
              <a:t>What are MySQL </a:t>
            </a:r>
            <a:r>
              <a:rPr lang="fr-FR" sz="3600" i="1" noProof="1">
                <a:solidFill>
                  <a:srgbClr val="00B050"/>
                </a:solidFill>
                <a:latin typeface="Arial Black"/>
                <a:ea typeface="+mj-lt"/>
                <a:cs typeface="+mj-lt"/>
              </a:rPr>
              <a:t>ADVANTAGES</a:t>
            </a:r>
            <a:endParaRPr lang="fr-FR" sz="3600" i="1" noProof="1">
              <a:solidFill>
                <a:srgbClr val="00B050"/>
              </a:solidFill>
              <a:latin typeface="Arial Black"/>
            </a:endParaRPr>
          </a:p>
        </p:txBody>
      </p:sp>
      <p:sp>
        <p:nvSpPr>
          <p:cNvPr id="3" name="Content Placeholder 2">
            <a:extLst>
              <a:ext uri="{FF2B5EF4-FFF2-40B4-BE49-F238E27FC236}">
                <a16:creationId xmlns:a16="http://schemas.microsoft.com/office/drawing/2014/main" id="{BE2EBBD4-0A92-4588-AD30-CF0EC68E6E92}"/>
              </a:ext>
            </a:extLst>
          </p:cNvPr>
          <p:cNvSpPr>
            <a:spLocks noGrp="1"/>
          </p:cNvSpPr>
          <p:nvPr>
            <p:ph idx="1"/>
          </p:nvPr>
        </p:nvSpPr>
        <p:spPr/>
        <p:txBody>
          <a:bodyPr vert="horz" lIns="91440" tIns="45720" rIns="91440" bIns="45720" numCol="2" rtlCol="0" anchor="t">
            <a:normAutofit/>
          </a:bodyPr>
          <a:lstStyle/>
          <a:p>
            <a:r>
              <a:rPr lang="fr-FR" sz="2400" i="1" noProof="1">
                <a:ea typeface="+mn-lt"/>
                <a:cs typeface="+mn-lt"/>
              </a:rPr>
              <a:t>One of the most popular relational database systems. Originally an open-source solution, MySQL now is owned by Oracle Corporation. </a:t>
            </a:r>
            <a:endParaRPr lang="fr-FR" sz="2400" b="1" i="1" noProof="1">
              <a:solidFill>
                <a:srgbClr val="333333"/>
              </a:solidFill>
              <a:latin typeface="inter-bold"/>
            </a:endParaRPr>
          </a:p>
          <a:p>
            <a:r>
              <a:rPr lang="fr-FR" sz="2400" i="1" noProof="1">
                <a:ea typeface="+mn-lt"/>
                <a:cs typeface="+mn-lt"/>
              </a:rPr>
              <a:t>The main advantages of MySQL are that it is easy to use, inexpensive, reliable , and has a large community of developers who can help answer questions.</a:t>
            </a:r>
            <a:endParaRPr lang="fr-FR" sz="2400" i="1" noProof="1">
              <a:cs typeface="Calibri"/>
            </a:endParaRPr>
          </a:p>
          <a:p>
            <a:r>
              <a:rPr lang="fr-FR" sz="2400" i="1" noProof="1">
                <a:ea typeface="+mn-lt"/>
                <a:cs typeface="+mn-lt"/>
              </a:rPr>
              <a:t>Also  the community edition of MySQL is free to download. With a basic set of tools for individual use.</a:t>
            </a:r>
            <a:endParaRPr lang="fr-FR" sz="2400" i="1" noProof="1">
              <a:cs typeface="Calibri"/>
            </a:endParaRPr>
          </a:p>
          <a:p>
            <a:r>
              <a:rPr lang="fr-FR" sz="2400" i="1" noProof="1">
                <a:ea typeface="+mn-lt"/>
                <a:cs typeface="+mn-lt"/>
              </a:rPr>
              <a:t>it has a simple syntax and mild complexity.</a:t>
            </a:r>
            <a:endParaRPr lang="fr-FR" sz="2400" i="1" noProof="1">
              <a:cs typeface="Calibri"/>
            </a:endParaRPr>
          </a:p>
          <a:p>
            <a:r>
              <a:rPr lang="fr-FR" sz="2400" i="1" noProof="1">
                <a:ea typeface="+mn-lt"/>
                <a:cs typeface="+mn-lt"/>
              </a:rPr>
              <a:t>MySQL is supported by the most popular cloud providers. It’s available on such leading platforms as Amazon, Microsoft, and others. This makes MySQL even more attractive and gives businesses using it room for growth.</a:t>
            </a:r>
            <a:endParaRPr lang="fr-FR" i="1" noProof="1"/>
          </a:p>
        </p:txBody>
      </p:sp>
    </p:spTree>
    <p:extLst>
      <p:ext uri="{BB962C8B-B14F-4D97-AF65-F5344CB8AC3E}">
        <p14:creationId xmlns:p14="http://schemas.microsoft.com/office/powerpoint/2010/main" val="24007649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2D802-3DB4-4511-B253-6B0EC3B49200}"/>
              </a:ext>
            </a:extLst>
          </p:cNvPr>
          <p:cNvSpPr>
            <a:spLocks noGrp="1"/>
          </p:cNvSpPr>
          <p:nvPr>
            <p:ph type="title"/>
          </p:nvPr>
        </p:nvSpPr>
        <p:spPr/>
        <p:txBody>
          <a:bodyPr/>
          <a:lstStyle/>
          <a:p>
            <a:r>
              <a:rPr lang="fr-FR" dirty="0">
                <a:solidFill>
                  <a:srgbClr val="610B4B"/>
                </a:solidFill>
                <a:latin typeface="erdana"/>
              </a:rPr>
              <a:t> </a:t>
            </a:r>
            <a:r>
              <a:rPr lang="fr-FR" sz="3600" i="1" dirty="0">
                <a:solidFill>
                  <a:srgbClr val="00B050"/>
                </a:solidFill>
                <a:latin typeface="Arial Black"/>
              </a:rPr>
              <a:t>MySQL</a:t>
            </a:r>
            <a:r>
              <a:rPr lang="fr-FR" sz="3600" i="1" dirty="0">
                <a:solidFill>
                  <a:srgbClr val="00B050"/>
                </a:solidFill>
                <a:latin typeface="Arial Black"/>
                <a:ea typeface="+mj-lt"/>
                <a:cs typeface="+mj-lt"/>
              </a:rPr>
              <a:t> DISADVANTAGES</a:t>
            </a:r>
          </a:p>
        </p:txBody>
      </p:sp>
      <p:sp>
        <p:nvSpPr>
          <p:cNvPr id="3" name="Content Placeholder 2">
            <a:extLst>
              <a:ext uri="{FF2B5EF4-FFF2-40B4-BE49-F238E27FC236}">
                <a16:creationId xmlns:a16="http://schemas.microsoft.com/office/drawing/2014/main" id="{68AA1CD0-4BE7-44F2-98C5-9816ACA8928D}"/>
              </a:ext>
            </a:extLst>
          </p:cNvPr>
          <p:cNvSpPr>
            <a:spLocks noGrp="1"/>
          </p:cNvSpPr>
          <p:nvPr>
            <p:ph idx="1"/>
          </p:nvPr>
        </p:nvSpPr>
        <p:spPr/>
        <p:txBody>
          <a:bodyPr vert="horz" lIns="91440" tIns="45720" rIns="91440" bIns="45720" rtlCol="0" anchor="t">
            <a:normAutofit/>
          </a:bodyPr>
          <a:lstStyle/>
          <a:p>
            <a:pPr algn="just"/>
            <a:r>
              <a:rPr lang="en-US" sz="2400" b="0" i="1" dirty="0">
                <a:effectLst/>
                <a:ea typeface="+mn-lt"/>
                <a:cs typeface="+mn-lt"/>
              </a:rPr>
              <a:t>MySQL </a:t>
            </a:r>
            <a:r>
              <a:rPr lang="en-US" sz="2400" i="1" dirty="0">
                <a:ea typeface="+mn-lt"/>
                <a:cs typeface="+mn-lt"/>
              </a:rPr>
              <a:t>was </a:t>
            </a:r>
            <a:r>
              <a:rPr lang="en-US" sz="2400" b="0" i="1" dirty="0">
                <a:effectLst/>
                <a:ea typeface="+mn-lt"/>
                <a:cs typeface="+mn-lt"/>
              </a:rPr>
              <a:t>not </a:t>
            </a:r>
            <a:r>
              <a:rPr lang="en-US" sz="2400" i="1" dirty="0">
                <a:ea typeface="+mn-lt"/>
                <a:cs typeface="+mn-lt"/>
              </a:rPr>
              <a:t>built with scalability in mind</a:t>
            </a:r>
            <a:r>
              <a:rPr lang="en-US" sz="2400" b="0" i="1" dirty="0">
                <a:effectLst/>
                <a:ea typeface="+mn-lt"/>
                <a:cs typeface="+mn-lt"/>
              </a:rPr>
              <a:t>, </a:t>
            </a:r>
            <a:r>
              <a:rPr lang="en-US" sz="2400" i="1" dirty="0">
                <a:ea typeface="+mn-lt"/>
                <a:cs typeface="+mn-lt"/>
              </a:rPr>
              <a:t>which </a:t>
            </a:r>
            <a:r>
              <a:rPr lang="en-US" sz="2400" b="0" i="1" dirty="0">
                <a:effectLst/>
                <a:ea typeface="+mn-lt"/>
                <a:cs typeface="+mn-lt"/>
              </a:rPr>
              <a:t>is </a:t>
            </a:r>
            <a:r>
              <a:rPr lang="en-US" sz="2400" i="1" dirty="0">
                <a:ea typeface="+mn-lt"/>
                <a:cs typeface="+mn-lt"/>
              </a:rPr>
              <a:t>inherent in its code</a:t>
            </a:r>
            <a:r>
              <a:rPr lang="en-US" sz="2400" b="0" i="1" dirty="0">
                <a:effectLst/>
                <a:ea typeface="+mn-lt"/>
                <a:cs typeface="+mn-lt"/>
              </a:rPr>
              <a:t>.</a:t>
            </a:r>
            <a:r>
              <a:rPr lang="en-US" sz="2400" i="1" dirty="0">
                <a:ea typeface="+mn-lt"/>
                <a:cs typeface="+mn-lt"/>
              </a:rPr>
              <a:t> In theory, you can scale </a:t>
            </a:r>
            <a:r>
              <a:rPr lang="en-US" sz="2400" b="0" i="1" dirty="0">
                <a:effectLst/>
                <a:ea typeface="+mn-lt"/>
                <a:cs typeface="+mn-lt"/>
              </a:rPr>
              <a:t>MySQL</a:t>
            </a:r>
            <a:r>
              <a:rPr lang="en-US" sz="2400" i="1" dirty="0">
                <a:ea typeface="+mn-lt"/>
                <a:cs typeface="+mn-lt"/>
              </a:rPr>
              <a:t>, but</a:t>
            </a:r>
            <a:r>
              <a:rPr lang="en-US" sz="2400" b="0" i="1" dirty="0">
                <a:effectLst/>
                <a:ea typeface="+mn-lt"/>
                <a:cs typeface="+mn-lt"/>
              </a:rPr>
              <a:t> it </a:t>
            </a:r>
            <a:r>
              <a:rPr lang="en-US" sz="2400" i="1" dirty="0">
                <a:ea typeface="+mn-lt"/>
                <a:cs typeface="+mn-lt"/>
              </a:rPr>
              <a:t>will need more engineering effort as </a:t>
            </a:r>
            <a:r>
              <a:rPr lang="en-US" sz="2400" b="0" i="1" dirty="0">
                <a:effectLst/>
                <a:ea typeface="+mn-lt"/>
                <a:cs typeface="+mn-lt"/>
              </a:rPr>
              <a:t>compared to </a:t>
            </a:r>
            <a:r>
              <a:rPr lang="en-US" sz="2400" i="1" dirty="0">
                <a:ea typeface="+mn-lt"/>
                <a:cs typeface="+mn-lt"/>
              </a:rPr>
              <a:t>any of the NoSQL </a:t>
            </a:r>
            <a:r>
              <a:rPr lang="en-US" sz="2400" b="0" i="1" dirty="0">
                <a:effectLst/>
                <a:ea typeface="+mn-lt"/>
                <a:cs typeface="+mn-lt"/>
              </a:rPr>
              <a:t>databases</a:t>
            </a:r>
          </a:p>
          <a:p>
            <a:pPr algn="just"/>
            <a:r>
              <a:rPr lang="en-US" sz="2400" i="1" dirty="0">
                <a:ea typeface="+mn-lt"/>
                <a:cs typeface="+mn-lt"/>
              </a:rPr>
              <a:t>it has limited compliance with </a:t>
            </a:r>
            <a:r>
              <a:rPr lang="en-US" sz="2400" b="0" i="1" dirty="0">
                <a:effectLst/>
                <a:ea typeface="+mn-lt"/>
                <a:cs typeface="+mn-lt"/>
              </a:rPr>
              <a:t>SQL </a:t>
            </a:r>
            <a:r>
              <a:rPr lang="en-US" sz="2400" i="1" dirty="0">
                <a:ea typeface="+mn-lt"/>
                <a:cs typeface="+mn-lt"/>
              </a:rPr>
              <a:t>standards and it does not include some advanced features that developers may be used to</a:t>
            </a:r>
            <a:r>
              <a:rPr lang="en-US" sz="2400" b="0" i="1" dirty="0">
                <a:effectLst/>
                <a:ea typeface="+mn-lt"/>
                <a:cs typeface="+mn-lt"/>
              </a:rPr>
              <a:t>.</a:t>
            </a:r>
            <a:endParaRPr lang="en-US" sz="2400" i="1" dirty="0">
              <a:ea typeface="+mn-lt"/>
              <a:cs typeface="+mn-lt"/>
            </a:endParaRPr>
          </a:p>
          <a:p>
            <a:endParaRPr lang="fr-FR" dirty="0"/>
          </a:p>
        </p:txBody>
      </p:sp>
    </p:spTree>
    <p:extLst>
      <p:ext uri="{BB962C8B-B14F-4D97-AF65-F5344CB8AC3E}">
        <p14:creationId xmlns:p14="http://schemas.microsoft.com/office/powerpoint/2010/main" val="40833713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8FF82-30D7-492E-B6FF-5F22B15A8021}"/>
              </a:ext>
            </a:extLst>
          </p:cNvPr>
          <p:cNvSpPr>
            <a:spLocks noGrp="1"/>
          </p:cNvSpPr>
          <p:nvPr>
            <p:ph type="title"/>
          </p:nvPr>
        </p:nvSpPr>
        <p:spPr/>
        <p:txBody>
          <a:bodyPr/>
          <a:lstStyle/>
          <a:p>
            <a:r>
              <a:rPr lang="fr-FR" sz="3600" i="1" noProof="1">
                <a:solidFill>
                  <a:srgbClr val="00B050"/>
                </a:solidFill>
                <a:latin typeface="Arial Black"/>
              </a:rPr>
              <a:t>WHat’s PostgreSQL?</a:t>
            </a:r>
          </a:p>
        </p:txBody>
      </p:sp>
      <p:sp>
        <p:nvSpPr>
          <p:cNvPr id="3" name="Content Placeholder 2">
            <a:extLst>
              <a:ext uri="{FF2B5EF4-FFF2-40B4-BE49-F238E27FC236}">
                <a16:creationId xmlns:a16="http://schemas.microsoft.com/office/drawing/2014/main" id="{06B9F9B0-A100-46F4-8200-D5A85D77ADDF}"/>
              </a:ext>
            </a:extLst>
          </p:cNvPr>
          <p:cNvSpPr>
            <a:spLocks noGrp="1"/>
          </p:cNvSpPr>
          <p:nvPr>
            <p:ph idx="1"/>
          </p:nvPr>
        </p:nvSpPr>
        <p:spPr>
          <a:xfrm>
            <a:off x="253218" y="1434904"/>
            <a:ext cx="11437034" cy="5162843"/>
          </a:xfrm>
        </p:spPr>
        <p:txBody>
          <a:bodyPr vert="horz" lIns="91440" tIns="45720" rIns="91440" bIns="45720" numCol="2" rtlCol="0" anchor="t">
            <a:normAutofit fontScale="25000" lnSpcReduction="20000"/>
          </a:bodyPr>
          <a:lstStyle/>
          <a:p>
            <a:pPr algn="just">
              <a:lnSpc>
                <a:spcPct val="170000"/>
              </a:lnSpc>
            </a:pPr>
            <a:r>
              <a:rPr lang="en-US" sz="7200" b="0" i="1" dirty="0">
                <a:solidFill>
                  <a:srgbClr val="333333"/>
                </a:solidFill>
                <a:effectLst/>
                <a:latin typeface="Arial"/>
                <a:cs typeface="Arial"/>
              </a:rPr>
              <a:t>PostgreSQL is an </a:t>
            </a:r>
            <a:r>
              <a:rPr lang="en-US" sz="7200" b="1" i="1" dirty="0">
                <a:solidFill>
                  <a:srgbClr val="333333"/>
                </a:solidFill>
                <a:effectLst/>
                <a:latin typeface="Arial"/>
                <a:cs typeface="Arial"/>
              </a:rPr>
              <a:t>ORDBMS</a:t>
            </a:r>
            <a:r>
              <a:rPr lang="en-US" sz="7200" b="0" i="1" dirty="0">
                <a:solidFill>
                  <a:srgbClr val="333333"/>
                </a:solidFill>
                <a:effectLst/>
                <a:latin typeface="Arial"/>
                <a:cs typeface="Arial"/>
              </a:rPr>
              <a:t> [</a:t>
            </a:r>
            <a:r>
              <a:rPr lang="en-US" sz="7200" b="1" i="1" dirty="0">
                <a:solidFill>
                  <a:srgbClr val="333333"/>
                </a:solidFill>
                <a:effectLst/>
                <a:latin typeface="Arial"/>
                <a:cs typeface="Arial"/>
              </a:rPr>
              <a:t>Open-Source Object-Relational Database Management System</a:t>
            </a:r>
            <a:r>
              <a:rPr lang="en-US" sz="7200" b="0" i="1" dirty="0">
                <a:solidFill>
                  <a:srgbClr val="333333"/>
                </a:solidFill>
                <a:effectLst/>
                <a:latin typeface="Arial"/>
                <a:cs typeface="Arial"/>
              </a:rPr>
              <a:t>]. It is used to store data securely; supporting best practices, and allow recovering them when the request is processed.</a:t>
            </a:r>
          </a:p>
          <a:p>
            <a:pPr algn="just">
              <a:lnSpc>
                <a:spcPct val="170000"/>
              </a:lnSpc>
              <a:buFont typeface="Arial" panose="020B0604020202020204" pitchFamily="34" charset="0"/>
              <a:buChar char="•"/>
            </a:pPr>
            <a:r>
              <a:rPr lang="en-US" sz="7200" b="0" i="1" dirty="0">
                <a:solidFill>
                  <a:srgbClr val="000000"/>
                </a:solidFill>
                <a:effectLst/>
                <a:latin typeface="Arial"/>
                <a:cs typeface="Arial"/>
              </a:rPr>
              <a:t>PostgreSQL is initially introduced </a:t>
            </a:r>
            <a:r>
              <a:rPr lang="en-US" sz="7200" b="1" i="1" dirty="0">
                <a:solidFill>
                  <a:srgbClr val="000000"/>
                </a:solidFill>
                <a:effectLst/>
                <a:latin typeface="Arial"/>
                <a:cs typeface="Arial"/>
              </a:rPr>
              <a:t>on 8th July 1996</a:t>
            </a:r>
            <a:r>
              <a:rPr lang="en-US" sz="7200" b="0" i="1" dirty="0">
                <a:solidFill>
                  <a:srgbClr val="000000"/>
                </a:solidFill>
                <a:effectLst/>
                <a:latin typeface="Arial"/>
                <a:cs typeface="Arial"/>
              </a:rPr>
              <a:t> at the </a:t>
            </a:r>
            <a:r>
              <a:rPr lang="en-US" sz="7200" b="1" i="1" dirty="0">
                <a:solidFill>
                  <a:srgbClr val="000000"/>
                </a:solidFill>
                <a:effectLst/>
                <a:latin typeface="Arial"/>
                <a:cs typeface="Arial"/>
              </a:rPr>
              <a:t>University of California</a:t>
            </a:r>
            <a:r>
              <a:rPr lang="en-US" sz="7200" b="0" i="1" dirty="0">
                <a:solidFill>
                  <a:srgbClr val="000000"/>
                </a:solidFill>
                <a:effectLst/>
                <a:latin typeface="Arial"/>
                <a:cs typeface="Arial"/>
              </a:rPr>
              <a:t>.</a:t>
            </a:r>
          </a:p>
          <a:p>
            <a:pPr algn="just">
              <a:lnSpc>
                <a:spcPct val="170000"/>
              </a:lnSpc>
              <a:buFont typeface="Arial" panose="020B0604020202020204" pitchFamily="34" charset="0"/>
              <a:buChar char="•"/>
            </a:pPr>
            <a:r>
              <a:rPr lang="en-US" sz="7200" b="0" i="1" dirty="0">
                <a:solidFill>
                  <a:srgbClr val="000000"/>
                </a:solidFill>
                <a:effectLst/>
                <a:latin typeface="Arial"/>
                <a:cs typeface="Arial"/>
              </a:rPr>
              <a:t>It is the first DBMS, which perform </a:t>
            </a:r>
            <a:r>
              <a:rPr lang="en-US" sz="7200" b="1" i="1" dirty="0">
                <a:solidFill>
                  <a:srgbClr val="000000"/>
                </a:solidFill>
                <a:effectLst/>
                <a:latin typeface="Arial"/>
                <a:cs typeface="Arial"/>
              </a:rPr>
              <a:t>MVCC</a:t>
            </a:r>
            <a:r>
              <a:rPr lang="en-US" sz="7200" b="0" i="1" dirty="0">
                <a:solidFill>
                  <a:srgbClr val="000000"/>
                </a:solidFill>
                <a:effectLst/>
                <a:latin typeface="Arial"/>
                <a:cs typeface="Arial"/>
              </a:rPr>
              <a:t> [</a:t>
            </a:r>
            <a:r>
              <a:rPr lang="en-US" sz="7200" b="1" i="1" dirty="0">
                <a:solidFill>
                  <a:srgbClr val="000000"/>
                </a:solidFill>
                <a:effectLst/>
                <a:latin typeface="Arial"/>
                <a:cs typeface="Arial"/>
              </a:rPr>
              <a:t>Multi-Version Concurrency Control</a:t>
            </a:r>
            <a:r>
              <a:rPr lang="en-US" sz="7200" b="0" i="1" dirty="0">
                <a:solidFill>
                  <a:srgbClr val="000000"/>
                </a:solidFill>
                <a:effectLst/>
                <a:latin typeface="Arial"/>
                <a:cs typeface="Arial"/>
              </a:rPr>
              <a:t>] feature, even before Oracle. The multi-version concurrency control attribute is known as </a:t>
            </a:r>
            <a:r>
              <a:rPr lang="en-US" sz="7200" b="1" i="1" dirty="0">
                <a:solidFill>
                  <a:srgbClr val="000000"/>
                </a:solidFill>
                <a:effectLst/>
                <a:latin typeface="Arial"/>
                <a:cs typeface="Arial"/>
              </a:rPr>
              <a:t>snapshot</a:t>
            </a:r>
            <a:r>
              <a:rPr lang="en-US" sz="7200" b="0" i="1" dirty="0">
                <a:solidFill>
                  <a:srgbClr val="000000"/>
                </a:solidFill>
                <a:effectLst/>
                <a:latin typeface="Arial"/>
                <a:cs typeface="Arial"/>
              </a:rPr>
              <a:t> isolation in Oracle.</a:t>
            </a:r>
          </a:p>
          <a:p>
            <a:pPr algn="just">
              <a:lnSpc>
                <a:spcPct val="170000"/>
              </a:lnSpc>
              <a:buFont typeface="Arial" panose="020B0604020202020204" pitchFamily="34" charset="0"/>
              <a:buChar char="•"/>
            </a:pPr>
            <a:r>
              <a:rPr lang="en-US" sz="7200" b="0" i="1" dirty="0">
                <a:solidFill>
                  <a:srgbClr val="000000"/>
                </a:solidFill>
                <a:effectLst/>
                <a:latin typeface="Arial"/>
                <a:cs typeface="Arial"/>
              </a:rPr>
              <a:t>It is written in </a:t>
            </a:r>
            <a:r>
              <a:rPr lang="en-US" sz="7200" b="1" i="1" dirty="0">
                <a:solidFill>
                  <a:srgbClr val="000000"/>
                </a:solidFill>
                <a:effectLst/>
                <a:latin typeface="Arial"/>
                <a:cs typeface="Arial"/>
              </a:rPr>
              <a:t>C</a:t>
            </a:r>
            <a:r>
              <a:rPr lang="en-US" sz="7200" b="0" i="1" dirty="0">
                <a:solidFill>
                  <a:srgbClr val="000000"/>
                </a:solidFill>
                <a:effectLst/>
                <a:latin typeface="Arial"/>
                <a:cs typeface="Arial"/>
              </a:rPr>
              <a:t> programming language.</a:t>
            </a:r>
          </a:p>
          <a:p>
            <a:pPr algn="just">
              <a:lnSpc>
                <a:spcPct val="170000"/>
              </a:lnSpc>
              <a:buFont typeface="Arial" panose="020B0604020202020204" pitchFamily="34" charset="0"/>
              <a:buChar char="•"/>
            </a:pPr>
            <a:r>
              <a:rPr lang="en-US" sz="7200" b="0" i="1" dirty="0">
                <a:solidFill>
                  <a:srgbClr val="000000"/>
                </a:solidFill>
                <a:effectLst/>
                <a:latin typeface="Arial"/>
                <a:cs typeface="Arial"/>
              </a:rPr>
              <a:t>PostgreSQL is </a:t>
            </a:r>
            <a:r>
              <a:rPr lang="en-US" sz="7200" b="1" i="1" dirty="0">
                <a:solidFill>
                  <a:srgbClr val="000000"/>
                </a:solidFill>
                <a:effectLst/>
                <a:latin typeface="Arial"/>
                <a:cs typeface="Arial"/>
              </a:rPr>
              <a:t>cross-platform</a:t>
            </a:r>
            <a:r>
              <a:rPr lang="en-US" sz="7200" b="0" i="1" dirty="0">
                <a:solidFill>
                  <a:srgbClr val="000000"/>
                </a:solidFill>
                <a:effectLst/>
                <a:latin typeface="Arial"/>
                <a:cs typeface="Arial"/>
              </a:rPr>
              <a:t> and runs on various operating systems such as </a:t>
            </a:r>
            <a:r>
              <a:rPr lang="en-US" sz="7200" b="1" i="1" dirty="0">
                <a:solidFill>
                  <a:srgbClr val="000000"/>
                </a:solidFill>
                <a:effectLst/>
                <a:latin typeface="Arial"/>
                <a:cs typeface="Arial"/>
              </a:rPr>
              <a:t>Microsoft</a:t>
            </a:r>
            <a:r>
              <a:rPr lang="en-US" sz="7200" b="0" i="1" dirty="0">
                <a:solidFill>
                  <a:srgbClr val="000000"/>
                </a:solidFill>
                <a:effectLst/>
                <a:latin typeface="Arial"/>
                <a:cs typeface="Arial"/>
              </a:rPr>
              <a:t> </a:t>
            </a:r>
            <a:r>
              <a:rPr lang="en-US" sz="7200" b="1" i="1" dirty="0">
                <a:solidFill>
                  <a:srgbClr val="000000"/>
                </a:solidFill>
                <a:effectLst/>
                <a:latin typeface="Arial"/>
                <a:cs typeface="Arial"/>
              </a:rPr>
              <a:t>Windows, UNIX, FreeBSD, Mac OS X, Solaris, HP-UX, LINUX</a:t>
            </a:r>
            <a:r>
              <a:rPr lang="en-US" sz="7200" b="0" i="1" dirty="0">
                <a:solidFill>
                  <a:srgbClr val="000000"/>
                </a:solidFill>
                <a:effectLst/>
                <a:latin typeface="Arial"/>
                <a:cs typeface="Arial"/>
              </a:rPr>
              <a:t>, and so on.</a:t>
            </a:r>
          </a:p>
          <a:p>
            <a:pPr algn="just">
              <a:lnSpc>
                <a:spcPct val="170000"/>
              </a:lnSpc>
              <a:buFont typeface="Arial" panose="020B0604020202020204" pitchFamily="34" charset="0"/>
              <a:buChar char="•"/>
            </a:pPr>
            <a:r>
              <a:rPr lang="en-US" sz="7200" b="0" i="1" dirty="0">
                <a:solidFill>
                  <a:srgbClr val="000000"/>
                </a:solidFill>
                <a:effectLst/>
                <a:latin typeface="Arial"/>
                <a:cs typeface="Arial"/>
              </a:rPr>
              <a:t>The PostgreSQL is the existing database for </a:t>
            </a:r>
            <a:r>
              <a:rPr lang="en-US" sz="7200" b="1" i="1" dirty="0">
                <a:solidFill>
                  <a:srgbClr val="000000"/>
                </a:solidFill>
                <a:effectLst/>
                <a:latin typeface="Arial"/>
                <a:cs typeface="Arial"/>
              </a:rPr>
              <a:t>the macOS</a:t>
            </a:r>
            <a:r>
              <a:rPr lang="en-US" sz="7200" b="0" i="1" dirty="0">
                <a:solidFill>
                  <a:srgbClr val="000000"/>
                </a:solidFill>
                <a:effectLst/>
                <a:latin typeface="Arial"/>
                <a:cs typeface="Arial"/>
              </a:rPr>
              <a:t> server.</a:t>
            </a:r>
          </a:p>
          <a:p>
            <a:pPr>
              <a:lnSpc>
                <a:spcPct val="170000"/>
              </a:lnSpc>
            </a:pPr>
            <a:endParaRPr lang="fr-FR" dirty="0"/>
          </a:p>
        </p:txBody>
      </p:sp>
    </p:spTree>
    <p:extLst>
      <p:ext uri="{BB962C8B-B14F-4D97-AF65-F5344CB8AC3E}">
        <p14:creationId xmlns:p14="http://schemas.microsoft.com/office/powerpoint/2010/main" val="10878858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9C660-C5D5-4D1C-A404-65E1BFE02A58}"/>
              </a:ext>
            </a:extLst>
          </p:cNvPr>
          <p:cNvSpPr>
            <a:spLocks noGrp="1"/>
          </p:cNvSpPr>
          <p:nvPr>
            <p:ph type="title"/>
          </p:nvPr>
        </p:nvSpPr>
        <p:spPr/>
        <p:txBody>
          <a:bodyPr>
            <a:normAutofit/>
          </a:bodyPr>
          <a:lstStyle/>
          <a:p>
            <a:r>
              <a:rPr lang="fr-FR" sz="3600" dirty="0">
                <a:solidFill>
                  <a:srgbClr val="00B050"/>
                </a:solidFill>
                <a:latin typeface="Arial Black"/>
              </a:rPr>
              <a:t> </a:t>
            </a:r>
            <a:r>
              <a:rPr lang="fr-FR" sz="3600" i="1" dirty="0">
                <a:solidFill>
                  <a:srgbClr val="00B050"/>
                </a:solidFill>
                <a:latin typeface="Arial Black"/>
              </a:rPr>
              <a:t>PostgreSQL</a:t>
            </a:r>
            <a:r>
              <a:rPr lang="fr-FR" dirty="0">
                <a:solidFill>
                  <a:srgbClr val="610B4B"/>
                </a:solidFill>
                <a:latin typeface="erdana"/>
              </a:rPr>
              <a:t> </a:t>
            </a:r>
            <a:r>
              <a:rPr lang="fr-FR" sz="3600" i="1" dirty="0">
                <a:solidFill>
                  <a:srgbClr val="00B050"/>
                </a:solidFill>
                <a:latin typeface="Arial Black"/>
              </a:rPr>
              <a:t>ADVANTAGES</a:t>
            </a:r>
          </a:p>
        </p:txBody>
      </p:sp>
      <p:sp>
        <p:nvSpPr>
          <p:cNvPr id="3" name="Content Placeholder 2">
            <a:extLst>
              <a:ext uri="{FF2B5EF4-FFF2-40B4-BE49-F238E27FC236}">
                <a16:creationId xmlns:a16="http://schemas.microsoft.com/office/drawing/2014/main" id="{338CEA25-A0B3-488F-83EE-99C9A154C36F}"/>
              </a:ext>
            </a:extLst>
          </p:cNvPr>
          <p:cNvSpPr>
            <a:spLocks noGrp="1"/>
          </p:cNvSpPr>
          <p:nvPr>
            <p:ph idx="1"/>
          </p:nvPr>
        </p:nvSpPr>
        <p:spPr/>
        <p:txBody>
          <a:bodyPr vert="horz" lIns="91440" tIns="45720" rIns="91440" bIns="45720" rtlCol="0" anchor="t">
            <a:normAutofit/>
          </a:bodyPr>
          <a:lstStyle/>
          <a:p>
            <a:pPr algn="just"/>
            <a:r>
              <a:rPr lang="en-US" sz="2400" i="1" noProof="1">
                <a:ea typeface="+mn-lt"/>
                <a:cs typeface="+mn-lt"/>
              </a:rPr>
              <a:t>PostgreSQL is an open source SQL database that is not controlled by any corporation. It is typically used for web application development.Open-source and community-driven</a:t>
            </a:r>
            <a:endParaRPr lang="en-US" sz="2400" i="1" noProof="1">
              <a:latin typeface="inter-regular"/>
            </a:endParaRPr>
          </a:p>
          <a:p>
            <a:pPr algn="just"/>
            <a:r>
              <a:rPr lang="en-US" sz="2400" i="1" noProof="1">
                <a:ea typeface="+mn-lt"/>
                <a:cs typeface="+mn-lt"/>
              </a:rPr>
              <a:t>It is easy to use, inexpensive, reliable and has a large community of developers.</a:t>
            </a:r>
            <a:endParaRPr lang="en-US" sz="2400" i="1" noProof="1">
              <a:cs typeface="Calibri"/>
            </a:endParaRPr>
          </a:p>
          <a:p>
            <a:pPr algn="just"/>
            <a:endParaRPr lang="en-US" sz="2400" i="1" noProof="1">
              <a:cs typeface="Calibri"/>
            </a:endParaRPr>
          </a:p>
          <a:p>
            <a:endParaRPr lang="fr-FR" dirty="0"/>
          </a:p>
        </p:txBody>
      </p:sp>
    </p:spTree>
    <p:extLst>
      <p:ext uri="{BB962C8B-B14F-4D97-AF65-F5344CB8AC3E}">
        <p14:creationId xmlns:p14="http://schemas.microsoft.com/office/powerpoint/2010/main" val="17408172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TotalTime>
  <Words>1423</Words>
  <Application>Microsoft Office PowerPoint</Application>
  <PresentationFormat>Grand écran</PresentationFormat>
  <Paragraphs>130</Paragraphs>
  <Slides>13</Slides>
  <Notes>0</Notes>
  <HiddenSlides>0</HiddenSlides>
  <MMClips>0</MMClips>
  <ScaleCrop>false</ScaleCrop>
  <HeadingPairs>
    <vt:vector size="4" baseType="variant">
      <vt:variant>
        <vt:lpstr>Thème</vt:lpstr>
      </vt:variant>
      <vt:variant>
        <vt:i4>1</vt:i4>
      </vt:variant>
      <vt:variant>
        <vt:lpstr>Titres des diapositives</vt:lpstr>
      </vt:variant>
      <vt:variant>
        <vt:i4>13</vt:i4>
      </vt:variant>
    </vt:vector>
  </HeadingPairs>
  <TitlesOfParts>
    <vt:vector size="14" baseType="lpstr">
      <vt:lpstr>Office Theme</vt:lpstr>
      <vt:lpstr>RDBMS-CHECKPOINT</vt:lpstr>
      <vt:lpstr>Présentation PowerPoint</vt:lpstr>
      <vt:lpstr>Présentation PowerPoint</vt:lpstr>
      <vt:lpstr>What is SQL?</vt:lpstr>
      <vt:lpstr>What’s MySQL?</vt:lpstr>
      <vt:lpstr>What are MySQL ADVANTAGES</vt:lpstr>
      <vt:lpstr> MySQL DISADVANTAGES</vt:lpstr>
      <vt:lpstr>WHat’s PostgreSQL?</vt:lpstr>
      <vt:lpstr> PostgreSQL ADVANTAGES</vt:lpstr>
      <vt:lpstr> PostgreSQL DISADVANTAGES</vt:lpstr>
      <vt:lpstr>What’s SQL server?</vt:lpstr>
      <vt:lpstr>SQL server  ADVANTAGES</vt:lpstr>
      <vt:lpstr>SQL Server  DISADVANTAGES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RDBMS</dc:title>
  <dc:creator>administrateur_1</dc:creator>
  <cp:lastModifiedBy>administrateur_1</cp:lastModifiedBy>
  <cp:revision>212</cp:revision>
  <dcterms:created xsi:type="dcterms:W3CDTF">2021-07-11T15:29:46Z</dcterms:created>
  <dcterms:modified xsi:type="dcterms:W3CDTF">2021-08-09T13:55:37Z</dcterms:modified>
</cp:coreProperties>
</file>