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A39C-D2C2-4680-9116-00041ECCD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Personality Disorders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96580-C8CF-41B7-A529-165BDE3AB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Nadim Alabbas, MD</a:t>
            </a:r>
          </a:p>
          <a:p>
            <a:r>
              <a:rPr lang="en-US" dirty="0"/>
              <a:t>Wael Akel, MD</a:t>
            </a:r>
          </a:p>
          <a:p>
            <a:r>
              <a:rPr lang="en-US" dirty="0"/>
              <a:t>Residents of Ibn-</a:t>
            </a:r>
            <a:r>
              <a:rPr lang="en-US" dirty="0" err="1"/>
              <a:t>Rushd</a:t>
            </a:r>
            <a:r>
              <a:rPr lang="en-US" dirty="0"/>
              <a:t> hospital for psychiatric disorders</a:t>
            </a:r>
          </a:p>
          <a:p>
            <a:pPr algn="r"/>
            <a:r>
              <a:rPr lang="en-US" dirty="0"/>
              <a:t>6-11-2019</a:t>
            </a:r>
          </a:p>
        </p:txBody>
      </p:sp>
    </p:spTree>
    <p:extLst>
      <p:ext uri="{BB962C8B-B14F-4D97-AF65-F5344CB8AC3E}">
        <p14:creationId xmlns:p14="http://schemas.microsoft.com/office/powerpoint/2010/main" val="88247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5B83-C33F-4E04-934E-6EE8EF87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Disorders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4864-01A9-47FF-95C2-64EBBB07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Asasasdasd</a:t>
            </a:r>
            <a:endParaRPr lang="en-US" dirty="0"/>
          </a:p>
          <a:p>
            <a:r>
              <a:rPr lang="en-US" dirty="0" err="1"/>
              <a:t>Asdasdasd</a:t>
            </a:r>
            <a:endParaRPr lang="en-US" dirty="0"/>
          </a:p>
          <a:p>
            <a:r>
              <a:rPr lang="en-US" dirty="0" err="1"/>
              <a:t>Asdasdasd</a:t>
            </a:r>
            <a:endParaRPr lang="en-US" dirty="0"/>
          </a:p>
          <a:p>
            <a:r>
              <a:rPr lang="en-US" dirty="0" err="1"/>
              <a:t>Asdasdasd</a:t>
            </a:r>
            <a:endParaRPr lang="en-US" dirty="0"/>
          </a:p>
          <a:p>
            <a:r>
              <a:rPr lang="en-US" dirty="0" err="1"/>
              <a:t>asdasd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563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25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Personality Disorders</vt:lpstr>
      <vt:lpstr>Personality Disorders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Disorders</dc:title>
  <dc:creator>Nad Alaba</dc:creator>
  <cp:lastModifiedBy>Nad Alaba</cp:lastModifiedBy>
  <cp:revision>2</cp:revision>
  <dcterms:created xsi:type="dcterms:W3CDTF">2019-11-01T08:47:54Z</dcterms:created>
  <dcterms:modified xsi:type="dcterms:W3CDTF">2019-11-01T09:05:07Z</dcterms:modified>
</cp:coreProperties>
</file>