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65" r:id="rId2"/>
    <p:sldId id="268" r:id="rId3"/>
    <p:sldId id="262" r:id="rId4"/>
    <p:sldId id="263" r:id="rId5"/>
    <p:sldId id="269" r:id="rId6"/>
    <p:sldId id="267" r:id="rId7"/>
    <p:sldId id="266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C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3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826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11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448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48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939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117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9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562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90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81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2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94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93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51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CD0A-08A0-4EDC-A9EE-C248ED4E832E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266A0-63F0-40CE-967F-F2304913A4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87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Hacking The Crisis 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>
                <a:solidFill>
                  <a:schemeClr val="tx1"/>
                </a:solidFill>
              </a:rPr>
              <a:t>SafeVisit-2020 </a:t>
            </a:r>
            <a:r>
              <a:rPr lang="sv-SE" sz="2400" dirty="0" smtClean="0">
                <a:solidFill>
                  <a:schemeClr val="bg1"/>
                </a:solidFill>
              </a:rPr>
              <a:t> </a:t>
            </a:r>
            <a:endParaRPr lang="sv-SE" sz="2400" dirty="0">
              <a:solidFill>
                <a:schemeClr val="bg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32" y="305275"/>
            <a:ext cx="4089292" cy="85074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7329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49598" y="2329299"/>
            <a:ext cx="7766936" cy="1646302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Team Description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741715" y="4103768"/>
            <a:ext cx="7766936" cy="1096899"/>
          </a:xfrm>
        </p:spPr>
        <p:txBody>
          <a:bodyPr>
            <a:normAutofit/>
          </a:bodyPr>
          <a:lstStyle/>
          <a:p>
            <a:pPr algn="l">
              <a:buClrTx/>
            </a:pPr>
            <a:r>
              <a:rPr lang="sv-SE" dirty="0">
                <a:solidFill>
                  <a:schemeClr val="tx1"/>
                </a:solidFill>
              </a:rPr>
              <a:t>We </a:t>
            </a:r>
            <a:r>
              <a:rPr lang="sv-SE" dirty="0" err="1">
                <a:solidFill>
                  <a:schemeClr val="tx1"/>
                </a:solidFill>
              </a:rPr>
              <a:t>are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smtClean="0">
                <a:solidFill>
                  <a:schemeClr val="tx1"/>
                </a:solidFill>
              </a:rPr>
              <a:t>6 </a:t>
            </a:r>
            <a:r>
              <a:rPr lang="sv-SE" dirty="0" err="1">
                <a:solidFill>
                  <a:schemeClr val="tx1"/>
                </a:solidFill>
              </a:rPr>
              <a:t>enthusiastic</a:t>
            </a:r>
            <a:r>
              <a:rPr lang="sv-SE" dirty="0">
                <a:solidFill>
                  <a:schemeClr val="tx1"/>
                </a:solidFill>
              </a:rPr>
              <a:t> co-</a:t>
            </a:r>
            <a:r>
              <a:rPr lang="sv-SE" dirty="0" err="1">
                <a:solidFill>
                  <a:schemeClr val="tx1"/>
                </a:solidFill>
              </a:rPr>
              <a:t>workers</a:t>
            </a:r>
            <a:r>
              <a:rPr lang="sv-SE" dirty="0">
                <a:solidFill>
                  <a:schemeClr val="tx1"/>
                </a:solidFill>
              </a:rPr>
              <a:t> from Handelsbanken </a:t>
            </a:r>
            <a:r>
              <a:rPr lang="sv-SE" dirty="0" err="1">
                <a:solidFill>
                  <a:schemeClr val="tx1"/>
                </a:solidFill>
              </a:rPr>
              <a:t>who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wants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to </a:t>
            </a:r>
            <a:r>
              <a:rPr lang="sv-SE" dirty="0" err="1">
                <a:solidFill>
                  <a:schemeClr val="tx1"/>
                </a:solidFill>
              </a:rPr>
              <a:t>contribute</a:t>
            </a:r>
            <a:r>
              <a:rPr lang="sv-SE" dirty="0">
                <a:solidFill>
                  <a:schemeClr val="tx1"/>
                </a:solidFill>
              </a:rPr>
              <a:t> to </a:t>
            </a:r>
            <a:r>
              <a:rPr lang="sv-SE" dirty="0" err="1">
                <a:solidFill>
                  <a:schemeClr val="tx1"/>
                </a:solidFill>
              </a:rPr>
              <a:t>our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society</a:t>
            </a:r>
            <a:r>
              <a:rPr lang="sv-SE" dirty="0">
                <a:solidFill>
                  <a:schemeClr val="tx1"/>
                </a:solidFill>
              </a:rPr>
              <a:t> in this </a:t>
            </a:r>
            <a:r>
              <a:rPr lang="sv-SE" dirty="0" err="1" smtClean="0">
                <a:solidFill>
                  <a:schemeClr val="tx1"/>
                </a:solidFill>
              </a:rPr>
              <a:t>crisis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  <a:r>
              <a:rPr lang="sv-SE" sz="2400" dirty="0" smtClean="0"/>
              <a:t> </a:t>
            </a:r>
            <a:endParaRPr lang="sv-SE" sz="2400" dirty="0">
              <a:solidFill>
                <a:schemeClr val="tx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12" y="389037"/>
            <a:ext cx="4089292" cy="8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809220" y="1762911"/>
            <a:ext cx="7766936" cy="1646302"/>
          </a:xfrm>
        </p:spPr>
        <p:txBody>
          <a:bodyPr/>
          <a:lstStyle/>
          <a:p>
            <a:pPr algn="l"/>
            <a:r>
              <a:rPr lang="sv-SE" dirty="0" smtClean="0">
                <a:solidFill>
                  <a:schemeClr val="tx1"/>
                </a:solidFill>
              </a:rPr>
              <a:t>Short Pitch: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19852" y="3663080"/>
            <a:ext cx="7766936" cy="2205283"/>
          </a:xfrm>
        </p:spPr>
        <p:txBody>
          <a:bodyPr>
            <a:no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Sweden choose a different way in the </a:t>
            </a:r>
            <a:r>
              <a:rPr lang="sv-SE" dirty="0" err="1" smtClean="0">
                <a:solidFill>
                  <a:schemeClr val="tx1"/>
                </a:solidFill>
              </a:rPr>
              <a:t>crisis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  <a:endParaRPr lang="sv-SE" dirty="0">
              <a:solidFill>
                <a:schemeClr val="tx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Folkhälsomyndigheten in Sweden do not want businesses to close, but to act responsible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  <a:endParaRPr lang="sv-SE" dirty="0">
              <a:solidFill>
                <a:schemeClr val="tx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We want to save businesses by giving them a new website where they can be transparent with which infection control measures they have taken. 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35" y="359868"/>
            <a:ext cx="4089292" cy="8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Problem Description: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57806" y="4050836"/>
            <a:ext cx="7766936" cy="225157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Due </a:t>
            </a:r>
            <a:r>
              <a:rPr lang="en-US" dirty="0">
                <a:solidFill>
                  <a:schemeClr val="tx1"/>
                </a:solidFill>
              </a:rPr>
              <a:t>to the rapidly increasing negative impacts of the </a:t>
            </a:r>
            <a:r>
              <a:rPr lang="en-US" dirty="0" smtClean="0">
                <a:solidFill>
                  <a:schemeClr val="tx1"/>
                </a:solidFill>
              </a:rPr>
              <a:t>pandemic, organizations </a:t>
            </a:r>
            <a:r>
              <a:rPr lang="en-US" dirty="0">
                <a:solidFill>
                  <a:schemeClr val="tx1"/>
                </a:solidFill>
              </a:rPr>
              <a:t>find themselves struggling financially </a:t>
            </a:r>
            <a:r>
              <a:rPr lang="en-US" dirty="0" smtClean="0">
                <a:solidFill>
                  <a:schemeClr val="tx1"/>
                </a:solidFill>
              </a:rPr>
              <a:t>without any revenues and may have to lay off people.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We </a:t>
            </a:r>
            <a:r>
              <a:rPr lang="sv-SE" dirty="0" err="1" smtClean="0">
                <a:solidFill>
                  <a:schemeClr val="tx1"/>
                </a:solidFill>
              </a:rPr>
              <a:t>see</a:t>
            </a:r>
            <a:r>
              <a:rPr lang="sv-SE" dirty="0" smtClean="0">
                <a:solidFill>
                  <a:schemeClr val="tx1"/>
                </a:solidFill>
              </a:rPr>
              <a:t> a </a:t>
            </a:r>
            <a:r>
              <a:rPr lang="sv-SE" dirty="0" err="1" smtClean="0">
                <a:solidFill>
                  <a:schemeClr val="tx1"/>
                </a:solidFill>
              </a:rPr>
              <a:t>need</a:t>
            </a:r>
            <a:r>
              <a:rPr lang="sv-SE" dirty="0" smtClean="0">
                <a:solidFill>
                  <a:schemeClr val="tx1"/>
                </a:solidFill>
              </a:rPr>
              <a:t> in the </a:t>
            </a:r>
            <a:r>
              <a:rPr lang="sv-SE" dirty="0" err="1" smtClean="0">
                <a:solidFill>
                  <a:schemeClr val="tx1"/>
                </a:solidFill>
              </a:rPr>
              <a:t>society</a:t>
            </a:r>
            <a:r>
              <a:rPr lang="sv-SE" dirty="0" smtClean="0">
                <a:solidFill>
                  <a:schemeClr val="tx1"/>
                </a:solidFill>
              </a:rPr>
              <a:t> for businesses to be transparent </a:t>
            </a:r>
            <a:r>
              <a:rPr lang="sv-SE" dirty="0" err="1" smtClean="0">
                <a:solidFill>
                  <a:schemeClr val="tx1"/>
                </a:solidFill>
              </a:rPr>
              <a:t>about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which infection control measures they </a:t>
            </a:r>
            <a:r>
              <a:rPr lang="sv-SE" dirty="0" smtClean="0">
                <a:solidFill>
                  <a:schemeClr val="tx1"/>
                </a:solidFill>
              </a:rPr>
              <a:t>have </a:t>
            </a:r>
            <a:r>
              <a:rPr lang="sv-SE" dirty="0" err="1" smtClean="0">
                <a:solidFill>
                  <a:schemeClr val="tx1"/>
                </a:solidFill>
              </a:rPr>
              <a:t>been</a:t>
            </a:r>
            <a:r>
              <a:rPr lang="sv-SE" dirty="0" smtClean="0">
                <a:solidFill>
                  <a:schemeClr val="tx1"/>
                </a:solidFill>
              </a:rPr>
              <a:t> taken and </a:t>
            </a:r>
            <a:r>
              <a:rPr lang="sv-SE" dirty="0" err="1" smtClean="0">
                <a:solidFill>
                  <a:schemeClr val="tx1"/>
                </a:solidFill>
              </a:rPr>
              <a:t>communicate</a:t>
            </a:r>
            <a:r>
              <a:rPr lang="sv-SE" dirty="0" smtClean="0">
                <a:solidFill>
                  <a:schemeClr val="tx1"/>
                </a:solidFill>
              </a:rPr>
              <a:t> this in a simple way to </a:t>
            </a:r>
            <a:r>
              <a:rPr lang="sv-SE" dirty="0" err="1" smtClean="0">
                <a:solidFill>
                  <a:schemeClr val="tx1"/>
                </a:solidFill>
              </a:rPr>
              <a:t>there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customers</a:t>
            </a:r>
            <a:r>
              <a:rPr lang="sv-SE" dirty="0" smtClean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sv-SE" dirty="0" err="1" smtClean="0">
                <a:solidFill>
                  <a:schemeClr val="tx1"/>
                </a:solidFill>
              </a:rPr>
              <a:t>Find</a:t>
            </a:r>
            <a:r>
              <a:rPr lang="sv-SE" dirty="0" smtClean="0">
                <a:solidFill>
                  <a:schemeClr val="tx1"/>
                </a:solidFill>
              </a:rPr>
              <a:t> an </a:t>
            </a:r>
            <a:r>
              <a:rPr lang="sv-SE" dirty="0" err="1" smtClean="0">
                <a:solidFill>
                  <a:schemeClr val="tx1"/>
                </a:solidFill>
              </a:rPr>
              <a:t>easy</a:t>
            </a:r>
            <a:r>
              <a:rPr lang="sv-SE" dirty="0" smtClean="0">
                <a:solidFill>
                  <a:schemeClr val="tx1"/>
                </a:solidFill>
              </a:rPr>
              <a:t> way for </a:t>
            </a:r>
            <a:r>
              <a:rPr lang="sv-SE" dirty="0" err="1" smtClean="0">
                <a:solidFill>
                  <a:schemeClr val="tx1"/>
                </a:solidFill>
              </a:rPr>
              <a:t>customers</a:t>
            </a:r>
            <a:r>
              <a:rPr lang="sv-SE" dirty="0" smtClean="0">
                <a:solidFill>
                  <a:schemeClr val="tx1"/>
                </a:solidFill>
              </a:rPr>
              <a:t> to </a:t>
            </a:r>
            <a:r>
              <a:rPr lang="sv-SE" dirty="0" err="1" smtClean="0">
                <a:solidFill>
                  <a:schemeClr val="tx1"/>
                </a:solidFill>
              </a:rPr>
              <a:t>find</a:t>
            </a:r>
            <a:r>
              <a:rPr lang="sv-SE" dirty="0" smtClean="0">
                <a:solidFill>
                  <a:schemeClr val="tx1"/>
                </a:solidFill>
              </a:rPr>
              <a:t> responsible businesses and </a:t>
            </a:r>
            <a:r>
              <a:rPr lang="sv-SE" dirty="0" err="1" smtClean="0">
                <a:solidFill>
                  <a:schemeClr val="tx1"/>
                </a:solidFill>
              </a:rPr>
              <a:t>see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what</a:t>
            </a:r>
            <a:r>
              <a:rPr lang="sv-SE" dirty="0" smtClean="0">
                <a:solidFill>
                  <a:schemeClr val="tx1"/>
                </a:solidFill>
              </a:rPr>
              <a:t> measures they have taken.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98" y="305273"/>
            <a:ext cx="4089292" cy="8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Solution Description: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276783" y="4050836"/>
            <a:ext cx="7766936" cy="1721753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sv-SE" sz="2600" dirty="0" err="1">
                <a:solidFill>
                  <a:schemeClr val="tx1"/>
                </a:solidFill>
              </a:rPr>
              <a:t>O</a:t>
            </a:r>
            <a:r>
              <a:rPr lang="sv-SE" sz="2600" dirty="0" err="1" smtClean="0">
                <a:solidFill>
                  <a:schemeClr val="tx1"/>
                </a:solidFill>
              </a:rPr>
              <a:t>ur</a:t>
            </a:r>
            <a:r>
              <a:rPr lang="sv-SE" sz="2600" dirty="0" smtClean="0">
                <a:solidFill>
                  <a:schemeClr val="tx1"/>
                </a:solidFill>
              </a:rPr>
              <a:t> </a:t>
            </a:r>
            <a:r>
              <a:rPr lang="sv-SE" sz="2600" dirty="0" err="1">
                <a:solidFill>
                  <a:schemeClr val="tx1"/>
                </a:solidFill>
              </a:rPr>
              <a:t>idea</a:t>
            </a:r>
            <a:r>
              <a:rPr lang="sv-SE" sz="2600" dirty="0">
                <a:solidFill>
                  <a:schemeClr val="tx1"/>
                </a:solidFill>
              </a:rPr>
              <a:t> is an website where </a:t>
            </a:r>
            <a:r>
              <a:rPr lang="sv-SE" sz="2600" dirty="0" err="1">
                <a:solidFill>
                  <a:schemeClr val="tx1"/>
                </a:solidFill>
              </a:rPr>
              <a:t>companies</a:t>
            </a:r>
            <a:r>
              <a:rPr lang="sv-SE" sz="2600" dirty="0">
                <a:solidFill>
                  <a:schemeClr val="tx1"/>
                </a:solidFill>
              </a:rPr>
              <a:t> can register and be transparent with which infection control measures they have taken in </a:t>
            </a:r>
            <a:r>
              <a:rPr lang="sv-SE" sz="2600" dirty="0" err="1">
                <a:solidFill>
                  <a:schemeClr val="tx1"/>
                </a:solidFill>
              </a:rPr>
              <a:t>their</a:t>
            </a:r>
            <a:r>
              <a:rPr lang="sv-SE" sz="2600" dirty="0">
                <a:solidFill>
                  <a:schemeClr val="tx1"/>
                </a:solidFill>
              </a:rPr>
              <a:t> </a:t>
            </a:r>
            <a:r>
              <a:rPr lang="sv-SE" sz="2600" dirty="0" smtClean="0">
                <a:solidFill>
                  <a:schemeClr val="tx1"/>
                </a:solidFill>
              </a:rPr>
              <a:t>businesses. 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sv-SE" sz="2600" dirty="0" smtClean="0">
                <a:solidFill>
                  <a:schemeClr val="tx1"/>
                </a:solidFill>
              </a:rPr>
              <a:t>In the website </a:t>
            </a:r>
            <a:r>
              <a:rPr lang="sv-SE" sz="2600" dirty="0" err="1" smtClean="0">
                <a:solidFill>
                  <a:schemeClr val="tx1"/>
                </a:solidFill>
              </a:rPr>
              <a:t>you</a:t>
            </a:r>
            <a:r>
              <a:rPr lang="sv-SE" sz="2600" dirty="0" smtClean="0">
                <a:solidFill>
                  <a:schemeClr val="tx1"/>
                </a:solidFill>
              </a:rPr>
              <a:t> can:</a:t>
            </a:r>
            <a:endParaRPr lang="sv-SE" sz="2600" dirty="0">
              <a:solidFill>
                <a:schemeClr val="tx1"/>
              </a:solidFill>
            </a:endParaRPr>
          </a:p>
          <a:p>
            <a:pPr marL="914400" lvl="1" indent="-457200" algn="l">
              <a:buClrTx/>
              <a:buFont typeface="Wingdings" panose="05000000000000000000" pitchFamily="2" charset="2"/>
              <a:buChar char="ü"/>
            </a:pPr>
            <a:r>
              <a:rPr lang="sv-SE" sz="2400" dirty="0" err="1">
                <a:solidFill>
                  <a:schemeClr val="tx1"/>
                </a:solidFill>
              </a:rPr>
              <a:t>T</a:t>
            </a:r>
            <a:r>
              <a:rPr lang="sv-SE" sz="2400" dirty="0" err="1" smtClean="0">
                <a:solidFill>
                  <a:schemeClr val="tx1"/>
                </a:solidFill>
              </a:rPr>
              <a:t>ake</a:t>
            </a:r>
            <a:r>
              <a:rPr lang="sv-SE" sz="2400" dirty="0" smtClean="0">
                <a:solidFill>
                  <a:schemeClr val="tx1"/>
                </a:solidFill>
              </a:rPr>
              <a:t> </a:t>
            </a:r>
            <a:r>
              <a:rPr lang="sv-SE" sz="2400" dirty="0">
                <a:solidFill>
                  <a:schemeClr val="tx1"/>
                </a:solidFill>
              </a:rPr>
              <a:t>note </a:t>
            </a:r>
            <a:r>
              <a:rPr lang="sv-SE" sz="2400" dirty="0" err="1">
                <a:solidFill>
                  <a:schemeClr val="tx1"/>
                </a:solidFill>
              </a:rPr>
              <a:t>of</a:t>
            </a:r>
            <a:r>
              <a:rPr lang="sv-SE" sz="2400" dirty="0">
                <a:solidFill>
                  <a:schemeClr val="tx1"/>
                </a:solidFill>
              </a:rPr>
              <a:t> the </a:t>
            </a:r>
            <a:r>
              <a:rPr lang="sv-SE" sz="2400" dirty="0" smtClean="0">
                <a:solidFill>
                  <a:schemeClr val="tx1"/>
                </a:solidFill>
              </a:rPr>
              <a:t>information.</a:t>
            </a:r>
            <a:endParaRPr lang="sv-SE" sz="2400" dirty="0">
              <a:solidFill>
                <a:schemeClr val="tx1"/>
              </a:solidFill>
            </a:endParaRPr>
          </a:p>
          <a:p>
            <a:pPr marL="914400" lvl="1" indent="-457200" algn="l">
              <a:buClrTx/>
              <a:buFont typeface="Wingdings" panose="05000000000000000000" pitchFamily="2" charset="2"/>
              <a:buChar char="ü"/>
            </a:pPr>
            <a:r>
              <a:rPr lang="sv-SE" sz="2400" dirty="0" err="1" smtClean="0">
                <a:solidFill>
                  <a:schemeClr val="tx1"/>
                </a:solidFill>
              </a:rPr>
              <a:t>Grade</a:t>
            </a:r>
            <a:r>
              <a:rPr lang="sv-SE" sz="2400" dirty="0" smtClean="0">
                <a:solidFill>
                  <a:schemeClr val="tx1"/>
                </a:solidFill>
              </a:rPr>
              <a:t> </a:t>
            </a:r>
            <a:r>
              <a:rPr lang="sv-SE" sz="2400" dirty="0" err="1" smtClean="0">
                <a:solidFill>
                  <a:schemeClr val="tx1"/>
                </a:solidFill>
              </a:rPr>
              <a:t>level</a:t>
            </a:r>
            <a:r>
              <a:rPr lang="sv-SE" sz="2400" dirty="0" smtClean="0">
                <a:solidFill>
                  <a:schemeClr val="tx1"/>
                </a:solidFill>
              </a:rPr>
              <a:t> in which the </a:t>
            </a:r>
            <a:r>
              <a:rPr lang="sv-SE" sz="2400" dirty="0" err="1" smtClean="0">
                <a:solidFill>
                  <a:schemeClr val="tx1"/>
                </a:solidFill>
              </a:rPr>
              <a:t>company</a:t>
            </a:r>
            <a:r>
              <a:rPr lang="sv-SE" sz="2400" dirty="0" smtClean="0">
                <a:solidFill>
                  <a:schemeClr val="tx1"/>
                </a:solidFill>
              </a:rPr>
              <a:t> fullfilled </a:t>
            </a:r>
            <a:r>
              <a:rPr lang="sv-SE" sz="2400" dirty="0" err="1" smtClean="0">
                <a:solidFill>
                  <a:schemeClr val="tx1"/>
                </a:solidFill>
              </a:rPr>
              <a:t>their</a:t>
            </a:r>
            <a:r>
              <a:rPr lang="sv-SE" sz="2400" dirty="0" smtClean="0">
                <a:solidFill>
                  <a:schemeClr val="tx1"/>
                </a:solidFill>
              </a:rPr>
              <a:t> </a:t>
            </a:r>
            <a:r>
              <a:rPr lang="sv-SE" sz="2400" dirty="0" err="1" smtClean="0">
                <a:solidFill>
                  <a:schemeClr val="tx1"/>
                </a:solidFill>
              </a:rPr>
              <a:t>announced</a:t>
            </a:r>
            <a:r>
              <a:rPr lang="sv-SE" sz="2400" dirty="0" smtClean="0">
                <a:solidFill>
                  <a:schemeClr val="tx1"/>
                </a:solidFill>
              </a:rPr>
              <a:t> </a:t>
            </a:r>
            <a:r>
              <a:rPr lang="sv-SE" sz="2400" dirty="0" err="1" smtClean="0">
                <a:solidFill>
                  <a:schemeClr val="tx1"/>
                </a:solidFill>
              </a:rPr>
              <a:t>comitments</a:t>
            </a:r>
            <a:r>
              <a:rPr lang="sv-SE" sz="24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ClrTx/>
              <a:buFont typeface="Wingdings" panose="05000000000000000000" pitchFamily="2" charset="2"/>
              <a:buChar char="ü"/>
            </a:pPr>
            <a:r>
              <a:rPr lang="sv-SE" sz="2400" dirty="0" err="1">
                <a:solidFill>
                  <a:schemeClr val="tx1"/>
                </a:solidFill>
              </a:rPr>
              <a:t>O</a:t>
            </a:r>
            <a:r>
              <a:rPr lang="sv-SE" sz="2400" dirty="0" err="1" smtClean="0">
                <a:solidFill>
                  <a:schemeClr val="tx1"/>
                </a:solidFill>
              </a:rPr>
              <a:t>pportunity</a:t>
            </a:r>
            <a:r>
              <a:rPr lang="sv-SE" sz="2400" dirty="0" smtClean="0">
                <a:solidFill>
                  <a:schemeClr val="tx1"/>
                </a:solidFill>
              </a:rPr>
              <a:t> </a:t>
            </a:r>
            <a:r>
              <a:rPr lang="sv-SE" sz="2400" dirty="0">
                <a:solidFill>
                  <a:schemeClr val="tx1"/>
                </a:solidFill>
              </a:rPr>
              <a:t>to “</a:t>
            </a:r>
            <a:r>
              <a:rPr lang="sv-SE" sz="2400" dirty="0" err="1">
                <a:solidFill>
                  <a:schemeClr val="tx1"/>
                </a:solidFill>
              </a:rPr>
              <a:t>tell</a:t>
            </a:r>
            <a:r>
              <a:rPr lang="sv-SE" sz="2400" dirty="0">
                <a:solidFill>
                  <a:schemeClr val="tx1"/>
                </a:solidFill>
              </a:rPr>
              <a:t> a </a:t>
            </a:r>
            <a:r>
              <a:rPr lang="sv-SE" sz="2400" dirty="0" err="1">
                <a:solidFill>
                  <a:schemeClr val="tx1"/>
                </a:solidFill>
              </a:rPr>
              <a:t>friend</a:t>
            </a:r>
            <a:r>
              <a:rPr lang="sv-SE" sz="2400" dirty="0">
                <a:solidFill>
                  <a:schemeClr val="tx1"/>
                </a:solidFill>
              </a:rPr>
              <a:t>” </a:t>
            </a:r>
            <a:r>
              <a:rPr lang="sv-SE" sz="2400" dirty="0" err="1">
                <a:solidFill>
                  <a:schemeClr val="tx1"/>
                </a:solidFill>
              </a:rPr>
              <a:t>about</a:t>
            </a: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 smtClean="0">
                <a:solidFill>
                  <a:schemeClr val="tx1"/>
                </a:solidFill>
              </a:rPr>
              <a:t>their</a:t>
            </a:r>
            <a:r>
              <a:rPr lang="sv-SE" sz="2400" dirty="0" smtClean="0">
                <a:solidFill>
                  <a:schemeClr val="tx1"/>
                </a:solidFill>
              </a:rPr>
              <a:t> responsible </a:t>
            </a:r>
            <a:r>
              <a:rPr lang="sv-SE" sz="2400" dirty="0" err="1" smtClean="0">
                <a:solidFill>
                  <a:schemeClr val="tx1"/>
                </a:solidFill>
              </a:rPr>
              <a:t>companies</a:t>
            </a:r>
            <a:r>
              <a:rPr lang="sv-SE" sz="2400" dirty="0" smtClean="0">
                <a:solidFill>
                  <a:schemeClr val="tx1"/>
                </a:solidFill>
              </a:rPr>
              <a:t>.</a:t>
            </a:r>
            <a:endParaRPr lang="sv-SE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94" y="305273"/>
            <a:ext cx="4089292" cy="8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4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777863" y="2392957"/>
            <a:ext cx="7766936" cy="1646302"/>
          </a:xfrm>
        </p:spPr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Tech Description: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208546" y="4114494"/>
            <a:ext cx="7766936" cy="1719147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sv-SE" sz="2600" dirty="0" smtClean="0">
                <a:solidFill>
                  <a:schemeClr val="tx1"/>
                </a:solidFill>
              </a:rPr>
              <a:t>Website: </a:t>
            </a:r>
            <a:r>
              <a:rPr lang="sv-SE" sz="2600" dirty="0" smtClean="0">
                <a:solidFill>
                  <a:srgbClr val="0070C0"/>
                </a:solidFill>
              </a:rPr>
              <a:t>www.SafeVisit.se 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sv-SE" sz="2600" dirty="0" err="1" smtClean="0">
                <a:solidFill>
                  <a:schemeClr val="tx1"/>
                </a:solidFill>
              </a:rPr>
              <a:t>Frontend</a:t>
            </a:r>
            <a:r>
              <a:rPr lang="sv-SE" sz="2600" dirty="0" smtClean="0">
                <a:solidFill>
                  <a:schemeClr val="tx1"/>
                </a:solidFill>
              </a:rPr>
              <a:t>: Html/CSS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sv-SE" sz="2600" dirty="0" err="1" smtClean="0">
                <a:solidFill>
                  <a:schemeClr val="tx1"/>
                </a:solidFill>
              </a:rPr>
              <a:t>Backend</a:t>
            </a:r>
            <a:r>
              <a:rPr lang="sv-SE" sz="2600" dirty="0">
                <a:solidFill>
                  <a:schemeClr val="tx1"/>
                </a:solidFill>
              </a:rPr>
              <a:t>: </a:t>
            </a:r>
            <a:r>
              <a:rPr lang="sv-SE" sz="2600" dirty="0" smtClean="0">
                <a:solidFill>
                  <a:schemeClr val="tx1"/>
                </a:solidFill>
              </a:rPr>
              <a:t>Java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sv-SE" sz="2600" dirty="0" err="1" smtClean="0">
                <a:solidFill>
                  <a:schemeClr val="tx1"/>
                </a:solidFill>
              </a:rPr>
              <a:t>Database</a:t>
            </a:r>
            <a:r>
              <a:rPr lang="sv-SE" sz="2600" dirty="0" smtClean="0">
                <a:solidFill>
                  <a:schemeClr val="tx1"/>
                </a:solidFill>
              </a:rPr>
              <a:t> design: </a:t>
            </a:r>
            <a:r>
              <a:rPr lang="sv-SE" sz="2400" dirty="0" err="1">
                <a:solidFill>
                  <a:schemeClr val="tx1"/>
                </a:solidFill>
              </a:rPr>
              <a:t>PostgreSQL</a:t>
            </a:r>
            <a:r>
              <a:rPr lang="sv-SE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sv-SE" sz="2400" dirty="0" err="1" smtClean="0">
                <a:solidFill>
                  <a:schemeClr val="tx1"/>
                </a:solidFill>
              </a:rPr>
              <a:t>Arbetsmedtod</a:t>
            </a:r>
            <a:r>
              <a:rPr lang="sv-SE" sz="2400" dirty="0" smtClean="0">
                <a:solidFill>
                  <a:schemeClr val="tx1"/>
                </a:solidFill>
              </a:rPr>
              <a:t>: </a:t>
            </a:r>
            <a:r>
              <a:rPr lang="sv-SE" sz="2400" dirty="0" err="1" smtClean="0">
                <a:solidFill>
                  <a:schemeClr val="tx1"/>
                </a:solidFill>
              </a:rPr>
              <a:t>Scrum</a:t>
            </a:r>
            <a:endParaRPr lang="sv-SE" sz="2400" dirty="0" smtClean="0">
              <a:solidFill>
                <a:schemeClr val="tx1"/>
              </a:solidFill>
            </a:endParaRPr>
          </a:p>
          <a:p>
            <a:pPr algn="l">
              <a:buClrTx/>
            </a:pPr>
            <a:endParaRPr lang="sv-SE" sz="2400" dirty="0">
              <a:solidFill>
                <a:schemeClr val="tx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53" y="263394"/>
            <a:ext cx="4089292" cy="8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Action Plan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</a:rPr>
              <a:t> </a:t>
            </a:r>
            <a:endParaRPr lang="sv-SE" sz="2400" dirty="0">
              <a:solidFill>
                <a:schemeClr val="bg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89" y="214533"/>
            <a:ext cx="4089292" cy="850740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3170875" y="4208708"/>
            <a:ext cx="6103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Continue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with the website to be ready for the </a:t>
            </a:r>
            <a:r>
              <a:rPr lang="sv-SE" dirty="0" err="1" smtClean="0"/>
              <a:t>next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months</a:t>
            </a:r>
            <a:r>
              <a:rPr lang="sv-S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Continously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new businesses to the website.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We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continue</a:t>
            </a:r>
            <a:r>
              <a:rPr lang="sv-SE" dirty="0" smtClean="0"/>
              <a:t> to </a:t>
            </a:r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us</a:t>
            </a:r>
            <a:r>
              <a:rPr lang="sv-SE" dirty="0" smtClean="0"/>
              <a:t> </a:t>
            </a:r>
            <a:r>
              <a:rPr lang="sv-SE" dirty="0" err="1" smtClean="0"/>
              <a:t>updated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the website </a:t>
            </a:r>
            <a:r>
              <a:rPr lang="sv-SE" dirty="0" err="1" smtClean="0"/>
              <a:t>of</a:t>
            </a:r>
            <a:r>
              <a:rPr lang="sv-SE" dirty="0" smtClean="0"/>
              <a:t> Folkhälsomyndigheten in order to </a:t>
            </a:r>
            <a:r>
              <a:rPr lang="sv-SE" dirty="0" err="1" smtClean="0"/>
              <a:t>add</a:t>
            </a:r>
            <a:r>
              <a:rPr lang="sv-SE" dirty="0" smtClean="0"/>
              <a:t> new </a:t>
            </a:r>
            <a:r>
              <a:rPr lang="sv-SE" dirty="0" err="1" smtClean="0"/>
              <a:t>recommendations</a:t>
            </a:r>
            <a:r>
              <a:rPr lang="sv-S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We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continue</a:t>
            </a:r>
            <a:r>
              <a:rPr lang="sv-SE" dirty="0" smtClean="0"/>
              <a:t> to </a:t>
            </a:r>
            <a:r>
              <a:rPr lang="sv-SE" dirty="0" err="1" smtClean="0"/>
              <a:t>develop</a:t>
            </a:r>
            <a:r>
              <a:rPr lang="sv-SE" dirty="0" smtClean="0"/>
              <a:t> a simple way to login for </a:t>
            </a:r>
            <a:r>
              <a:rPr lang="sv-SE" dirty="0" err="1" smtClean="0"/>
              <a:t>users</a:t>
            </a:r>
            <a:r>
              <a:rPr lang="sv-SE" dirty="0" smtClean="0"/>
              <a:t> to rate </a:t>
            </a:r>
            <a:r>
              <a:rPr lang="sv-SE" dirty="0" err="1" smtClean="0"/>
              <a:t>how</a:t>
            </a:r>
            <a:r>
              <a:rPr lang="sv-SE" dirty="0" smtClean="0"/>
              <a:t> the </a:t>
            </a:r>
            <a:r>
              <a:rPr lang="sv-SE" dirty="0" err="1" smtClean="0"/>
              <a:t>companies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following</a:t>
            </a:r>
            <a:r>
              <a:rPr lang="sv-SE" dirty="0" smtClean="0"/>
              <a:t> </a:t>
            </a:r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announced</a:t>
            </a:r>
            <a:r>
              <a:rPr lang="sv-SE" dirty="0" smtClean="0"/>
              <a:t> </a:t>
            </a:r>
            <a:r>
              <a:rPr lang="sv-SE" dirty="0" err="1" smtClean="0"/>
              <a:t>measurements</a:t>
            </a:r>
            <a:r>
              <a:rPr lang="sv-S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751877"/>
      </p:ext>
    </p:extLst>
  </p:cSld>
  <p:clrMapOvr>
    <a:masterClrMapping/>
  </p:clrMapOvr>
</p:sld>
</file>

<file path=ppt/theme/theme1.xml><?xml version="1.0" encoding="utf-8"?>
<a:theme xmlns:a="http://schemas.openxmlformats.org/drawingml/2006/main" name="Begränsningsaspekten">
  <a:themeElements>
    <a:clrScheme name="Anpassat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9AF82"/>
      </a:accent1>
      <a:accent2>
        <a:srgbClr val="08BAA5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Begränsningsaspekten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gränsningsaspekte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1247</TotalTime>
  <Words>306</Words>
  <Application>Microsoft Office PowerPoint</Application>
  <PresentationFormat>Bredbild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Begränsningsaspekten</vt:lpstr>
      <vt:lpstr>Hacking The Crisis </vt:lpstr>
      <vt:lpstr>Team Description</vt:lpstr>
      <vt:lpstr>Short Pitch:</vt:lpstr>
      <vt:lpstr>Problem Description:</vt:lpstr>
      <vt:lpstr>Solution Description:</vt:lpstr>
      <vt:lpstr>Tech Description:</vt:lpstr>
      <vt:lpstr>Action Plan</vt:lpstr>
    </vt:vector>
  </TitlesOfParts>
  <Company>Handelsbanken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Cecilia Ljung</dc:creator>
  <cp:lastModifiedBy>Cecilia Ljung</cp:lastModifiedBy>
  <cp:revision>47</cp:revision>
  <dcterms:created xsi:type="dcterms:W3CDTF">2020-04-04T19:21:03Z</dcterms:created>
  <dcterms:modified xsi:type="dcterms:W3CDTF">2020-04-05T16:08:53Z</dcterms:modified>
</cp:coreProperties>
</file>