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52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4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6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4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7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1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4881-3D0D-44F2-A7A8-1696DA57B98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F2F1B-86A8-4CCD-A0A4-EF0EB80C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smtClean="0"/>
              <a:t>IEC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IEC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</dc:creator>
  <cp:lastModifiedBy>Nada</cp:lastModifiedBy>
  <cp:revision>2</cp:revision>
  <dcterms:created xsi:type="dcterms:W3CDTF">2022-07-03T09:52:16Z</dcterms:created>
  <dcterms:modified xsi:type="dcterms:W3CDTF">2022-07-03T09:52:49Z</dcterms:modified>
</cp:coreProperties>
</file>