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9" r:id="rId14"/>
    <p:sldId id="268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29AA-6C88-03FF-1E52-0E466FCF0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processing using python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81509-1899-E6C3-9CB7-AE757567A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Supervisor: </a:t>
            </a:r>
            <a:r>
              <a:rPr lang="en-US" dirty="0" err="1"/>
              <a:t>dr.Soha</a:t>
            </a:r>
            <a:r>
              <a:rPr lang="en-US" dirty="0"/>
              <a:t> Nagy</a:t>
            </a:r>
          </a:p>
          <a:p>
            <a:r>
              <a:rPr lang="en-US" dirty="0"/>
              <a:t>Represented by nada mohamed abbas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660B8-334C-ED2E-FBA2-D297AC10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7498" y="150212"/>
            <a:ext cx="1688939" cy="16889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logo with a globe and a graduation cap&#10;&#10;Description automatically generated">
            <a:extLst>
              <a:ext uri="{FF2B5EF4-FFF2-40B4-BE49-F238E27FC236}">
                <a16:creationId xmlns:a16="http://schemas.microsoft.com/office/drawing/2014/main" id="{DCCD0E89-7F50-B6EB-6BE2-A6D0AEABB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7498" y="4906915"/>
            <a:ext cx="1732978" cy="17220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273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306DF-E1A3-D0C9-7B8F-B22F0F4D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9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A4AF-FD92-20F2-6F8D-7E36C88B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Drive insights from data 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C66A1-53C2-F033-E5A3-398195922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57671"/>
            <a:ext cx="9906000" cy="3273286"/>
          </a:xfrm>
        </p:spPr>
      </p:pic>
    </p:spTree>
    <p:extLst>
      <p:ext uri="{BB962C8B-B14F-4D97-AF65-F5344CB8AC3E}">
        <p14:creationId xmlns:p14="http://schemas.microsoft.com/office/powerpoint/2010/main" val="365594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5D590E-ABC8-6938-0ECA-40CD556EF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0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A4AF-FD92-20F2-6F8D-7E36C88B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Drive insights from data </a:t>
            </a:r>
            <a:endParaRPr lang="ar-E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E2AB19-7CCA-37B4-6F9D-E2C26AB52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86674"/>
            <a:ext cx="9906000" cy="4062714"/>
          </a:xfrm>
        </p:spPr>
      </p:pic>
    </p:spTree>
    <p:extLst>
      <p:ext uri="{BB962C8B-B14F-4D97-AF65-F5344CB8AC3E}">
        <p14:creationId xmlns:p14="http://schemas.microsoft.com/office/powerpoint/2010/main" val="277517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5E13B-2EFA-1D0F-A0F7-5B2B42FF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4789-97C6-9DCB-4E24-573336E9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Drive insights from data </a:t>
            </a:r>
            <a:endParaRPr lang="ar-E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EC9838-A7D4-E991-9200-F9FAE94AE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90845"/>
            <a:ext cx="9906000" cy="3912243"/>
          </a:xfrm>
        </p:spPr>
      </p:pic>
    </p:spTree>
    <p:extLst>
      <p:ext uri="{BB962C8B-B14F-4D97-AF65-F5344CB8AC3E}">
        <p14:creationId xmlns:p14="http://schemas.microsoft.com/office/powerpoint/2010/main" val="2797654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0E1811-1E70-E1DE-3F60-9C42E8BE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87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29AA-6C88-03FF-1E52-0E466FCF0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dirty="0"/>
              <a:t>Thanks</a:t>
            </a:r>
            <a:r>
              <a:rPr lang="en-US" dirty="0"/>
              <a:t> 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81509-1899-E6C3-9CB7-AE757567A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Supervisor: </a:t>
            </a:r>
            <a:r>
              <a:rPr lang="en-US" dirty="0" err="1"/>
              <a:t>dr.Soha</a:t>
            </a:r>
            <a:r>
              <a:rPr lang="en-US" dirty="0"/>
              <a:t> Nagy</a:t>
            </a:r>
          </a:p>
          <a:p>
            <a:pPr algn="ctr"/>
            <a:r>
              <a:rPr lang="en-US" dirty="0"/>
              <a:t>Represented by nada mohamed abbas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660B8-334C-ED2E-FBA2-D297AC10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7498" y="150212"/>
            <a:ext cx="1688939" cy="16889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logo with a globe and a graduation cap&#10;&#10;Description automatically generated">
            <a:extLst>
              <a:ext uri="{FF2B5EF4-FFF2-40B4-BE49-F238E27FC236}">
                <a16:creationId xmlns:a16="http://schemas.microsoft.com/office/drawing/2014/main" id="{DCCD0E89-7F50-B6EB-6BE2-A6D0AEABB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7498" y="4906915"/>
            <a:ext cx="1732978" cy="17220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7779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9EDB-345F-FDC1-B14F-C942C0D2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Import data to python 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27D0D6-E0C2-2CE7-F183-EC3F0B9CC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203" y="3291058"/>
            <a:ext cx="7467652" cy="256893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164B83-78F1-25D7-42A4-FF0E20712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854" y="2097088"/>
            <a:ext cx="3658487" cy="376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C53E63-9355-6E93-4575-CC88A69D9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02" y="2097088"/>
            <a:ext cx="7467652" cy="121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0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6B9B-C424-A7C5-CC13-F9CB22415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Cleaning the data 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9BA2D-FC11-9F89-4F42-FC42F97AD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303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EF2F3-F44D-71D6-799D-10636FFA3223}"/>
              </a:ext>
            </a:extLst>
          </p:cNvPr>
          <p:cNvSpPr txBox="1"/>
          <p:nvPr/>
        </p:nvSpPr>
        <p:spPr>
          <a:xfrm>
            <a:off x="1202254" y="462819"/>
            <a:ext cx="1021038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Remove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remove unnecessary columns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remove null values in budget and revenue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change the format of release date from object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split the director column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cap="all" dirty="0">
                <a:solidFill>
                  <a:prstClr val="white"/>
                </a:solidFill>
                <a:latin typeface="Tw Cen MT" panose="020B0602020104020603"/>
                <a:ea typeface="+mj-ea"/>
                <a:cs typeface="+mj-cs"/>
              </a:rPr>
              <a:t>Extract the first company from production companies' column 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EG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7EF4FC-D989-30B7-A8BB-7FEF04F44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736" y="2853469"/>
            <a:ext cx="940132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3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56A1-73F2-F977-8C5B-D45D98BB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after cleaning</a:t>
            </a:r>
            <a:endParaRPr lang="ar-EG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0449CD-9724-850B-1B03-8A342CEC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803" y="2097088"/>
            <a:ext cx="6084335" cy="4002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CC2D95-9ECA-8A8E-11F4-8772F6DF7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138" y="2097087"/>
            <a:ext cx="4301627" cy="40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8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0C57-03C6-30A1-1A8F-03A80B07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Make calculations on data 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3B187-DD15-3D71-0FA0-1AC871A83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032" y="2266123"/>
            <a:ext cx="6402160" cy="12765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6D242-54EF-5F1E-754E-6942C813A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32" y="3542694"/>
            <a:ext cx="6402161" cy="2629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596122-7D5C-D0EB-89DA-C46459417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192" y="2266123"/>
            <a:ext cx="4069776" cy="390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4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5F03-12E2-AD15-CA6A-C3A6B59C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Drive insights from data 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33139-212C-04AB-844D-09D6A2656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437" y="1918043"/>
            <a:ext cx="10446375" cy="4227443"/>
          </a:xfrm>
        </p:spPr>
      </p:pic>
    </p:spTree>
    <p:extLst>
      <p:ext uri="{BB962C8B-B14F-4D97-AF65-F5344CB8AC3E}">
        <p14:creationId xmlns:p14="http://schemas.microsoft.com/office/powerpoint/2010/main" val="311505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1D3D-7B82-BCF7-D3EF-994A4C03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0FDF736-3C21-FDED-D427-5B52AA3AD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2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1B3F-A20E-A303-5F05-EFAF2728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Drive insights from data 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BFA044-AF25-308C-A38D-B21F08A21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277" y="2233914"/>
            <a:ext cx="9797133" cy="3437681"/>
          </a:xfrm>
        </p:spPr>
      </p:pic>
    </p:spTree>
    <p:extLst>
      <p:ext uri="{BB962C8B-B14F-4D97-AF65-F5344CB8AC3E}">
        <p14:creationId xmlns:p14="http://schemas.microsoft.com/office/powerpoint/2010/main" val="3774162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362</TotalTime>
  <Words>113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Data processing using python</vt:lpstr>
      <vt:lpstr>1. Import data to python </vt:lpstr>
      <vt:lpstr>2. Cleaning the data </vt:lpstr>
      <vt:lpstr>PowerPoint Presentation</vt:lpstr>
      <vt:lpstr>Data after cleaning</vt:lpstr>
      <vt:lpstr>3. Make calculations on data </vt:lpstr>
      <vt:lpstr>4. Drive insights from data </vt:lpstr>
      <vt:lpstr>PowerPoint Presentation</vt:lpstr>
      <vt:lpstr>4. Drive insights from data </vt:lpstr>
      <vt:lpstr>PowerPoint Presentation</vt:lpstr>
      <vt:lpstr>4. Drive insights from data </vt:lpstr>
      <vt:lpstr>PowerPoint Presentation</vt:lpstr>
      <vt:lpstr>4. Drive insights from data </vt:lpstr>
      <vt:lpstr>PowerPoint Presentation</vt:lpstr>
      <vt:lpstr>4. Drive insights from data </vt:lpstr>
      <vt:lpstr>PowerPoint Presentation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Nada Mohamed Abbas</dc:creator>
  <cp:lastModifiedBy>Nada Mohamed Abbas</cp:lastModifiedBy>
  <cp:revision>1</cp:revision>
  <dcterms:created xsi:type="dcterms:W3CDTF">2024-08-31T02:04:05Z</dcterms:created>
  <dcterms:modified xsi:type="dcterms:W3CDTF">2024-08-31T08:06:39Z</dcterms:modified>
</cp:coreProperties>
</file>